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07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5:36:06.4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9F1E6E6-0A6A-4467-A4D2-37C48116881A}" emma:medium="tactile" emma:mode="ink">
          <msink:context xmlns:msink="http://schemas.microsoft.com/ink/2010/main" type="writingRegion" rotatedBoundingBox="7725,9667 17488,9696 17483,11393 7720,11364"/>
        </emma:interpretation>
      </emma:emma>
    </inkml:annotationXML>
    <inkml:traceGroup>
      <inkml:annotationXML>
        <emma:emma xmlns:emma="http://www.w3.org/2003/04/emma" version="1.0">
          <emma:interpretation id="{783307F8-DFE5-4E09-AC36-B9694C7B25AD}" emma:medium="tactile" emma:mode="ink">
            <msink:context xmlns:msink="http://schemas.microsoft.com/ink/2010/main" type="paragraph" rotatedBoundingBox="7725,9667 17488,9696 17483,11393 7720,113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EAE5C4-D93C-4088-8F38-3786221B1D69}" emma:medium="tactile" emma:mode="ink">
              <msink:context xmlns:msink="http://schemas.microsoft.com/ink/2010/main" type="line" rotatedBoundingBox="7725,9667 17488,9696 17483,11393 7720,11364"/>
            </emma:interpretation>
          </emma:emma>
        </inkml:annotationXML>
        <inkml:traceGroup>
          <inkml:annotationXML>
            <emma:emma xmlns:emma="http://www.w3.org/2003/04/emma" version="1.0">
              <emma:interpretation id="{7623102A-64FD-43B1-8780-F000A70F9B72}" emma:medium="tactile" emma:mode="ink">
                <msink:context xmlns:msink="http://schemas.microsoft.com/ink/2010/main" type="inkWord" rotatedBoundingBox="7725,9667 13748,9685 13743,11382 7720,11364"/>
              </emma:interpretation>
              <emma:one-of disjunction-type="recognition" id="oneOf0">
                <emma:interpretation id="interp0" emma:lang="en-US" emma:confidence="1">
                  <emma:literal>Lecture</emma:literal>
                </emma:interpretation>
                <emma:interpretation id="interp1" emma:lang="en-US" emma:confidence="0">
                  <emma:literal>lecture</emma:literal>
                </emma:interpretation>
                <emma:interpretation id="interp2" emma:lang="en-US" emma:confidence="0">
                  <emma:literal>hectare</emma:literal>
                </emma:interpretation>
                <emma:interpretation id="interp3" emma:lang="en-US" emma:confidence="0">
                  <emma:literal>Hectare</emma:literal>
                </emma:interpretation>
                <emma:interpretation id="interp4" emma:lang="en-US" emma:confidence="0">
                  <emma:literal>Lector</emma:literal>
                </emma:interpretation>
              </emma:one-of>
            </emma:emma>
          </inkml:annotationXML>
          <inkml:trace contextRef="#ctx0" brushRef="#br0">75 0 11352,'0'0'4257,"0"0"-129,9 16-129,-9-16-3483,2 36 0,-2-13 0,7 11 129,-7 0 0,5 10 0,-5 1-129,7 6 0,-7 3 0,2 11 129,-2 1-258,0 11 129,-11-3-258,4 6 129,-7-3-129,2-1-129,-4-8 258,3-6-387,1-10 258,3-11-387,4-9 258,-1-11-258,4-3 258,2-18-129,0 18-129,0-18 0,0 0 129,15 0 0,-15 0 0,32 0 0,-7 0 0,3-2 0,8 0 0,3 2 0,5 0 0,2 0 0,4 6-129,-2 1 0,-1 2 0,-5-4-258,1 4-258,-15-9-516,10 2-3096,-15 1-516,-23-3-258,0 0-129</inkml:trace>
          <inkml:trace contextRef="#ctx0" brushRef="#br0" timeOffset="852.0487">1096 879 9288,'30'5'4515,"6"3"-387,-20-8 0,-16 0-2709,43 8-516,-20-8-129,5 6-258,-6-6 0,6 2 0,-8-2-129,3 0 129,-7-4-129,-16 4 0,18-20-129,-18 20 0,-2-26-258,-16 10 0,-7 0 0,-7 0 0,-7 5-129,-6 2 0,3 4 129,-1 3-129,2 2 0,4 9 129,7 5 0,-1 8-129,10 1 129,5 7 0,5 4 0,6 3 0,5-1 129,7 3 0,13-4 129,10-1-129,9-7 258,14-4-258,8-11 129,14-3-129,6-9 129,14-1-129,1-14-258,2-6 258,-2-6-129,-7-1 0,-9-4-129,-11-2 258,-19 2-258,-13 2 258,-19 1-129,-11 6 0,-7 4 129,0 19-258,-37-20 129,6 20 0,-1 0-129,-1 14 129,2 6-129,1 6 0,5 6 258,4 4-129,7 1 0,8 3 0,6-3 129,7-2-129,15 3 0,6-8-129,10 0 0,3-7-129,8 1-258,-1-16-387,18 10-1290,-7-16-2580,0-6 129,3-10-258,-5-16-516</inkml:trace>
          <inkml:trace contextRef="#ctx0" brushRef="#br0" timeOffset="1408.0805">2509 842 12513,'69'-9'5031,"-5"7"-387,20-1 129,19 3-3354,11-9-645,26-4-516,17-5-258,8-12-516,15 11-903,-18-21-2967,1-6-258,-3 2-258,-14-6-258</inkml:trace>
          <inkml:trace contextRef="#ctx0" brushRef="#br0" timeOffset="1168.0668">3293-222 14190,'-14'48'4902,"3"-7"-129,-1 14-129,-10 7-3741,12 26-258,-10 9-129,6 24-129,-6 7-129,6 4-129,0 0 0,5-6 0,2-5 0,1-14-258,3-13-129,-2-21-258,5-6-516,-22-20-3225,10-13-774,-6-11-129,-3-16 0</inkml:trace>
          <inkml:trace contextRef="#ctx0" brushRef="#br0" timeOffset="2404.1375">3971 1101 7482,'-9'36'3870,"9"0"0,-20-11 0,13 12-2709,2 9-645,-2-1-129,3-3 0,1-4 129,3-6-129,1-11 0,14-3 258,-15-18-129,28 0 258,-16-11-129,12-3 0,-12-13 0,11 6 0,-12-9-129,5 7-129,-9-2 0,2 7-129,-6 2-129,-3 16 129,4-16-258,-4 16 129,0 0-129,12 10 0,-12-10 0,24 31 129,-8-13 0,5-1 0,4-2 0,5-3 0,0-3 0,4-4 129,-2-5-129,4-2 0,-4-10 0,-2-4-129,-3-7 129,-4-4-129,-5-10 0,-4-2 129,-7-8-258,-5-2 129,-2 1-129,-7-2 0,-8 4 0,-4 1 0,-3 11 0,-3 6 0,2 8-129,-2 8 129,8 8 0,-3 2 0,20 2-129,-16 4 129,16-4 0,0 20 0,0-20 129,34 16 129,-7-13 0,8 2 0,4-5 129,8 4 0,-1-4 0,2 0 0,-6 0-129,-1 0 0,-10 0 0,-6 5 0,-8-1-129,-17-4 0,18 18 0,-18-18-129,4 28-129,-4-10 0,1 9-129,-1-10-645,13 21-903,-13-15-1806,18 4-1032,10-1-129,11-8-258,16 3-258</inkml:trace>
          <inkml:trace contextRef="#ctx0" brushRef="#br0" timeOffset="2788.1595">5653 1183 9675,'22'-17'4902,"-20"1"0,-2 16-258,-2-27-2193,2 27-1032,7-18-645,-7 18-129,27-34-387,-13 11 0,0-7-129,2-6-129,-7-5 0,-4-1 0,-5-1-129,-9 0 0,-12 8 0,-9 3-129,-6 12 0,-8 8-258,1 12 0,-5 7-129,12 25-387,-8-5 0,19 22 0,-3-2 258,20 8 258,5-4 0,10 4 516,20-1 129,8-12 645,19 1-258,1-14-258,12-6-516,12-9-2580,2 2-1161,-9-16-387,11 0-129,-12-14-645</inkml:trace>
        </inkml:traceGroup>
        <inkml:traceGroup>
          <inkml:annotationXML>
            <emma:emma xmlns:emma="http://www.w3.org/2003/04/emma" version="1.0">
              <emma:interpretation id="{639EBCF2-E00A-4F8F-B829-312C0905F735}" emma:medium="tactile" emma:mode="ink">
                <msink:context xmlns:msink="http://schemas.microsoft.com/ink/2010/main" type="inkWord" rotatedBoundingBox="14562,10162 17486,10171 17483,11276 14559,11268"/>
              </emma:interpretation>
              <emma:one-of disjunction-type="recognition" id="oneOf1">
                <emma:interpretation id="interp5" emma:lang="en-US" emma:confidence="0">
                  <emma:literal>-2</emma:literal>
                </emma:interpretation>
                <emma:interpretation id="interp6" emma:lang="en-US" emma:confidence="0">
                  <emma:literal>-s</emma:literal>
                </emma:interpretation>
                <emma:interpretation id="interp7" emma:lang="en-US" emma:confidence="0">
                  <emma:literal>-Z</emma:literal>
                </emma:interpretation>
                <emma:interpretation id="interp8" emma:lang="en-US" emma:confidence="0">
                  <emma:literal>-I</emma:literal>
                </emma:interpretation>
                <emma:interpretation id="interp9" emma:lang="en-US" emma:confidence="0">
                  <emma:literal>22</emma:literal>
                </emma:interpretation>
              </emma:one-of>
            </emma:emma>
          </inkml:annotationXML>
          <inkml:trace contextRef="#ctx0" brushRef="#br0" timeOffset="3201.1831">6840 812 9159,'16'0'5031,"3"0"-258,17 7-387,5 7-774,7-14-2709,14 5-516,2-3-129,0-2-516,4 2-258,-20-8-1032,7-1-2967,-14 4 0,-13-10-387,1 6-129</inkml:trace>
          <inkml:trace contextRef="#ctx0" brushRef="#br0" timeOffset="3856.2206">8183 749 12642,'9'-80'4902,"0"34"-258,5 3 0,11 4-3225,-7-12-645,15 10-387,3-4 129,8 10-258,1-1 129,5 9-129,-4 6 129,0 10-129,-9 6 0,-1 5 0,-13 18-258,-7 12 129,-14 16-258,-6 13 129,-24 14-129,-17 5 129,-10 13-258,-16-2 258,-7 3 0,-7-6 0,-3-6 0,1-9 0,5-7 0,6-11-129,10-10 258,9-6-258,11-8 129,9-6 0,12-9 0,25-14 129,-7 18 129,23-13-129,23-3 258,23 0-129,16-2-128,31 0-130,15-9 0,17-2 0,5-6 0,5-3 0,-2-5 0,-5 0 0,-5-3 0,-18-4 0,-4 1-259,-17-11-773,9 11-2064,-22-13-1935,-11-9-129,-10-10-258,-11-15-129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3:06.5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-6 126 10836,'-5'-116'4128,"5"71"-129,0 45-1032,0 0-4515,3 9-2193,3 36-516,-6-1-129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7:28.3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695356F-3122-41A4-91CC-B988A24FED08}" emma:medium="tactile" emma:mode="ink">
          <msink:context xmlns:msink="http://schemas.microsoft.com/ink/2010/main" type="writingRegion" rotatedBoundingBox="12955,10369 18442,10198 18474,11200 12986,11371"/>
        </emma:interpretation>
      </emma:emma>
    </inkml:annotationXML>
    <inkml:traceGroup>
      <inkml:annotationXML>
        <emma:emma xmlns:emma="http://www.w3.org/2003/04/emma" version="1.0">
          <emma:interpretation id="{3FDAE401-3AB5-433C-99D6-AE6BA4F15974}" emma:medium="tactile" emma:mode="ink">
            <msink:context xmlns:msink="http://schemas.microsoft.com/ink/2010/main" type="paragraph" rotatedBoundingBox="12955,10369 18442,10198 18474,11200 12986,113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0504BB-7B51-46B6-A22F-6B9BD918D714}" emma:medium="tactile" emma:mode="ink">
              <msink:context xmlns:msink="http://schemas.microsoft.com/ink/2010/main" type="line" rotatedBoundingBox="12955,10369 18442,10198 18474,11200 12986,11371"/>
            </emma:interpretation>
          </emma:emma>
        </inkml:annotationXML>
        <inkml:traceGroup>
          <inkml:annotationXML>
            <emma:emma xmlns:emma="http://www.w3.org/2003/04/emma" version="1.0">
              <emma:interpretation id="{06CD2254-F987-4749-9A2B-F78A52C9CA7A}" emma:medium="tactile" emma:mode="ink">
                <msink:context xmlns:msink="http://schemas.microsoft.com/ink/2010/main" type="inkWord" rotatedBoundingBox="12955,10369 14582,10318 14613,11321 12986,11371"/>
              </emma:interpretation>
              <emma:one-of disjunction-type="recognition" id="oneOf0">
                <emma:interpretation id="interp0" emma:lang="en-US" emma:confidence="0">
                  <emma:literal>NE</emma:literal>
                </emma:interpretation>
                <emma:interpretation id="interp1" emma:lang="en-US" emma:confidence="0">
                  <emma:literal>YEE</emma:literal>
                </emma:interpretation>
                <emma:interpretation id="interp2" emma:lang="en-US" emma:confidence="0">
                  <emma:literal>NEE</emma:literal>
                </emma:interpretation>
                <emma:interpretation id="interp3" emma:lang="en-US" emma:confidence="0">
                  <emma:literal>YUE</emma:literal>
                </emma:interpretation>
                <emma:interpretation id="interp4" emma:lang="en-US" emma:confidence="0">
                  <emma:literal>'WE</emma:literal>
                </emma:interpretation>
              </emma:one-of>
            </emma:emma>
          </inkml:annotationXML>
          <inkml:trace contextRef="#ctx0" brushRef="#br0">27 31 14835,'-18'-20'4773,"4"4"-258,14 16 129,0 0-2838,0 0-774,0 9-258,0-9-386,29 38-388,-4-13 0,8 8 0,3 1 0,7 5 0,-3-1 0,0 1 0,-3 0 0,-7-9 0,-1 8 0,-13-22-1162,9 19-1289,-25-35-2064,14 27-387,-14-27 0,16-4-129</inkml:trace>
          <inkml:trace contextRef="#ctx0" brushRef="#br0" timeOffset="452.4008">406 365 16512,'2'16'4515,"7"6"387,1 1-387,10 18-3483,-9-9-258,10 16-257,-5-4-517,2 6 0,0 0 0,-8-7-517,10 8-1160,-15-12-2838,8-5-258,-6-7 0,2-8-387</inkml:trace>
          <inkml:trace contextRef="#ctx0" brushRef="#br0" timeOffset="234.0004">678-35 14964,'9'-41'4902,"-9"41"-129,0-26-129,0 26-2838,0 0-645,0 0-644,0 0-517,5 25 0,-5 1 0,-5 6 0,-6 11 0,-5 1 0,4 17-775,-20-11-3740,9 0-516,-4-8 258,2-3-516</inkml:trace>
          <inkml:trace contextRef="#ctx0" brushRef="#br0" timeOffset="686.401">1096 374 16770,'38'-41'4902,"-8"27"0,4 0-258,26 12-3225,-17-8-1289,10 8-130,1 0 0,-3 0 0,2 6-775,-19 1-3869,-2 0-258,-14-1 0,-18-4-387</inkml:trace>
          <inkml:trace contextRef="#ctx0" brushRef="#br0" timeOffset="858.0015">1288 554 12513,'71'14'3870,"-15"-3"-1419,-5-9-2451,-1-6-2967,18 4-903,-11-18-129</inkml:trace>
          <inkml:trace contextRef="#ctx0" brushRef="#br0" timeOffset="4648.8081">1226 650 6837,'0'0'4386,"-16"0"129,16 0-258,0 0-903,0 0-645,0 0-903,0 0-516,0 0-387,0 0-258,-16-12-129,16 12-129,0 0-129,0 0 0,0 0-129,16 10-129,2-1-516,3-9-2193,18 0-1548,15 0-645,10-9 0,14-12-516</inkml:trace>
        </inkml:traceGroup>
        <inkml:traceGroup>
          <inkml:annotationXML>
            <emma:emma xmlns:emma="http://www.w3.org/2003/04/emma" version="1.0">
              <emma:interpretation id="{01746E6E-B31D-4BAE-BC26-EBAF4FA39BA7}" emma:medium="tactile" emma:mode="ink">
                <msink:context xmlns:msink="http://schemas.microsoft.com/ink/2010/main" type="inkWord" rotatedBoundingBox="15484,10318 18443,10226 18470,11081 15511,11173"/>
              </emma:interpretation>
              <emma:one-of disjunction-type="recognition" id="oneOf1">
                <emma:interpretation id="interp5" emma:lang="en-US" emma:confidence="1">
                  <emma:literal>ABC</emma:literal>
                </emma:interpretation>
                <emma:interpretation id="interp6" emma:lang="en-US" emma:confidence="0">
                  <emma:literal>ABCD</emma:literal>
                </emma:interpretation>
                <emma:interpretation id="interp7" emma:lang="en-US" emma:confidence="0">
                  <emma:literal>ABCS</emma:literal>
                </emma:interpretation>
                <emma:interpretation id="interp8" emma:lang="en-US" emma:confidence="0">
                  <emma:literal>ABCs</emma:literal>
                </emma:interpretation>
                <emma:interpretation id="interp9" emma:lang="en-US" emma:confidence="0">
                  <emma:literal>ADC</emma:literal>
                </emma:interpretation>
              </emma:one-of>
            </emma:emma>
          </inkml:annotationXML>
          <inkml:trace contextRef="#ctx0" brushRef="#br0" timeOffset="1435.2025">2704-40 17286,'16'18'4773,"-16"3"129,0 9-258,-7 9-3999,-9 6-258,2 12-257,-6 3-130,1 4 0,-1 2 0,1 0 0,3-6 0,1-4 0,5-7 0,3-13-130,1-8 1,3-12 129,3-16-129,0 0 129,-2-14 0,2-16 0,0-11 0,9-12 0,0-10 129,5-6-129,0-6 129,4 1 1,-2-3-130,4 8 0,-4 5 0,1 12 0,-4 8 0,1 10 0,-5 7 0,-9 27 0,14-23 0,-14 23 0,16 4 0,-3 15 0,-3 6 0,8 11 0,2 5 0,1 10 0,2 10 0,2 4 0,-2 7 0,0-1 0,0-2 0,-1-1 0,-1-4 0,-1-7 0,1-9 0,-9-13 0,4-4 0,-16-31 0,16 28-646,-16-28-2966,-12-11-1290,-2-8 0,-2-3-258,-7-6-129</inkml:trace>
          <inkml:trace contextRef="#ctx0" brushRef="#br0" timeOffset="1591.2028">2788 454 10191,'-27'-14'4644,"8"-2"129,19 16-387,14-2-387,4-8-2580,23 8-774,1-3-387,6-8-903,14 13-1419,-6-5-2322,-3-9-129,0-4-129,-5-4-387</inkml:trace>
          <inkml:trace contextRef="#ctx0" brushRef="#br0" timeOffset="2293.2039">3524 76 14577,'25'-2'4773,"-9"21"0,-7 6-129,-2-3-2967,9 27-774,-7-1-258,7 9-387,-5 2 0,1 2-258,1-3-129,-6-8 0,0-4-129,-4-17-129,3-8 0,-6-21 0,0 0 0,0-16 129,0-16 0,-6-14 129,3-6 129,-1-10 0,-1-4 129,5 0 129,0-5 129,7 7-129,7 2 129,13 10 0,1 6 0,15 12 0,3 9-129,6 13-128,0 12-130,-4 5 0,-6 15 0,-11 6 0,-10 6 0,-18-1-130,-3 8-515,-23-12-258,0 6-387,-25-17-387,14 15-258,-19-26-258,19 14 258,-12-19 516,18 8 516,-1-8 645,9 0 645,20 0 645,0 0 516,0 0 387,15-9 129,24 12-387,-11-3-129,24 13-516,-8-8-129,15 15-387,-7 1-129,3 4-128,-7 3-259,-4 4 0,-6-1 0,-12 2 0,-10 1 0,-10-2 0,-6-3 0,-16-3 0,-11-4 0,-9-5 0,-8 1 0,-8-7 0,1-2 0,-8-7-259,7 5-386,-3-7 0,14 2-645,-8-10-1161,15 1-2193,7-2 0,4 0-129,23 9-129</inkml:trace>
          <inkml:trace contextRef="#ctx0" brushRef="#br0" timeOffset="2698.8047">5111-79 13803,'0'-20'4902,"-23"-6"-774,7 13 387,16 13-3354,-46-7-129,24 7-258,-10 4-258,6 15-129,-8 2 0,5 13-129,-1 5 0,3 9-129,2 8-129,9 0 129,6 7-129,10-3 129,3-3-129,19-7 129,15-9 1,16-14-130,20-6-259,11-21-1160,21-5-3096,7-11-387,4-13-129,3-7-516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5:34:37.5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8D671D3-A1A0-4520-A439-3386007F15EB}" emma:medium="tactile" emma:mode="ink">
          <msink:context xmlns:msink="http://schemas.microsoft.com/ink/2010/main" type="writingRegion" rotatedBoundingBox="11025,16707 11137,16707 11137,17949 11025,17949"/>
        </emma:interpretation>
      </emma:emma>
    </inkml:annotationXML>
    <inkml:traceGroup>
      <inkml:annotationXML>
        <emma:emma xmlns:emma="http://www.w3.org/2003/04/emma" version="1.0">
          <emma:interpretation id="{BC3BC417-BB25-4E60-9C10-BED1C1456A71}" emma:medium="tactile" emma:mode="ink">
            <msink:context xmlns:msink="http://schemas.microsoft.com/ink/2010/main" type="paragraph" rotatedBoundingBox="11025,16707 11137,16707 11137,17949 11025,179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503EBD-71B7-4A96-979C-1FC92C200312}" emma:medium="tactile" emma:mode="ink">
              <msink:context xmlns:msink="http://schemas.microsoft.com/ink/2010/main" type="line" rotatedBoundingBox="11025,16707 11137,16707 11137,17949 11025,17949"/>
            </emma:interpretation>
          </emma:emma>
        </inkml:annotationXML>
        <inkml:traceGroup>
          <inkml:annotationXML>
            <emma:emma xmlns:emma="http://www.w3.org/2003/04/emma" version="1.0">
              <emma:interpretation id="{27AEEA33-C2B6-443E-A9F9-6A9F816DE852}" emma:medium="tactile" emma:mode="ink">
                <msink:context xmlns:msink="http://schemas.microsoft.com/ink/2010/main" type="inkWord" rotatedBoundingBox="11025,16707 11137,16707 11137,17949 11025,17949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'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74 260 1161,'0'0'2451,"0"-15"-258,0 15-1032,0 0-645,0 0 129,0-19-258,0 19 258,0 0-129,0 0 516,0 0 0,0-18-129,0 18 258,0 0 129,0 0 0,0 0-387,0 0-129,0-20 0,0 20-258,0-16-129,0 16-129,0-17 129,0 17-129,0-20-129,0 20 0,0-19 0,0 19 0,0-18 129,0 18-129,2-16 0,-2 16 0,0 0 129,4-22 0,-4 22-129,1-17 129,-1 17-129,2-16 258,-2 16-258,0 0 129,0-20-129,0 20 0,0 0 129,0 0 0,0 0 129,0 0-129,-14-7-129,14 7 129,0 0-129,0 0 129,0 0-258,-16 0 129,16 0-129,0 0 0,0 0 0,0 0 0,0 0 129,0 0-258,-2 16 258,2-16-258,0 0 258,-2 23-129,2-23 0,0 23 0,0-23 0,0 32 129,0-12-129,0 1 129,0 2-129,0 0 129,0 4-129,0-2 129,0 2-129,0-1 129,0 3-129,0 1 129,0 4-129,2 1 129,-2 1 0,2 1-129,-2-1 129,2-1-129,0 1 0,1-4 129,-1-3-129,1-1 0,1-1 0,-2-4 0,1 0 0,1-2 0,-1-1 0,3-2 0,-3-2-129,-3-16 129,11 28-129,-11-28 0,9 30 0,-9-30 0,2 36 0,-2-13-129,-2 6 129,-7 3 0,2 1 129,-4 1-129,2 2 0,-3-4-258,5 5-774,-7-12-2322,1-5-516,4-4-387,-10-16-258</inkml:trace>
        </inkml:traceGroup>
      </inkml:traceGroup>
    </inkml:traceGroup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8:38.18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369D830-B915-44C9-B5BC-187DAE3E03AB}" emma:medium="tactile" emma:mode="ink">
          <msink:context xmlns:msink="http://schemas.microsoft.com/ink/2010/main" type="writingRegion" rotatedBoundingBox="1947,269 16366,233 16407,16682 1988,16718"/>
        </emma:interpretation>
      </emma:emma>
    </inkml:annotationXML>
    <inkml:traceGroup>
      <inkml:annotationXML>
        <emma:emma xmlns:emma="http://www.w3.org/2003/04/emma" version="1.0">
          <emma:interpretation id="{9EFC51F6-16E3-48B0-AB61-9C39561E13BA}" emma:medium="tactile" emma:mode="ink">
            <msink:context xmlns:msink="http://schemas.microsoft.com/ink/2010/main" type="paragraph" rotatedBoundingBox="7431,234 13515,246 13512,1522 7429,150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7E1A93A-F408-44D5-9570-BDE400A066B1}" emma:medium="tactile" emma:mode="ink">
              <msink:context xmlns:msink="http://schemas.microsoft.com/ink/2010/main" type="line" rotatedBoundingBox="7431,234 13515,246 13512,1522 7429,1509"/>
            </emma:interpretation>
          </emma:emma>
        </inkml:annotationXML>
        <inkml:traceGroup>
          <inkml:annotationXML>
            <emma:emma xmlns:emma="http://www.w3.org/2003/04/emma" version="1.0">
              <emma:interpretation id="{1BB61CB3-EBE1-4C53-8127-A600B1319B20}" emma:medium="tactile" emma:mode="ink">
                <msink:context xmlns:msink="http://schemas.microsoft.com/ink/2010/main" type="inkWord" rotatedBoundingBox="7431,341 8890,344 8887,1512 7429,1509"/>
              </emma:interpretation>
              <emma:one-of disjunction-type="recognition" id="oneOf0">
                <emma:interpretation id="interp0" emma:lang="en-US" emma:confidence="1">
                  <emma:literal>OR</emma:literal>
                </emma:interpretation>
                <emma:interpretation id="interp1" emma:lang="en-US" emma:confidence="0">
                  <emma:literal>ok</emma:literal>
                </emma:interpretation>
                <emma:interpretation id="interp2" emma:lang="en-US" emma:confidence="0">
                  <emma:literal>Ok</emma:literal>
                </emma:interpretation>
                <emma:interpretation id="interp3" emma:lang="en-US" emma:confidence="0">
                  <emma:literal>0k</emma:literal>
                </emma:interpretation>
                <emma:interpretation id="interp4" emma:lang="en-US" emma:confidence="0">
                  <emma:literal>op.</emma:literal>
                </emma:interpretation>
              </emma:one-of>
            </emma:emma>
          </inkml:annotationXML>
          <inkml:trace contextRef="#ctx0" brushRef="#br0">193 138 5676,'0'-41'4644,"0"25"-258,-7-4 0,-8-4-2193,15 24-387,-21-25-258,21 25-516,-19-15-258,19 15-258,-24 0-129,24 0 0,-26 31-129,13-1-129,-1 9 0,-2 11 0,4 5-129,-1 9 129,6 5-129,2 3 0,5-1 0,0-2 0,7-3 0,5-7-129,6-4 129,3-9-129,1-5 129,3-13 0,0-6 0,-1-10 0,0-7 129,-1-5 0,-4-14 129,3-5 129,-5-17 0,1-5 129,-4-14-129,2-5 129,-1-15-258,-1-3 129,-5-6-258,0 2 0,-6 0-258,-3 9 129,0 8-258,-9 9-129,-3 21-129,-11 6-387,23 29-1161,-41 2-2838,20 18 129,-3 3-516,5 11 0</inkml:trace>
          <inkml:trace contextRef="#ctx0" brushRef="#br0" timeOffset="795.6014">760 24 10320,'0'0'4902,"0"0"-258,-16 14-129,16-14-2580,0 43-1161,2-9-129,10 19 0,-3 2-387,6 11 0,-1 0-129,0 3-129,-1-1 129,-3-8-129,-4-3 0,-5-9-129,-1-3 0,-1-15-387,-7 0 129,8-30-258,-19 29-516,-4-31-258,23 2-258,-29-28 0,26 3 129,-19-23 129,15 1 129,-12-18 258,6 0 258,1-7 645,-1-3 129,4 0 516,1 4 129,8 2 129,-4-3 258,13 17 258,3-7 0,27 18 0,-1-13 258,28 23-258,-6-12-258,22 24-129,-6-1-387,10 12-129,-10 3 0,-3 8-258,-16 3 0,-11 17 129,-14 1-129,-10 7 0,-17 6 0,-5 5 0,-14 1-129,-11 2 0,-7-3 0,-7 1-129,-6-1 0,-4-7 0,-3-4 0,-3-7-129,5-3 129,-5-7 0,9-2-129,-2-9-129,12 9-387,-8-11-1161,19 2-2451,-2 0-258,4 4-129,7 4-516</inkml:trace>
          <inkml:trace contextRef="#ctx0" brushRef="#br0" timeOffset="1045.2018">1020 303 10836,'73'32'4902,"-38"-7"-129,-3 6-258,0 15-2580,-8-7-1032,11 14-387,-3-1-129,2 1-387,-2 1 0,-4-8-387,5 5-645,-19-13-3483,7-8-129,-7-7-129,-14-23-387</inkml:trace>
        </inkml:traceGroup>
        <inkml:traceGroup>
          <inkml:annotationXML>
            <emma:emma xmlns:emma="http://www.w3.org/2003/04/emma" version="1.0">
              <emma:interpretation id="{BA6B832C-A3A2-4194-995D-741334E04AF7}" emma:medium="tactile" emma:mode="ink">
                <msink:context xmlns:msink="http://schemas.microsoft.com/ink/2010/main" type="inkWord" rotatedBoundingBox="10138,239 13515,246 13512,1353 10136,1347"/>
              </emma:interpretation>
              <emma:one-of disjunction-type="recognition" id="oneOf1">
                <emma:interpretation id="interp5" emma:lang="en-US" emma:confidence="0">
                  <emma:literal>Gate</emma:literal>
                </emma:interpretation>
                <emma:interpretation id="interp6" emma:lang="en-US" emma:confidence="1">
                  <emma:literal>Gal Z</emma:literal>
                </emma:interpretation>
                <emma:interpretation id="interp7" emma:lang="en-US" emma:confidence="0">
                  <emma:literal>Grate</emma:literal>
                </emma:interpretation>
                <emma:interpretation id="interp8" emma:lang="en-US" emma:confidence="0">
                  <emma:literal>hate</emma:literal>
                </emma:interpretation>
                <emma:interpretation id="interp9" emma:lang="en-US" emma:confidence="0">
                  <emma:literal>Crate</emma:literal>
                </emma:interpretation>
              </emma:one-of>
            </emma:emma>
          </inkml:annotationXML>
          <inkml:trace contextRef="#ctx0" brushRef="#br0" timeOffset="2012.4035">3181-316 9675,'-53'-39'4644,"15"34"-258,-2 5-387,-19 2-2064,21 31-903,-13 3-258,12 23-129,-6 7-387,12 14 0,0 3-258,12 6 129,5 0-129,9-2 129,7-3-129,7-9 0,13-11 129,6-9-129,6-13 258,8-6-258,4-13 387,6-9-258,1-14 258,5 0 0,-7-9-129,3-8 129,-6-10-258,-5-3 129,-7-6-258,-11-1 129,-11-4-129,-10 0-129,-2 2-129,-18 0-129,-3 10-129,-16 1-129,5 15-129,-11-6-387,16 19 0,-12-6-387,21 10 129,-10-4 129,28 0 129,-14 14 387,14-14 258,7 16 516,-7-16 387,37 7 258,-15-7 258,15 0 129,-10-5 258,17 5-129,-14-14-129,15 12-129,-17-10-129,8 8-129,-13-3-129,4 5-129,-10-1 0,3 3-129,-4 3-129,-16-3 0,27 27-129,-15-4 0,1 7 0,-1 4-129,-1 7 0,-2-2-129,3 9-129,-7-11-516,13 17-387,-13-22-1419,19 3-1419,-3-3-645,7-7-129,8-3 0</inkml:trace>
          <inkml:trace contextRef="#ctx0" brushRef="#br0" timeOffset="2418.0042">4103 531 8256,'19'-94'4515,"-22"51"258,-15 7-645,-4 15-1161,-20-7-1290,17 21-645,-11-1-387,8 8-258,-1 13-129,8 8-129,3 6-129,9 7 129,6 1-258,3 3 129,0-1-129,9-1-129,8-1 129,-1-8-258,8-6 258,-3-7 129,4-10 129,3-4 129,-1-12-129,5-8 387,-4-12 0,6 2 0,-5-6-129,1 8-129,-5 1-129,-2 7-129,-2 8 129,1 10-258,-5 4 129,1 16-258,4 8-129,-5-1-258,12 13-129,-11-17-516,21 16-903,-16-21-2451,11-8 258,3-8-516,-1-15 0</inkml:trace>
          <inkml:trace contextRef="#ctx0" brushRef="#br0" timeOffset="3042.0053">4743 321 11223,'34'-18'4644,"10"18"-387,18 0-258,17-3-2193,33 3-774,7 0-516,14 0-258,4 0-258,-3-2 129,-12-7 0,-17-3 129,-28-4 0,-27-4 129,-29-3-129,-19 3 0,-13-3 129,-16 9-129,-12 2 0,0 10-129,-5 2 129,1 10-129,0 12 0,8 10 0,1 5 0,9 8 0,6 1-129,13 6 129,6-4 0,22-2-258,15-4 129,9-4-387,13-4 129,0-18-774,17-2-3483,-14-9-258,-1-3-387,-8-2 129</inkml:trace>
          <inkml:trace contextRef="#ctx0" brushRef="#br0" timeOffset="2683.2045">4830-140 11223,'2'-142'4902,"-2"94"-258,0 14 0,0 34-2322,0-21-1161,9 32-258,-4 10-258,4 25-258,-4 15-129,6 15 129,-2 11-258,3 9 0,-3 8-129,2-3-129,0-1-129,-4-13-258,3-7-258,-8-27-516,12 6-387,-14-34-1806,0-4-1161,0-21-258,0 0 129,-23-12-129</inkml:trace>
        </inkml:traceGroup>
      </inkml:traceGroup>
    </inkml:traceGroup>
    <inkml:traceGroup>
      <inkml:annotationXML>
        <emma:emma xmlns:emma="http://www.w3.org/2003/04/emma" version="1.0">
          <emma:interpretation id="{78C28EBC-7E01-4514-AEE0-B7141FFEAD1F}" emma:medium="tactile" emma:mode="ink">
            <msink:context xmlns:msink="http://schemas.microsoft.com/ink/2010/main" type="paragraph" rotatedBoundingBox="1951,2068 13023,2040 13027,3584 1955,36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D49910-8965-4040-BDE7-0801918916F6}" emma:medium="tactile" emma:mode="ink">
              <msink:context xmlns:msink="http://schemas.microsoft.com/ink/2010/main" type="inkBullet" rotatedBoundingBox="1952,2560 3008,2557 3009,2632 1953,2635"/>
            </emma:interpretation>
            <emma:one-of disjunction-type="recognition" id="oneOf2">
              <emma:interpretation id="interp10" emma:lang="en-US" emma:confidence="0">
                <emma:literal>_</emma:literal>
              </emma:interpretation>
              <emma:interpretation id="interp11" emma:lang="en-US" emma:confidence="0">
                <emma:literal>-</emma:literal>
              </emma:interpretation>
              <emma:interpretation id="interp12" emma:lang="en-US" emma:confidence="0">
                <emma:literal>.</emma:literal>
              </emma:interpretation>
              <emma:interpretation id="interp13" emma:lang="en-US" emma:confidence="0">
                <emma:literal>~</emma:literal>
              </emma:interpretation>
              <emma:interpretation id="interp14" emma:lang="en-US" emma:confidence="0">
                <emma:literal>=</emma:literal>
              </emma:interpretation>
            </emma:one-of>
          </emma:emma>
        </inkml:annotationXML>
        <inkml:trace contextRef="#ctx0" brushRef="#br1" timeOffset="14383.2253">-5458 2004 7869,'0'0'4257,"-18"-7"0,18 7-258,9 0-2709,-9 0-129,25 5 129,-9-5-129,16 4-387,0-4 0,19 0-129,3 0-129,15-4-129,4-7 0,7 4-258,2-3 129,1 1-129,-4 2-129,-6-2 0,-8 2 0,-11 1-129,-10 5-129,-10-5-516,0 8-903,-16 3-2967,-2-5 0,1 0-258,-1 0-387</inkml:trace>
      </inkml:traceGroup>
      <inkml:traceGroup>
        <inkml:annotationXML>
          <emma:emma xmlns:emma="http://www.w3.org/2003/04/emma" version="1.0">
            <emma:interpretation id="{46E52DBB-BEE1-49B2-A13C-BF618ACFF585}" emma:medium="tactile" emma:mode="ink">
              <msink:context xmlns:msink="http://schemas.microsoft.com/ink/2010/main" type="line" rotatedBoundingBox="3825,2063 13023,2040 13027,3584 3829,3606"/>
            </emma:interpretation>
          </emma:emma>
        </inkml:annotationXML>
        <inkml:traceGroup>
          <inkml:annotationXML>
            <emma:emma xmlns:emma="http://www.w3.org/2003/04/emma" version="1.0">
              <emma:interpretation id="{3FCCEA62-CADF-4AC3-8F6E-2A8AB25F0B49}" emma:medium="tactile" emma:mode="ink">
                <msink:context xmlns:msink="http://schemas.microsoft.com/ink/2010/main" type="inkWord" rotatedBoundingBox="3825,2063 13023,2040 13027,3584 3829,3606"/>
              </emma:interpretation>
              <emma:one-of disjunction-type="recognition" id="oneOf3">
                <emma:interpretation id="interp15" emma:lang="en-US" emma:confidence="1">
                  <emma:literal>Representation</emma:literal>
                </emma:interpretation>
                <emma:interpretation id="interp16" emma:lang="en-US" emma:confidence="0">
                  <emma:literal>Represented. m</emma:literal>
                </emma:interpretation>
                <emma:interpretation id="interp17" emma:lang="en-US" emma:confidence="0">
                  <emma:literal>Representing. m</emma:literal>
                </emma:interpretation>
                <emma:interpretation id="interp18" emma:lang="en-US" emma:confidence="0">
                  <emma:literal>Representation m</emma:literal>
                </emma:interpretation>
                <emma:interpretation id="interp19" emma:lang="en-US" emma:confidence="0">
                  <emma:literal>Represent. m</emma:literal>
                </emma:interpretation>
              </emma:one-of>
            </emma:emma>
          </inkml:annotationXML>
          <inkml:trace contextRef="#ctx0" brushRef="#br1" timeOffset="17830.8311">-309 2146 7998,'14'-25'4515,"4"18"129,4-7-387,6-7-1677,13 15-1290,-16-12-387,10 8-387,-11-8-129,-3 2-258,-12 0-258,-9-2 0,0 18-129,-34-25-129,9 22-258,-18-4-258,11 8-129,-12 3-129,14 17 258,-4-5 258,18 15 0,2-5 387,10 10 258,4 3 129,11-2 258,10 6-129,-1-7 129,8-3 0,-3-6-258,0-6 0,-4-8-129,2-10 0,-3-3 258,1-10 0,-3-13 129,9-2 258,-8-14 0,17 5 258,-9-14-129,15 10-129,-6-8 0,8 14-129,-3-5 0,5 15-129,-3 5-129,0 13 0,-4 4-129,-2 5 0,-6 15 0,-1 8 0,-5 6-129,-6 5 129,-4 4-129,-5 2 129,-6-1-129,-4-3 0,-4 0-258,-14-11-387,4 9-1290,-14-14-2709,-4-7 0,0-4-387,-2-9-258</inkml:trace>
          <inkml:trace contextRef="#ctx0" brushRef="#br1" timeOffset="18314.4322">828 2032 11094,'25'2'4515,"5"5"-129,-30-7-129,0 0-3354,21 7-129,-21-7-129,16 4-129,-16-4-129,20 0 0,-20 0 0,23-20-129,-14 4 0,2-1-129,-6-5 0,-3-1-129,-2 2 0,-16 1-129,-7 6-129,-13 3-129,-1 10 0,-11 1 0,5 7-129,-5 9 0,11 14 129,5 0 129,8 9 129,14 4 129,6 3 0,8 0 258,14-3-129,10 0 129,11-13 0,6-3-129,3-11-258,1-16-387,10 5-1290,-6-10-2451,-6-22-129,1-5-258,-14-9-516</inkml:trace>
          <inkml:trace contextRef="#ctx0" brushRef="#br1" timeOffset="18673.2328">1212 1954 9546,'0'0'4902,"0"0"-129,18 9-258,-18-9-2064,25 48-1032,-18-18-258,11 13-645,-6 1-258,-1-1-387,-2 3-258,-6-10-129,4-2 0,-7-15 0,0-19 129,0 0 0,0 0 129,13-12 387,-4-24 129,3 1 129,-1-10 129,7 4-129,-6-5 129,4 10-129,-2 1-129,2 12 0,-1 7-129,1 12 0,0 4-129,1 20 0,1 14-129,0 3-129,3 13-258,-7-9-129,13 10-645,-16-17-2064,8-7-1161,3-11-387,1-16-129,7-11 129</inkml:trace>
          <inkml:trace contextRef="#ctx0" brushRef="#br1" timeOffset="19468.8341">1856 1997 9030,'30'-13'4515,"2"12"-258,20 1-258,10 8-2580,-3-8-387,17 6-387,-5-6-129,17 0-258,-1 0 0,5-4-129,1-6 129,-4 1-129,-9-6 0,-11 7 0,-16-3 0,-19 2 0,-16 4-129,-18 5 0,-14 0-129,-15 3-129,-3 11-258,-5 1 129,5 10-129,0-2 0,11 10-129,5-2 258,7 8 129,5-4 0,4 5 0,4-7 258,8 3 0,4-6 258,2-8-258,5-3 258,-2-12 129,6 0 129,-4-8 129,7-5 129,-8-17 0,8 4-129,-10-12 129,8 8-129,-8-7 0,5 5-258,-6 2 0,4 7-258,-1 3 0,1 10 0,0 3-129,2 0 0,1 12-129,1 1-129,3 10-129,-5-12-645,13 17-1032,-10-16-2580,-1-8 0,-2-4-258,-6-16-387</inkml:trace>
          <inkml:trace contextRef="#ctx0" brushRef="#br1" timeOffset="18922.8331">2183 1433 13416,'23'-13'5031,"-23"13"-129,25 38-129,-16-1-3870,9 18-129,-6 4 0,6 12-258,-5 2-129,1 9-258,-3 3 0,-4-1-387,2 1-129,-9-14-258,7 4-387,-11-30-1290,1-3-2580,-10-11 129,13-31-387,-34 14 129</inkml:trace>
          <inkml:trace contextRef="#ctx0" brushRef="#br1" timeOffset="19999.2351">3404 2052 6708,'-15'-52'4902,"15"52"-129,32-21-387,11 12-387,19 9-2193,-3 0-516,21 0-516,-5 0-258,5 5-258,-7-1-129,-9-2 0,-13 0-129,-10 1 129,-12 4-129,-29-7 129,14 22-129,-14-6 0,-4 5 129,-3 4-129,0 10 0,4 3 0,3 4-129,0-1 0,10 4-258,-1-10-258,14 8-774,-19-18-2193,10-7-903,-14-18-258,18 7-258,-18-7 0</inkml:trace>
          <inkml:trace contextRef="#ctx0" brushRef="#br1" timeOffset="19718.4346">3459 1739 9933,'19'-102'4773,"-5"65"0,4 10-129,-4 1-2322,18 26-1032,-14 9-387,9 23-129,-9 3 0,0 20-258,-4 6-129,-4 14-129,-2 6 0,-5 5-258,-1 1-129,-2-12-258,0-1-258,-4-18-129,4 0-516,-14-34-258,14 3-645,-21-25-2322,3-22-258,-3-8 258,-10-13-645</inkml:trace>
          <inkml:trace contextRef="#ctx0" brushRef="#br1" timeOffset="20124.0353">4158 1895 7482,'12'-85'2709,"-12"55"-1935,0 12-774,0 18-2451,0 0-1161</inkml:trace>
          <inkml:trace contextRef="#ctx0" brushRef="#br1" timeOffset="14898.0262">-3596 1723 12771,'18'-20'4773,"-18"20"-129,9 9-516,-4 18-3225,-7 1-129,2 15-387,-5 3 129,5 11-258,-4 7 0,4 2-258,0-2 0,0 2 129,2-7-258,3-6 258,1-5-258,-1-11 129,0-8 0,-1-8 0,1-5 0,-5-16-129,0 0 129,0 0-129,9 16-129,-9-16-258,0 0-387,0-28-774,6 10-2967,-5-5 129,-1-2-387,4-5-129</inkml:trace>
          <inkml:trace contextRef="#ctx0" brushRef="#br1" timeOffset="15490.8272">-3603 1700 8385,'28'-43'4386,"-6"31"387,8 4-774,16 8-2064,-10-8-516,22 8-516,-6 0-387,9 0-258,-5 5 0,-4 4-258,-6 3 129,-5 4 0,-11-2 129,-8 3-258,-12 0 258,-8 3-258,-4 1 129,-14-1-258,-7 3-129,-12-5-129,-3 8-258,-10-8 129,7 7-129,-8-12-129,11 4 387,-3-8 0,11 2 129,3-4 387,10-3 0,17-4 258,-22 7 0,22-7 387,2 17-258,18 1 0,-1-2-129,13 11 129,0 3-129,11 9 0,1 2-129,6 7 0,0-2 0,3 6 0,-1-4 129,1 2-129,-1-9 0,1 0 129,-5-9-258,-1-4 129,-8-5-129,-5-5 0,-8-5-129,-4-5 0,-6 1-387,-16-9-387,16 2-2064,-16-2-2193,-8-9 258,8 9-516,-23-23-258</inkml:trace>
          <inkml:trace contextRef="#ctx0" brushRef="#br1" timeOffset="16208.4285">-2392 2249 9675,'23'-3'4644,"11"-20"-258,-34 23-387,20-29-2709,-2 20-129,-13-14-387,-5 23-258,12-37 0,-12 21-129,-7-2-258,-11 4 0,-6 3-129,-10 8 0,-4 3 0,-6 3-129,3 15 0,-2 3 0,4 10 0,5 2 0,11 5 129,9 3-129,12 0 129,8-1 0,13-4 0,15 0 129,5-10 0,13-3 129,1-8-129,7-6 129,-1-9-129,3 0 0,-1-13-129,-2-8-129,1-4-129,-3-13 0,0 3 0,-9-11-129,-2 1 129,-10 1 129,-6 1 129,-7 6 129,-10 5 129,-5 12 129,-8 2 129,0 18 0,0 0 129,-3 20-258,-2 8 129,5 15-258,-4 7 0,4 12 0,0 7 0,5 6-129,6 2-129,3-1 129,2-1-129,2-6 0,2-7 0,-1-5 0,-1-9 0,-6-10-387,3-6 258,-10-13-258,2-3-387,-7-16-258,0 0-387,-11-7-645,11 7-1290,-12-30-645,3 2-774,0 1 0,-3-10-258</inkml:trace>
          <inkml:trace contextRef="#ctx0" brushRef="#br1" timeOffset="16598.4291">-1769 1993 9933,'41'-35'4902,"-18"17"-387,7 5-129,11 12-2838,-5-14-516,13 15-387,-4-1-129,8 2-258,-3 10 0,-2 5-129,-7 4 0,-5 3 0,-10 2 0,-6 1 0,-15-1 0,-5 2 0,-21-2 0,-15 0-129,-12-2 0,-11-4-129,-5 6-516,-12-16-645,12 16-774,-11-16-2451,15-4-129,10-5-387,9 0-258</inkml:trace>
          <inkml:trace contextRef="#ctx0" brushRef="#br1" timeOffset="17019.6298">-1134 2285 516,'51'9'3999,"-35"-9"387,9 0-387,-7 0-774,-18 0-387,34-20-774,-29-8-516,13 10-258,-13-14-387,6 5-516,-7-6 0,-1 2-516,-1 1-129,-2 0-258,0 10-774,-9-5-645,9 25-645,-18-23-1290,0 13-387,18 10-645,-32-8 774</inkml:trace>
          <inkml:trace contextRef="#ctx0" brushRef="#br1" timeOffset="17269.2303">-1010 1968 4515,'54'-9'4515,"-28"1"-258,8 2-258,-2 4-1290,-14-8-645,9 10-516,-27 0-258,28 0-387,-28 0-258,18 2-129,-18-2-258,16 26 0,-5-6-129,3 8 0,2 2-129,0 4-129,5 9-387,-5-13-387,13 16-903,-13-12-1806,5-5-774,4-4-387,0-9-516,5 0 645</inkml:trace>
          <inkml:trace contextRef="#ctx0" brushRef="#br1" timeOffset="20560.8361">4955 1954 9546,'5'23'4902,"-7"-7"-387,-7 6-129,-1 10-1161,-5-6-2580,10 8-258,-2-2-258,5-3-258,2 1-258,0-30-258,16 30-645,-16-30-774,41-11-645,-18-15-516,11-5-258,0-8 129,8 2 258,-10-2 903,4 7 1935,-7 9 1161,-8 0 1677,-2 14 774,-19 9 258,22 0 0,-22 0-387,19 28-516,-19-28-1032,22 48-387,-10-19-516,15 10-387,-2 0-258,3-2-129,2 2-129,-1-5 0,-1 2-129,-1-4 129,-2 0-129,-5-2 0,1 9-903,-12 2-3225,0-2 258,-2 13-516,-7-4 0</inkml:trace>
        </inkml:traceGroup>
      </inkml:traceGroup>
    </inkml:traceGroup>
    <inkml:traceGroup>
      <inkml:annotationXML>
        <emma:emma xmlns:emma="http://www.w3.org/2003/04/emma" version="1.0">
          <emma:interpretation id="{9DFCF2E1-83C7-4A8A-B19C-0D3DDF176D09}" emma:medium="tactile" emma:mode="ink">
            <msink:context xmlns:msink="http://schemas.microsoft.com/ink/2010/main" type="paragraph" rotatedBoundingBox="6086,3371 16373,3337 16380,5306 6093,534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C8D499B-3D9F-4BA9-82CF-C35B4002B438}" emma:medium="tactile" emma:mode="ink">
              <msink:context xmlns:msink="http://schemas.microsoft.com/ink/2010/main" type="line" rotatedBoundingBox="6086,3371 16373,3337 16380,5306 6093,5340"/>
            </emma:interpretation>
          </emma:emma>
        </inkml:annotationXML>
        <inkml:traceGroup>
          <inkml:annotationXML>
            <emma:emma xmlns:emma="http://www.w3.org/2003/04/emma" version="1.0">
              <emma:interpretation id="{FC89B1E9-EACE-42D3-AE0B-445CBEFB4ACC}" emma:medium="tactile" emma:mode="ink">
                <msink:context xmlns:msink="http://schemas.microsoft.com/ink/2010/main" type="inkWord" rotatedBoundingBox="6088,3760 7683,3755 7686,4565 6090,4570"/>
              </emma:interpretation>
              <emma:one-of disjunction-type="recognition" id="oneOf4">
                <emma:interpretation id="interp20" emma:lang="en-US" emma:confidence="1">
                  <emma:literal>OR</emma:literal>
                </emma:interpretation>
                <emma:interpretation id="interp21" emma:lang="en-US" emma:confidence="0">
                  <emma:literal>OAR</emma:literal>
                </emma:interpretation>
                <emma:interpretation id="interp22" emma:lang="en-US" emma:confidence="0">
                  <emma:literal>ORS</emma:literal>
                </emma:interpretation>
                <emma:interpretation id="interp23" emma:lang="en-US" emma:confidence="0">
                  <emma:literal>ORE</emma:literal>
                </emma:interpretation>
                <emma:interpretation id="interp24" emma:lang="en-US" emma:confidence="0">
                  <emma:literal>ORB</emma:literal>
                </emma:interpretation>
              </emma:one-of>
            </emma:emma>
          </inkml:annotationXML>
          <inkml:trace contextRef="#ctx0" brushRef="#br1" timeOffset="21481.2377">-1067 3299 10707,'-12'-32'4386,"-27"30"129,14 4-903,0 30-2064,-12-4-645,8 20-258,-6-1-258,8 11 0,4 1-258,9 2 0,8-6 0,6 2 0,11-9-129,12-2 0,6-7 0,8-5 129,0-9-129,6-4 258,-4-10 0,2-6 129,-5-5-129,3-7 258,-9-16-129,2-2 129,-7-12-129,0-10-129,-9-10 129,-4-7-258,-10-10 129,-2-1-129,-14 2-129,-11 2 0,-9 9-129,-7 8 0,-2 17-258,-8 7 0,5 22-258,-10 1-387,24 25-1677,-1 5-2193,4 9 258,6 7-387,11 4-516</inkml:trace>
          <inkml:trace contextRef="#ctx0" brushRef="#br1" timeOffset="22464.039">-485 3301 10836,'0'0'4515,"0"0"129,0 0-387,0 16-2838,0 23-516,-2 0-258,2 14-129,0-1-129,0 8-258,0-3-129,0-3 0,0-8-129,0-11 129,2-4-129,0-12 0,-2-19 129,0 18 0,0-18 0,0 0 0,-11-23 0,6 0 0,1-6 0,1-12 0,1-3-129,2-11 129,0 0 0,2-8-129,7 3 258,0 1-129,1 6 129,6 7 0,2 5 0,9 10 0,3 7 129,9 8-129,2 0 0,9 10 0,-2-1 0,3 7 0,-1 0 0,-5 5-129,-8 8 129,-7 5-129,-7 3 0,-5 2 129,-7 4-129,-6 0 0,-5-1 0,-3 1-129,-10 0 129,-8-4-129,-4 0 0,-9-4 0,0-1-129,-7-5 129,1-1 0,-5-5 0,2 0 0,-1-7 129,5 0-129,1 0 129,6 0 129,6-5-129,3 1 129,7 1 0,16 3-129,-16-4 129,16 4 0,0 0 0,0 9 0,0-9 129,30 30-129,-4-6 0,6 0 129,13 8-129,1 1 0,11 6 129,2-4-129,3 4 0,-1-1 0,-3-1 0,-4-5-129,-6-3 129,-6-3 0,-6-6-129,-6-2-129,-8-10-129,-1 5-774,-21-13-3483,0 0-258,0 0-258,0 0 0</inkml:trace>
        </inkml:traceGroup>
        <inkml:traceGroup>
          <inkml:annotationXML>
            <emma:emma xmlns:emma="http://www.w3.org/2003/04/emma" version="1.0">
              <emma:interpretation id="{DAE27CB9-3805-46E8-89BA-0B8517F7054E}" emma:medium="tactile" emma:mode="ink">
                <msink:context xmlns:msink="http://schemas.microsoft.com/ink/2010/main" type="inkWord" rotatedBoundingBox="8277,3363 11026,3354 11032,5324 8284,5333"/>
              </emma:interpretation>
              <emma:one-of disjunction-type="recognition" id="oneOf5">
                <emma:interpretation id="interp25" emma:lang="en-US" emma:confidence="1">
                  <emma:literal>(AB)</emma:literal>
                </emma:interpretation>
                <emma:interpretation id="interp26" emma:lang="en-US" emma:confidence="0">
                  <emma:literal>LAB)</emma:literal>
                </emma:interpretation>
                <emma:interpretation id="interp27" emma:lang="en-US" emma:confidence="0">
                  <emma:literal>(ABD)</emma:literal>
                </emma:interpretation>
                <emma:interpretation id="interp28" emma:lang="en-US" emma:confidence="0">
                  <emma:literal>(AB</emma:literal>
                </emma:interpretation>
                <emma:interpretation id="interp29" emma:lang="en-US" emma:confidence="0">
                  <emma:literal>CAB)</emma:literal>
                </emma:interpretation>
              </emma:one-of>
            </emma:emma>
          </inkml:annotationXML>
          <inkml:trace contextRef="#ctx0" brushRef="#br1" timeOffset="22885.2402">1143 2858 11868,'-43'-27'4773,"18"27"-258,0 11 0,7 17-3096,-21 4-387,9 18-516,-7 7 129,8 18-387,3 10 0,11 9 0,10 8-129,7 3 0,17 0 0,13-2 0,11-7 0,9-7 0,6-15 0,5-8-129,1-12 129,-2-13-258,2-8-129,-11-18-387,10 6-1161,-15-21-2838,-8-7 0,-6-11-258,-7-10-258</inkml:trace>
          <inkml:trace contextRef="#ctx0" brushRef="#br1" timeOffset="23431.2411">1685 3436 12513,'0'-48'5031,"0"48"-516,-7-16 258,7 16-2580,-5 28-1548,-6 3-129,2 15-129,-5 4-129,3 8 0,-3 1-129,2 3-129,1-12 0,4-7 129,0-9-258,5-10 258,2-24-258,0 18 129,0-18 0,0-19 0,7-10 0,2-8 0,2-9 0,5-11-129,1-11 129,3-5 0,0 0 0,1 2 0,-2 7 0,-3 7 0,0 11 0,-5 10 129,-4 13-129,-7 23 129,0 0-129,23-2 129,-14 15 0,4 17 0,1 11-129,2 7 129,2 9 0,3 7 0,-1 2 0,1 1-129,-1-3 0,1-3 129,2-6-129,0-5 129,0-4-129,0-7-129,-3-5 0,-8-9-129,4-4 0,-16-21-516,15 23-774,-28-23-1548,13 0-1677,-32-21-129,7 1 0,-5-1-645</inkml:trace>
          <inkml:trace contextRef="#ctx0" brushRef="#br1" timeOffset="24180.0425">1685 3690 6321,'-23'-18'3999,"36"18"-258,6 0-774,22-1-1806,18 1-258,10-9-258,13-2-258,5-7-258,9-8-129,-3-5 0,-3-4 129,-13-3 258,-6 6 387,-25-5 258,-1 16 129,-26-8 129,-1 29-258,-18 0 129,0 9 0,-12 9-387,4 21-258,-4 0-258,3 15 0,0 1-258,6 3 129,1-2-258,0-5 129,2-5-258,0-12 258,2-7-258,-2-27 0,0 16 0,0-25 0,-5-14 0,-6-16 129,4-6 0,0-15-129,5-2 129,2-10 129,3 3 0,12 3 129,6 7 0,4 13 0,3 9 129,6 17-129,-2 11 129,2 9-129,-2 18-129,-2 7 129,-5 7-129,-9 2-129,-7 3 0,-9-5-129,-5 2-129,-17-11 0,-1-1 0,-9-10-129,7 2 129,-3-12-129,10 2 258,18-4 129,0 0 129,0 0 258,0 0 129,32 14 129,-3-9 0,13 15 129,-3-6 0,8 14-129,-8-4-129,2 8 0,-9 0-129,-6 3-129,-8-1 129,-7 2-129,-8-4 0,-3 1 0,-10-6 258,-8 0-258,-7-6 129,-2-3-258,-6-4 129,-7-5-387,3 0 0,-7-9-774,15 0-1806,-10-4-2193,2-10 387,1-4-516,2-7-129</inkml:trace>
          <inkml:trace contextRef="#ctx0" brushRef="#br1" timeOffset="24460.843">2945 2728 13287,'190'51'4902,"-101"-6"0,-7 15-258,-13 19-3612,8 33-258,-24 12 0,-5 20-129,-21 8-258,-10 8 0,-13 2-129,-9-2 0,-24-9-258,-19-20-258,-3-1-1935,-26-27-2451,-7-21-129,-4-12-387,-5-17-129</inkml:trace>
        </inkml:traceGroup>
        <inkml:traceGroup>
          <inkml:annotationXML>
            <emma:emma xmlns:emma="http://www.w3.org/2003/04/emma" version="1.0">
              <emma:interpretation id="{3EFA8364-810F-4ADE-8476-0CADC424733D}" emma:medium="tactile" emma:mode="ink">
                <msink:context xmlns:msink="http://schemas.microsoft.com/ink/2010/main" type="inkWord" rotatedBoundingBox="11696,4089 12361,4087 12363,4420 11697,4422"/>
              </emma:interpretation>
              <emma:one-of disjunction-type="recognition" id="oneOf6">
                <emma:interpretation id="interp30" emma:lang="en-US" emma:confidence="1">
                  <emma:literal>=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IF</emma:literal>
                </emma:interpretation>
                <emma:interpretation id="interp33" emma:lang="en-US" emma:confidence="0">
                  <emma:literal>IT</emma:literal>
                </emma:interpretation>
                <emma:interpretation id="interp34" emma:lang="en-US" emma:confidence="0">
                  <emma:literal>IS</emma:literal>
                </emma:interpretation>
              </emma:one-of>
            </emma:emma>
          </inkml:annotationXML>
          <inkml:trace contextRef="#ctx0" brushRef="#br1" timeOffset="29031.651">4268 3495 10836,'0'0'4386,"18"0"129,-18 0-129,0 0-2322,0 0-903,18-6-258,3 6-129,-21 0-258,41 0-129,-16 0-129,9 0 0,1 0 0,10 0-129,1-7 0,4 4 0,3-1 0,0-1-129,-3 1 0,-2-3-129,-7 7 0,-9 0-516,-2 4-387,-30-4-1032,25 0-2580,-25 0 0,0 0-258,0 0 0</inkml:trace>
          <inkml:trace contextRef="#ctx0" brushRef="#br1" timeOffset="29281.2514">4296 3708 12126,'-8'18'4773,"18"-4"-516,10-7 258,-20-7-3096,55 16-258,-19-12-645,17 5-387,4 1-774,-2-10-2322,7 4-1419,4-2 0,-5-2-387,3 0-258</inkml:trace>
        </inkml:traceGroup>
        <inkml:traceGroup>
          <inkml:annotationXML>
            <emma:emma xmlns:emma="http://www.w3.org/2003/04/emma" version="1.0">
              <emma:interpretation id="{40FC7F8D-347C-452F-9B7F-449655667001}" emma:medium="tactile" emma:mode="ink">
                <msink:context xmlns:msink="http://schemas.microsoft.com/ink/2010/main" type="inkWord" rotatedBoundingBox="13562,3650 15032,3645 15035,4493 13565,4498"/>
              </emma:interpretation>
              <emma:one-of disjunction-type="recognition" id="oneOf7">
                <emma:interpretation id="interp35" emma:lang="en-US" emma:confidence="1">
                  <emma:literal>At</emma:literal>
                </emma:interpretation>
                <emma:interpretation id="interp36" emma:lang="en-US" emma:confidence="0">
                  <emma:literal>AT</emma:literal>
                </emma:interpretation>
                <emma:interpretation id="interp37" emma:lang="en-US" emma:confidence="0">
                  <emma:literal>Ate</emma:literal>
                </emma:interpretation>
                <emma:interpretation id="interp38" emma:lang="en-US" emma:confidence="0">
                  <emma:literal>ATT</emma:literal>
                </emma:interpretation>
                <emma:interpretation id="interp39" emma:lang="en-US" emma:confidence="0">
                  <emma:literal>AFT</emma:literal>
                </emma:interpretation>
              </emma:one-of>
            </emma:emma>
          </inkml:annotationXML>
          <inkml:trace contextRef="#ctx0" brushRef="#br1" timeOffset="30186.053">6255 3258 10965,'2'-21'4773,"5"-4"-387,-7 25 258,0 0-2580,0 0-645,0 19-516,-9 4-387,5 11-129,-6 7-129,3 9 0,-6 5 0,4 6-129,0-1-129,2-3 129,2-4-129,-2-5 129,3-7-129,-3-9 0,4-5-129,-3-9 129,6-18 0,-10 16 0,10-16 0,0 0-129,-16-22 129,14-2 0,2-10-129,0-11 129,7-10 0,5-11 129,3-8 0,4-1-129,1-3 129,-1 6 0,-1 1 129,2 14 0,-6 6 129,0 17-129,-3 6 1,-1 10-259,-10 18 0,11-22 0,-11 22 0,0 0 0,23 9 0,-10 11 0,3 7 0,3 10 0,3 7 0,6 12 0,-1 4 0,1 6 0,1 0 0,-1 1 0,-3-1 0,0-7 0,-2-4 0,-2-11 0,-3-5 0,-2-8 0,0-3 0,-7-10 0,3 2 0,-12-20-259,17 23-1418,-17-23-3225,0 0-129,-13 1-129,13-1-129</inkml:trace>
          <inkml:trace contextRef="#ctx0" brushRef="#br1" timeOffset="30404.4534">6141 3582 10836,'18'-16'4773,"3"16"-387,-3-2 0,9-2-1806,3 4-1806,0 4-645,2-4-1032,22 0-2967,-3 0-516,2-2 0,12-3-516</inkml:trace>
          <inkml:trace contextRef="#ctx0" brushRef="#br1" timeOffset="30700.8539">7025 3354 12771,'20'7'5031,"-20"-7"-258,30 20 0,-11-1-2322,-19-19-1548,36 27-258,-18-15-258,5 4-129,-3-5-129,-1 0 0,1-4-129,1-4 0,0-3 0,2 0-129,4-7-129,0-10-258,8 8-129,-8-22-774,23 17-2193,-13-7-1161,1-1 0,-3 5-258,-1 1-387</inkml:trace>
          <inkml:trace contextRef="#ctx0" brushRef="#br1" timeOffset="31075.2546">7386 3240 15996,'-12'-18'4902,"12"18"129,0 0-387,5 18-3612,-5 4-516,5 11-129,1 10-128,1 12-259,0 4 0,4 5 0,-1 2 0,1-6-388,7 2-257,-9-21-774,19 2-3225,-12-9-387,2-9 129,2-7-387</inkml:trace>
        </inkml:traceGroup>
        <inkml:traceGroup>
          <inkml:annotationXML>
            <emma:emma xmlns:emma="http://www.w3.org/2003/04/emma" version="1.0">
              <emma:interpretation id="{1C9C98D9-8347-4DCA-A574-F74C658065A9}" emma:medium="tactile" emma:mode="ink">
                <msink:context xmlns:msink="http://schemas.microsoft.com/ink/2010/main" type="inkWord" rotatedBoundingBox="15358,3710 16374,3707 16377,4542 15361,4545"/>
              </emma:interpretation>
              <emma:one-of disjunction-type="recognition" id="oneOf8">
                <emma:interpretation id="interp40" emma:lang="en-US" emma:confidence="1">
                  <emma:literal>B</emma:literal>
                </emma:interpretation>
                <emma:interpretation id="interp41" emma:lang="en-US" emma:confidence="0">
                  <emma:literal>b</emma:literal>
                </emma:interpretation>
                <emma:interpretation id="interp42" emma:lang="en-US" emma:confidence="0">
                  <emma:literal>3</emma:literal>
                </emma:interpretation>
                <emma:interpretation id="interp43" emma:lang="en-US" emma:confidence="0">
                  <emma:literal>J</emma:literal>
                </emma:interpretation>
                <emma:interpretation id="interp44" emma:lang="en-US" emma:confidence="0">
                  <emma:literal>D</emma:literal>
                </emma:interpretation>
              </emma:one-of>
            </emma:emma>
          </inkml:annotationXML>
          <inkml:trace contextRef="#ctx0" brushRef="#br1" timeOffset="31839.6559">8229 3208 11739,'15'-21'5031,"-15"21"-387,5 12 129,-5 31-1290,-13-7-2967,10 17-129,-8 2 0,6 13-129,0-3-129,3 1 0,0-5-129,2-8 0,0-8 0,0-12-129,0-6 0,0-27 0,0 16-129,0-16 0,-2-25 129,-1-12 0,3-8 0,0-13 0,0-12 129,7-6 0,5-1 129,6 4 0,2 4 0,3 9 129,2 4 0,7 17-129,-2 9 129,7 14-129,-3 7 0,2 9 0,-6 2 0,-5 17-129,-7 10-129,-15 6 0,-3 8-258,-14-4-258,-6 11-258,-17-20-258,8 15-129,-13-27 129,17 10 129,-7-19 129,16 0 387,16-9 645,-16 0 387,16 0 516,16-2 0,16 6 129,-5-4 0,19 9-258,-4-4-129,19 16-129,-4-1-258,9 8-129,-6 2 0,-1 4-129,-6 0-129,-10 5 129,-9-1-129,-11-1 258,-16-3-258,-7 0 258,-20-4-128,-12-4-130,-14-4 0,-11-4 0,-9-8 0,-8-3 0,-5-7 0,-4 0 0,3-7 0,-2-7 0,5 2 0,1-10-646,19 17-1676,-2-11-2580,8 5 0,6 2-387,13 4 0</inkml:trace>
        </inkml:traceGroup>
      </inkml:traceGroup>
    </inkml:traceGroup>
    <inkml:traceGroup>
      <inkml:annotationXML>
        <emma:emma xmlns:emma="http://www.w3.org/2003/04/emma" version="1.0">
          <emma:interpretation id="{D70AD8D8-BDDF-49DF-83F7-049273FD728B}" emma:medium="tactile" emma:mode="ink">
            <msink:context xmlns:msink="http://schemas.microsoft.com/ink/2010/main" type="paragraph" rotatedBoundingBox="2056,5320 8592,5305 8596,6986 2060,70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5768F8-2E85-4B18-A3AA-DC1AA168142B}" emma:medium="tactile" emma:mode="ink">
              <msink:context xmlns:msink="http://schemas.microsoft.com/ink/2010/main" type="inkBullet" rotatedBoundingBox="2058,6007 2863,6005 2864,6048 2058,6049"/>
            </emma:interpretation>
            <emma:one-of disjunction-type="recognition" id="oneOf9">
              <emma:interpretation id="interp45" emma:lang="en-US" emma:confidence="0.5">
                <emma:literal>_</emma:literal>
              </emma:interpretation>
              <emma:interpretation id="interp46" emma:lang="en-US" emma:confidence="0">
                <emma:literal>-</emma:literal>
              </emma:interpretation>
              <emma:interpretation id="interp47" emma:lang="en-US" emma:confidence="0">
                <emma:literal>~</emma:literal>
              </emma:interpretation>
              <emma:interpretation id="interp48" emma:lang="en-US" emma:confidence="0">
                <emma:literal>•</emma:literal>
              </emma:interpretation>
              <emma:interpretation id="interp49" emma:lang="en-US" emma:confidence="0">
                <emma:literal>=</emma:literal>
              </emma:interpretation>
            </emma:one-of>
          </emma:emma>
        </inkml:annotationXML>
        <inkml:trace contextRef="#ctx0" brushRef="#br1" timeOffset="39062.4686">-5339 5385 8127,'-16'-5'4773,"16"5"0,0 0-258,-16-2-1161,16 2-1806,0 0-645,0 0-258,18 0-129,3 0-129,13 0 0,5 0 0,16 4-129,5-4 129,13 0-129,4 0-129,3 0 0,-5-2 0,-6 2-129,-7 0 0,-14 0-387,-3 9-645,-27-5-2451,-1 4-1548,-17-8 129,15 18-516,-15-18-258</inkml:trace>
      </inkml:traceGroup>
      <inkml:traceGroup>
        <inkml:annotationXML>
          <emma:emma xmlns:emma="http://www.w3.org/2003/04/emma" version="1.0">
            <emma:interpretation id="{A8F478FD-3FD8-4D8B-B422-B2855131A5C9}" emma:medium="tactile" emma:mode="ink">
              <msink:context xmlns:msink="http://schemas.microsoft.com/ink/2010/main" type="line" rotatedBoundingBox="3794,5316 8592,5305 8596,6986 3798,6997"/>
            </emma:interpretation>
          </emma:emma>
        </inkml:annotationXML>
        <inkml:traceGroup>
          <inkml:annotationXML>
            <emma:emma xmlns:emma="http://www.w3.org/2003/04/emma" version="1.0">
              <emma:interpretation id="{819072EF-284B-418C-AE67-C451527E8573}" emma:medium="tactile" emma:mode="ink">
                <msink:context xmlns:msink="http://schemas.microsoft.com/ink/2010/main" type="inkWord" rotatedBoundingBox="3794,5316 8592,5305 8596,6986 3798,6997"/>
              </emma:interpretation>
              <emma:one-of disjunction-type="recognition" id="oneOf10">
                <emma:interpretation id="interp50" emma:lang="en-US" emma:confidence="0.5">
                  <emma:literal>symbol</emma:literal>
                </emma:interpretation>
                <emma:interpretation id="interp51" emma:lang="en-US" emma:confidence="0">
                  <emma:literal>Symbol</emma:literal>
                </emma:interpretation>
                <emma:interpretation id="interp52" emma:lang="en-US" emma:confidence="0">
                  <emma:literal>symbol]</emma:literal>
                </emma:interpretation>
                <emma:interpretation id="interp53" emma:lang="en-US" emma:confidence="0">
                  <emma:literal>Symbol]</emma:literal>
                </emma:interpretation>
                <emma:interpretation id="interp54" emma:lang="en-US" emma:confidence="0">
                  <emma:literal>symbols</emma:literal>
                </emma:interpretation>
              </emma:one-of>
            </emma:emma>
          </inkml:annotationXML>
          <inkml:trace contextRef="#ctx0" brushRef="#br1" timeOffset="39670.8696">-3180 4930 9804,'0'-32'4257,"-9"4"-129,9 28-258,-37 0-2451,9 0-774,-3 1-387,-2 8 0,-7 7-258,1 4-258,0 1 258,5 1-129,6 1 129,7-2 0,10-1 387,7-4-129,11 3 129,11-6 129,20 4 0,-1-6 129,14 7 0,-4-6-129,8 8-129,-7-4 0,2 5-129,-9-1 0,-6 5-129,-6 0 129,-8 3-129,-12 1 0,-4 3 129,-5-6-129,-10 4 129,-12-5-129,-4 0 0,-8-5 0,-5-6-129,-2-5 0,-7-7 0,0-2 129,0-2-258,0-11 129,1-3 0,5 0 0,2 0 0,8 4-129,4-2-129,12 7-258,-5-6-516,21 13-1161,0 0-2451,5 9-129,-5-9-258,34 18-129</inkml:trace>
          <inkml:trace contextRef="#ctx0" brushRef="#br1" timeOffset="40232.4707">-2906 5297 11094,'20'-4'4773,"6"11"-258,-8 9-129,7 11-3096,-11-9-258,11 10-645,-3 0-258,-3-4-387,6 8-387,-11-16-129,11 7 0,-25-23-258,34 9 258,-34-9 0,32-13 516,-16-5 387,-4-12 516,6 9 129,-12-18 387,10 17-129,-16-11 129,0 33-129,5-38 0,-5 38-258,0 0-258,0 0 0,-2 13-258,-5 20-129,-4 12 0,-1 12 0,-2 10-129,-4 13 129,0 8-258,2 1 258,2 3-258,3-5 129,4-3-129,2-13 0,3-7 0,0-12 0,2-8 0,0-10-129,0-7 0,0-27-258,4 32-258,-4-32-1161,0 0-2838,0 0 129,5-11-387,-5 11 129</inkml:trace>
          <inkml:trace contextRef="#ctx0" brushRef="#br1" timeOffset="40528.8712">-1636 5174 12255,'6'16'4515,"-6"0"-387,1 12 0,5 4-3612,-6 6-774,-4-6-645,4 9-774,-9-17-258,9 3-1290,0-4-1032,0-23-258,0 0-258,-21 2 775</inkml:trace>
          <inkml:trace contextRef="#ctx0" brushRef="#br1" timeOffset="41480.4728">-2161 5302 10965,'0'0'4902,"18"-2"-387,-11 11 0,1 16-2709,-7-4-774,14 17-387,-8-1-258,3 7-258,-3 4-129,1-5-129,-3 0 0,-2-8 0,-1-6 0,0-11 0,-2-18 0,0 0 0,7-11 129,-3-19 129,-1-9 0,4-4 0,0-9 129,6 2-129,-4-3 258,5 10-129,-2-1 0,6 14 0,-2 3 0,6 16 0,-3 6-129,4 7 0,0 14 0,2 9 0,-3 5-129,-3 7 0,-1 4 0,-6 0-129,-1 2-258,-7-9 129,1-2 0,-5-13 0,0-19 0,0 0 0,0 0 129,0 0 129,4-34 129,3 2 0,-2-7 0,6 2 129,-1-2 0,6 5 0,-3 2 0,5 9 0,-2 0 0,3 12 0,1 2-129,5 9 0,-2 5 129,7 11-129,0 6 0,2 6 0,-1 4-129,1 6 129,-4 1-258,-3-2 0,0 4-129,-9-7-258,3 9-387,-15-27-1161,17 12-2709,-12-7 0,4-5-516,-13-16 129</inkml:trace>
          <inkml:trace contextRef="#ctx0" brushRef="#br1" timeOffset="42026.4738">-995 4928 11610,'23'-64'4773,"-23"64"-129,0 0 0,25 18-2580,-27 10-903,2 22-258,0-2-258,0 20-258,0 1 0,0 10-258,0-3 0,0 2-129,0-1 0,0-8-129,0-8 0,2-15 0,-1-9 0,1-17 0,-2-20 0,0 0 0,14-13 129,-5-15 0,4-8 0,3-3-129,2-3 258,3 1-129,0 1 0,4 12 0,0 5 129,4 10-129,-1 8 0,4 7 129,-2 10 0,4 13 0,-4 5 0,1 10 0,-7 1 0,0-1 0,-8-2-129,-8-1 258,-8-3-258,-1-2 129,-21-5 0,-8-8-129,-7-5 0,-11-3 0,-4-6 0,-3-5-129,2 0-129,1-8 0,13-1-129,2-14-387,17 12-258,-3-21-1935,17 16-1806,6 0 0,8 0-258,9 5-516</inkml:trace>
          <inkml:trace contextRef="#ctx0" brushRef="#br1" timeOffset="42447.6745">346 5357 15093,'32'-14'5031,"-25"-6"-258,-16 18-258,-18-5-3741,8 7-516,-8 9 0,4 7-129,-2 6 0,6 4-129,3 4 0,3 8 0,8 5 129,3-1-129,2 1 129,9-2-129,3-4 129,6-3 0,0-7 0,5-4 0,-2-13 129,1-4 0,-3-6-129,1-2 129,-2-12-128,-2-6-130,-4-6 0,-1-7 0,-4-4 0,-4-4 0,-3-3 0,0-4 0,-7 5-388,-11-5-773,15 20-774,-20-13-2451,10 9-774,3 3 129,1 6-258</inkml:trace>
          <inkml:trace contextRef="#ctx0" brushRef="#br1" timeOffset="42744.075">696 4832 7224,'134'-69'4644,"-77"39"129,-4 8-387,-5 12-1290,-30-14-645,12 24-645,-30 0-516,18 0-387,-18 0-258,3 31 0,-3 1-258,2 16 0,0 5-257,3 13-130,-1 7 0,3 7 0,4 2 0,-1-2 0,4 0 0,-3-9-775,12 14-2966,-12-10-1290,-4-2-129,-5-4-258,-2 1-258</inkml:trace>
        </inkml:traceGroup>
      </inkml:traceGroup>
    </inkml:traceGroup>
    <inkml:traceGroup>
      <inkml:annotationXML>
        <emma:emma xmlns:emma="http://www.w3.org/2003/04/emma" version="1.0">
          <emma:interpretation id="{A2E04D0E-18BD-4E7E-AB7D-F330EC6A0E4C}" emma:medium="tactile" emma:mode="ink">
            <msink:context xmlns:msink="http://schemas.microsoft.com/ink/2010/main" type="paragraph" rotatedBoundingBox="3884,7438 4565,9444 3610,9768 2929,77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EC19EEF-1DD8-4595-B79D-F21E904B8C18}" emma:medium="tactile" emma:mode="ink">
              <msink:context xmlns:msink="http://schemas.microsoft.com/ink/2010/main" type="line" rotatedBoundingBox="3884,7438 4565,9444 3610,9768 2929,7762"/>
            </emma:interpretation>
          </emma:emma>
        </inkml:annotationXML>
        <inkml:traceGroup>
          <inkml:annotationXML>
            <emma:emma xmlns:emma="http://www.w3.org/2003/04/emma" version="1.0">
              <emma:interpretation id="{463D2FAB-C607-418C-A4C2-31634588D617}" emma:medium="tactile" emma:mode="ink">
                <msink:context xmlns:msink="http://schemas.microsoft.com/ink/2010/main" type="inkWord" rotatedBoundingBox="3884,7438 4565,9444 3610,9768 2929,7762"/>
              </emma:interpretation>
              <emma:one-of disjunction-type="recognition" id="oneOf11">
                <emma:interpretation id="interp55" emma:lang="en-US" emma:confidence="0">
                  <emma:literal>Is</emma:literal>
                </emma:interpretation>
                <emma:interpretation id="interp56" emma:lang="en-US" emma:confidence="0">
                  <emma:literal>aid</emma:literal>
                </emma:interpretation>
                <emma:interpretation id="interp57" emma:lang="en-US" emma:confidence="0">
                  <emma:literal>air</emma:literal>
                </emma:interpretation>
                <emma:interpretation id="interp58" emma:lang="en-US" emma:confidence="0">
                  <emma:literal>';</emma:literal>
                </emma:interpretation>
                <emma:interpretation id="interp59" emma:lang="en-US" emma:confidence="0">
                  <emma:literal>aids</emma:literal>
                </emma:interpretation>
              </emma:one-of>
            </emma:emma>
          </inkml:annotationXML>
          <inkml:trace contextRef="#ctx0" brushRef="#br1" timeOffset="49982.4878">-3916 7017 14577,'0'0'5031,"0"0"-387,-20 10 129,-12 10-3870,22 17-387,-8 4-129,4 9-129,-2 0-129,1 3 0,1-3 129,3 0-258,3-6 129,-1-5-258,2-5 258,-2-9-258,3-4 258,6-21-129,0 0 0,0 0-129,0 0 0,-7-26 258,7-10-258,6-3 129,1-13-129,3-1 129,1-6 0,0 2 0,-1 0 129,3 8-129,-4 2 129,1 10 0,-1 9 0,2 6 0,-11 22 0,18-19 0,-18 19 0,25 7 0,-11 11 0,5 7 1,-1 3-130,5 9 0,2 4 0,0 5 0,0-1 0,3 3 0,-3-4 0,2-1 0,-2-2 0,2 0 0,-6-5 0,0-6 0,-1-2 0,-8-6 0,4-1 0,-16-21 0,18 27-1678,-18-27-3224,0 0-258,0 0 0,-18-9-258</inkml:trace>
          <inkml:trace contextRef="#ctx0" brushRef="#br1" timeOffset="50185.2881">-3923 7351 10965,'10'-4'5031,"17"4"-516,5 0 258,14-7-2451,17 7-1548,-3 0-774,-1 0-2967,5 0-1548,-4 0-258,-8 0-129,-6 0-645</inkml:trace>
          <inkml:trace contextRef="#ctx0" brushRef="#br1" timeOffset="51105.6898">-3747 8397 14835,'0'0'5031,"0"0"-516,0 0 258,2 25-3870,3 12-387,-5 2 0,0 13-258,0 1 0,0 6-129,0-2 0,0-5-129,0-3 0,0-10 0,0-8-129,2-13 129,-2-18-129,0 0 0,10-13 129,-4-17-129,-3-11 258,1-5-129,1-9 0,6-4 129,0-5 0,8 3 0,2-1 0,11 5 0,4 4 0,10 10 129,2 4-258,6 10 129,-3 12 1,1 11-130,-8 6 0,-6 7 0,-12 11 0,-10 5 0,-9 6-130,-7-2 1,-12 3-258,-13-9 0,0 4 0,-7-7 0,6 1 129,-3-10-129,9 2 129,20-11 0,-19 14 258,19-14 0,11 13 129,13-5 0,9 1 129,13 6 129,2-3 0,10 8 0,1-1-129,3 6 0,-8 0 0,-8 5-129,-14 0 0,-14 4 0,-16 0 1,-13 0-130,-23-2 0,-16-4 0,-12-1 0,-11-2 0,-10-4 0,-6-5 0,-4-1 0,1-8 0,3 0 0,3-7-388,21 5-773,-7-5-3483,24-9-387,18-3 129,14-2-516</inkml:trace>
        </inkml:traceGroup>
      </inkml:traceGroup>
    </inkml:traceGroup>
    <inkml:traceGroup>
      <inkml:annotationXML>
        <emma:emma xmlns:emma="http://www.w3.org/2003/04/emma" version="1.0">
          <emma:interpretation id="{8E67DF3C-B598-40E8-A60A-EB5D82F070E9}" emma:medium="tactile" emma:mode="ink">
            <msink:context xmlns:msink="http://schemas.microsoft.com/ink/2010/main" type="paragraph" rotatedBoundingBox="2009,10326 10584,10144 10612,11413 2036,115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197AE1-82F5-479C-80A6-5FA40B3BC369}" emma:medium="tactile" emma:mode="ink">
              <msink:context xmlns:msink="http://schemas.microsoft.com/ink/2010/main" type="line" rotatedBoundingBox="2009,10326 10584,10144 10612,11413 2036,11595"/>
            </emma:interpretation>
          </emma:emma>
        </inkml:annotationXML>
        <inkml:traceGroup>
          <inkml:annotationXML>
            <emma:emma xmlns:emma="http://www.w3.org/2003/04/emma" version="1.0">
              <emma:interpretation id="{6B99AC18-51F9-4440-B996-D32078AC1655}" emma:medium="tactile" emma:mode="ink">
                <msink:context xmlns:msink="http://schemas.microsoft.com/ink/2010/main" type="inkWord" rotatedBoundingBox="2013,10511 6802,10409 6825,11474 2035,11576"/>
              </emma:interpretation>
              <emma:one-of disjunction-type="recognition" id="oneOf12">
                <emma:interpretation id="interp60" emma:lang="en-US" emma:confidence="0">
                  <emma:literal>truth</emma:literal>
                </emma:interpretation>
                <emma:interpretation id="interp61" emma:lang="en-US" emma:confidence="0">
                  <emma:literal>-Truth</emma:literal>
                </emma:interpretation>
                <emma:interpretation id="interp62" emma:lang="en-US" emma:confidence="0">
                  <emma:literal>Truth</emma:literal>
                </emma:interpretation>
                <emma:interpretation id="interp63" emma:lang="en-US" emma:confidence="0">
                  <emma:literal>-truth</emma:literal>
                </emma:interpretation>
                <emma:interpretation id="interp64" emma:lang="en-US" emma:confidence="0">
                  <emma:literal>'truth</emma:literal>
                </emma:interpretation>
              </emma:one-of>
            </emma:emma>
          </inkml:annotationXML>
          <inkml:trace contextRef="#ctx0" brushRef="#br1" timeOffset="188791.5313">-5377 10473 8385,'-19'0'4386,"19"0"129,0 0-258,-7 16-1548,7-16-903,16 2-516,0-2-258,23 0 0,0 0-258,23 0-129,4-7 0,18 1-129,3-4-129,5 2-129,1 0-128,-4 0-130,-9 1 0,-13 4 0,-13 1 0,-17 0 0,-8 2-259,-29 0-644,32 0-2064,-32 0-1806,0 0-129,0 0-387,0 0 0</inkml:trace>
          <inkml:trace contextRef="#ctx0" brushRef="#br1" timeOffset="189431.1327">-4165 9937 11223,'-2'-16'4773,"2"16"-258,16-17 258,7 17-2709,-23 0-645,50 0-387,-16 0-129,24 1-258,5-1 0,20 0-129,4 0-257,13-3-259,0-6 0,6 0 0,-2-2 0,-8-1 0,-11 5 0,-14-2 0,-9 4 0,-15-1 0,-10 6 0,-16-5-259,-1 12-1934,-20-7-2580,0 0-258,-20 11-129,-8-6-258</inkml:trace>
          <inkml:trace contextRef="#ctx0" brushRef="#br1" timeOffset="189789.9333">-3409 9898 15609,'-18'0'4902,"18"0"0,-14 16-258,-2-3-3483,16 17-387,-6 6-258,6 15-257,-3 6-259,3 12 0,0 3 0,3-1 0,1 0 0,3-2 0,-3-5 0,1-5 0,0-6 0,-1-5 0,1-5 0,-1-2 0,3-5 0,-2-6 0,1-5 0,-5-6 0,5-1 0,-6-18 0,9 16-4129,-9-16-902,0 0-258,-11-14-129,6-2 0</inkml:trace>
          <inkml:trace contextRef="#ctx0" brushRef="#br1" timeOffset="190897.5353">-2959 10773 14835,'30'0'4902,"-30"0"-258,32-12 0,-7 10-3225,-14-14-516,8 4-387,-6-4-258,1 0 129,-3-4-387,-3 1 129,-4-6 1,0-4-260,-4-1 1,0-2-129,-6 2-129,-10-8-258,7 14-258,-16-12-258,25 36-258,-42-45-387,42 45-387,-46-21-129,46 21 0,-38-5-129,38 5 0,-25 0 645,25 0 1032,0 0 516,0 12 1161,0-12 645,14 13 516,10-1 387,-24-12 129,41 9-129,-41-9-387,42 0-387,-42 0-516,41-4-258,-23-6-258,7 10 0,-6-13-129,10 10-129,-4-4 0,7 5-129,-2-2 0,7 4 0,-3 0-129,0 9 1,-2 5-130,0 4 0,-7 5 0,-4 4 0,-5 3-130,-9-3-257,4 7-258,-11-11-645,9 9-2322,-9-7-1290,0-6 387,3-3-645,-3-16-129</inkml:trace>
          <inkml:trace contextRef="#ctx0" brushRef="#br1" timeOffset="191365.5361">-2198 10425 14706,'2'-22'4644,"-2"22"0,0 0-129,0 0-3096,0 13-645,2 8-387,-2-1-129,0 8-129,0-1 0,0 5 0,3 0-129,1-2 0,1-3 0,2-4-129,2-3 0,-9-20 129,22 21 0,-22-21-129,26-2 258,-8-14 0,-4-7 0,4-5 0,-4-8 129,4 0-129,-4 1 129,0 3-129,-3 2 1,-2 8-130,-2 6 0,-7 16 0,0 0 0,20 4 0,-13 14 0,0 8 0,2 8 0,0 0-130,3 7-257,-3-4 0,7 2-129,-7-10-387,14 6-387,-23-35-774,39 32-1548,-17-25-903,1-7-129,2-3-258,-6-18 129</inkml:trace>
          <inkml:trace contextRef="#ctx0" brushRef="#br1" timeOffset="191786.7368">-1620 10532 9546,'11'0'4257,"19"3"-258,-1-3-516,17 0-2967,11 5-3225,-15-10-774,19 0-516,-15-18-258</inkml:trace>
          <inkml:trace contextRef="#ctx0" brushRef="#br1" timeOffset="191646.3363">-1467 10119 13803,'29'-84'4902,"-20"61"-258,-9 23 0,0-30-2451,0 30-1032,7 12-387,2 13-258,-8 6-386,10 13-130,-4 6 0,4 12 0,-2 6 0,-2 5 0,4 0 0,-6-4 0,4-2 0,-4-13 0,2-4 0,-7-17-259,0-2-515,-9-24-774,9-7-2064,0 0-1290,-30 0 129,7-11-258,-4-12 0</inkml:trace>
          <inkml:trace contextRef="#ctx0" brushRef="#br1" timeOffset="192161.1375">-1065 9968 15867,'-10'-47'4902,"10"47"129,0 0-387,0 0-3225,-2 29-645,2 6-644,10 19-130,3 6 0,1 10 0,0 4 0,-1 1 0,3 2 0,-6-12-130,3-6-257,-8-18 129,4-9 0,-2-16 0,-7-16 258,18 0 0,-9-21 258,3-6 0,-1-10 0,7 1 0,-4-3 1,4 5-259,-2 2 0,2 9 0,-1 7 0,3 16 0,-2 2 0,1 17 0,3 10 0,-4 1 0,3 13 0,-10-11-1420,15 7-3224,-13-4-387,1-1 258,-2-7-516</inkml:trace>
        </inkml:traceGroup>
        <inkml:traceGroup>
          <inkml:annotationXML>
            <emma:emma xmlns:emma="http://www.w3.org/2003/04/emma" version="1.0">
              <emma:interpretation id="{71435259-5F19-4F56-A94B-F3D72CA381FE}" emma:medium="tactile" emma:mode="ink">
                <msink:context xmlns:msink="http://schemas.microsoft.com/ink/2010/main" type="inkWord" rotatedBoundingBox="7306,10213 10584,10144 10612,11413 7333,11482"/>
              </emma:interpretation>
              <emma:one-of disjunction-type="recognition" id="oneOf13">
                <emma:interpretation id="interp65" emma:lang="en-US" emma:confidence="0">
                  <emma:literal>Table</emma:literal>
                </emma:interpretation>
                <emma:interpretation id="interp66" emma:lang="en-US" emma:confidence="0">
                  <emma:literal>table</emma:literal>
                </emma:interpretation>
                <emma:interpretation id="interp67" emma:lang="en-US" emma:confidence="0">
                  <emma:literal>Fable</emma:literal>
                </emma:interpretation>
                <emma:interpretation id="interp68" emma:lang="en-US" emma:confidence="0">
                  <emma:literal>Tabla</emma:literal>
                </emma:interpretation>
                <emma:interpretation id="interp69" emma:lang="en-US" emma:confidence="0">
                  <emma:literal>Torble</emma:literal>
                </emma:interpretation>
              </emma:one-of>
            </emma:emma>
          </inkml:annotationXML>
          <inkml:trace contextRef="#ctx0" brushRef="#br1" timeOffset="192722.7385">-118 9797 15609,'0'0'4902,"28"-11"0,11 6-258,27 5-3354,-4-5-516,27 5-128,4-8-646,12 5 0,5-4 0,0 0 0,-3 1 0,-9 1 0,-9 5 0,-27-9-646,-2 9-3998,-36 0-258,-24 0-129,-11 7-258</inkml:trace>
          <inkml:trace contextRef="#ctx0" brushRef="#br1" timeOffset="192987.9389">440 9804 17028,'0'0'4773,"0"25"258,0-4-387,-3 4-3612,3 20-773,0 4-259,1 17 0,1 7 0,0 4 0,1 1 0,3-3 0,3-4 0,1-11 0,6-5 0,-3-15 0,12-1-1033,-15-23-1934,8 5-1677,3-10-258,-1-4 0,0-7-387</inkml:trace>
          <inkml:trace contextRef="#ctx0" brushRef="#br1" timeOffset="193471.5398">1024 10245 14964,'-22'-51'4902,"6"27"-129,-2 10-258,-10-4-3225,28 18-516,-34 2-258,34-2-258,-32 34-129,20-7 0,3 5-129,-2 2 129,6 5-258,3-2 129,2 2-258,2-5 0,10 2 0,-1-12 0,5 0-129,2-10 258,-1-7-129,3-7 258,0-5 129,3-13 258,-7-12 0,3-1 0,-6-10 129,6 2 1,-6-5-517,3 5 0,-4 3 0,4 9 0,0 10 0,-16 17 0,32-2 0,-16 11 0,2 17 0,0 6 0,1 8 0,-3-5-517,9 10-515,-12-22-774,13 7-1677,-4-16-1419,-1-10 258,2-6-516,0-21 0</inkml:trace>
          <inkml:trace contextRef="#ctx0" brushRef="#br1" timeOffset="193939.5406">1543 9760 16512,'-5'-80'4644,"-1"60"129,6 20 0,0 0-3612,-3 11-516,3 21-386,0 5-259,7 18 0,-2 7 0,4 17 0,-2 4 0,4 6 0,-1 7 0,-1-7 0,4-2 0,-2-14 0,1-9 0,-1-23 0,1-14 0,-12-27 0,29 0 0,-13-14 0,1-20 0,3-7 0,-1-3 0,3 1 0,-1-2 0,2 10 0,-1 3 0,3 10 0,-1 14 0,3 8 0,-2 10 0,0 15 0,-2 7 0,-5 7 0,-4 6 0,-7 1 0,-7-2 0,0-1 0,-16-7 0,-9-4 0,-10-6 0,-6-6 0,-4-6 0,-6-8 0,4-1-259,-11-14-1289,20 4-1548,-2-20-1935,9-5 387,6-11-516,8-7 129</inkml:trace>
          <inkml:trace contextRef="#ctx0" brushRef="#br1" timeOffset="194189.1411">2029 9573 14319,'72'-34'5031,"-47"32"-258,-2 4 258,-7 9-2322,9 22-1805,-9 1-904,8 18 0,-7 1 0,3 13 0,-4 5 0,-4 6 0,3 4 0,-8-6 0,10 12-1033,-13-15-3740,12-7-258,-4-13 129,8-6-387</inkml:trace>
          <inkml:trace contextRef="#ctx0" brushRef="#br1" timeOffset="194516.7416">2660 10432 15222,'53'-18'4644,"-19"7"-129,4-3-129,8 4-3225,-11-14-516,4 5-129,-8-8-129,-6 2-129,-13 0-129,-8 2-129,-8 4 129,-17 6-129,-8 6 0,-5 7 0,-5 7-129,-2 13 129,0 10-129,4 6 129,3 6 0,8 6 129,8 4-258,9-2 258,9 0-129,16-6 0,18-1 0,12-9 0,20-1 0,5-11-903,18-3-3354,-9 1-516,-5-2 258,-13 1-645</inkml:trace>
        </inkml:traceGroup>
      </inkml:traceGroup>
    </inkml:traceGroup>
    <inkml:traceGroup>
      <inkml:annotationXML>
        <emma:emma xmlns:emma="http://www.w3.org/2003/04/emma" version="1.0">
          <emma:interpretation id="{09FDF5C7-0E32-4D67-8CC7-E95AA0D547EF}" emma:medium="tactile" emma:mode="ink">
            <msink:context xmlns:msink="http://schemas.microsoft.com/ink/2010/main" type="paragraph" rotatedBoundingBox="3530,12278 5647,12192 5675,12888 3558,129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379E978-F156-468A-9B77-C75959E397BE}" emma:medium="tactile" emma:mode="ink">
              <msink:context xmlns:msink="http://schemas.microsoft.com/ink/2010/main" type="line" rotatedBoundingBox="3530,12278 5647,12192 5675,12888 3558,12974"/>
            </emma:interpretation>
          </emma:emma>
        </inkml:annotationXML>
        <inkml:traceGroup>
          <inkml:annotationXML>
            <emma:emma xmlns:emma="http://www.w3.org/2003/04/emma" version="1.0">
              <emma:interpretation id="{FF3E2D7A-3139-4F20-9848-852750DE3214}" emma:medium="tactile" emma:mode="ink">
                <msink:context xmlns:msink="http://schemas.microsoft.com/ink/2010/main" type="inkWord" rotatedBoundingBox="3530,12278 4107,12255 4135,12951 3558,12974"/>
              </emma:interpretation>
              <emma:one-of disjunction-type="recognition" id="oneOf14">
                <emma:interpretation id="interp70" emma:lang="en-US" emma:confidence="1">
                  <emma:literal>A</emma:literal>
                </emma:interpretation>
                <emma:interpretation id="interp71" emma:lang="en-US" emma:confidence="0">
                  <emma:literal>a</emma:literal>
                </emma:interpretation>
                <emma:interpretation id="interp72" emma:lang="en-US" emma:confidence="0">
                  <emma:literal>N</emma:literal>
                </emma:interpretation>
                <emma:interpretation id="interp73" emma:lang="en-US" emma:confidence="0">
                  <emma:literal>£</emma:literal>
                </emma:interpretation>
                <emma:interpretation id="interp74" emma:lang="en-US" emma:confidence="0">
                  <emma:literal>or</emma:literal>
                </emma:interpretation>
              </emma:one-of>
            </emma:emma>
          </inkml:annotationXML>
          <inkml:trace contextRef="#ctx0" brushRef="#br1" timeOffset="199836.3509">-3850 11843 13545,'35'-38'4902,"-19"28"-258,-16 10 0,0 0-3225,16 0-774,-16 0 0,6 35-387,-6-5 129,0 8-258,-2 3 0,-5 5-129,-2 0 129,2 2-258,-4-2 129,0-5 0,2-2 0,1-7 0,0-5 0,3-7 0,5-20-129,-9 17 129,9-17 0,0 0 0,-10-28 0,10 1 0,-2-5 129,2-9-129,0-8 129,5-7 0,2-2 0,7-1 129,1 0-258,4 2 258,-1 4-129,2 10 129,-4 6-128,0 10-130,-2 8 0,-14 19 0,18-14 0,-18 14 0,0 0 0,25 10 0,-17 6 0,8 6 0,0 1 0,6 7 0,-1 4 0,-1 5 0,3 0 0,-2 4 0,1-1 0,-1 1 0,-2 0 0,-1-1 0,0-1 0,-2-3 0,-4-1 0,-1-5 0,0 0 0,-8-7 0,3 0 0,-6-25 0,0 28-775,0-28-773,0 0-1032,-16-3-2451,5-15 129,-5-9-258,-4-3-129</inkml:trace>
          <inkml:trace contextRef="#ctx0" brushRef="#br1" timeOffset="200007.9509">-3760 12045 9933,'0'0'4644,"11"0"0,12-3-516,9-3-2322,18 5-1677,7 1-2064,16 0-1935,-7-6-516,8 3 0,-6-8-774</inkml:trace>
        </inkml:traceGroup>
        <inkml:traceGroup>
          <inkml:annotationXML>
            <emma:emma xmlns:emma="http://www.w3.org/2003/04/emma" version="1.0">
              <emma:interpretation id="{90D317C6-255C-4437-B253-872B606DDEF7}" emma:medium="tactile" emma:mode="ink">
                <msink:context xmlns:msink="http://schemas.microsoft.com/ink/2010/main" type="inkWord" rotatedBoundingBox="4937,12265 5649,12236 5673,12829 4961,12858"/>
              </emma:interpretation>
              <emma:one-of disjunction-type="recognition" id="oneOf15">
                <emma:interpretation id="interp75" emma:lang="en-US" emma:confidence="1">
                  <emma:literal>B</emma:literal>
                </emma:interpretation>
                <emma:interpretation id="interp76" emma:lang="en-US" emma:confidence="0">
                  <emma:literal>D</emma:literal>
                </emma:interpretation>
                <emma:interpretation id="interp77" emma:lang="en-US" emma:confidence="0">
                  <emma:literal>b</emma:literal>
                </emma:interpretation>
                <emma:interpretation id="interp78" emma:lang="en-US" emma:confidence="0">
                  <emma:literal>g</emma:literal>
                </emma:interpretation>
                <emma:interpretation id="interp79" emma:lang="en-US" emma:confidence="0">
                  <emma:literal>3</emma:literal>
                </emma:interpretation>
              </emma:one-of>
            </emma:emma>
          </inkml:annotationXML>
          <inkml:trace contextRef="#ctx0" brushRef="#br1" timeOffset="200834.7527">-2242 11791 13545,'21'0'4773,"-21"0"129,0 0-387,16 18-3096,-16-18-387,5 32-387,-5-9 0,4 9-516,-2 2 258,1 7-387,1 0 129,-1-1-258,-1-2 0,0-4 129,0-8-258,-2-6 258,0-20 0,0 0 0,0 0 0,-9-2-129,-2-21 129,2-9 0,0-5 0,0-10 0,4-4 0,3-3 129,2 1-129,7 1 129,8 1-129,6 8 258,4 6-129,5 7 0,2 8 0,4 12 0,-1 2 0,1 8 1,-4 6-130,-2 8 0,-7 6 0,-7 1 0,-7 6-130,-9-1 1,-3 1-129,-15-4 0,0 0-129,-3-7 129,1 0-129,1-7 258,19-9-129,-22 11 129,22-11 0,0 0 129,0 0 0,9 10 0,9-6 258,1 3-258,6 2 258,4 3-258,-1 1 258,1 5-387,-1 0 387,-5 3-387,-5 0 258,-4 6 0,-10-2-129,-4 0 258,-11 0-129,-12 1 129,-9-4-129,-9-1 0,-10-1 0,-5-4-129,-4-8 129,-2 1-129,-1-7 129,1-2-129,4 0 0,6-11-129,13-3 0,1-4-258,19 11-645,-10-10-2967,29 17-1032,-14-24 258,14 24-516,0 0-387</inkml:trace>
        </inkml:traceGroup>
      </inkml:traceGroup>
    </inkml:traceGroup>
    <inkml:traceGroup>
      <inkml:annotationXML>
        <emma:emma xmlns:emma="http://www.w3.org/2003/04/emma" version="1.0">
          <emma:interpretation id="{D9007E8F-29CD-43DB-8273-ED1F77B71288}" emma:medium="tactile" emma:mode="ink">
            <msink:context xmlns:msink="http://schemas.microsoft.com/ink/2010/main" type="paragraph" rotatedBoundingBox="7992,13557 15607,13506 15620,15468 8005,1551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009491F-DF7E-41D0-AC91-86193565B909}" emma:medium="tactile" emma:mode="ink">
              <msink:context xmlns:msink="http://schemas.microsoft.com/ink/2010/main" type="line" rotatedBoundingBox="7992,13557 15607,13506 15620,15468 8005,15519"/>
            </emma:interpretation>
          </emma:emma>
        </inkml:annotationXML>
        <inkml:traceGroup>
          <inkml:annotationXML>
            <emma:emma xmlns:emma="http://www.w3.org/2003/04/emma" version="1.0">
              <emma:interpretation id="{B11706C9-0337-4A7C-8369-0ABD5E66659B}" emma:medium="tactile" emma:mode="ink">
                <msink:context xmlns:msink="http://schemas.microsoft.com/ink/2010/main" type="inkWord" rotatedBoundingBox="7992,13557 8575,13553 8588,15515 8005,15519"/>
              </emma:interpretation>
              <emma:one-of disjunction-type="recognition" id="oneOf16">
                <emma:interpretation id="interp80" emma:lang="en-US" emma:confidence="0">
                  <emma:literal>0,</emma:literal>
                </emma:interpretation>
                <emma:interpretation id="interp81" emma:lang="en-US" emma:confidence="0">
                  <emma:literal>Q</emma:literal>
                </emma:interpretation>
                <emma:interpretation id="interp82" emma:lang="en-US" emma:confidence="0">
                  <emma:literal>Y</emma:literal>
                </emma:interpretation>
                <emma:interpretation id="interp83" emma:lang="en-US" emma:confidence="0">
                  <emma:literal>9,</emma:literal>
                </emma:interpretation>
                <emma:interpretation id="interp84" emma:lang="en-US" emma:confidence="0">
                  <emma:literal>01</emma:literal>
                </emma:interpretation>
              </emma:one-of>
            </emma:emma>
          </inkml:annotationXML>
          <inkml:trace contextRef="#ctx0" brushRef="#br1" timeOffset="206996.7636">931 14137 12900,'20'-26'4902,"-4"10"-258,-16 16 129,24 0-2580,-24 0-774,0 0-645,0 23 0,2 0-386,-2 2-388,0 10 0,-3 4 0,3 8 0,-2 2 0,2 8 0,0-1 0,0-1 0,7-2 0,-2-3 0,1-2 0,-4-7 0,3 3 0,-12-24-2452,1 15-2450,-8-6-258,-2 5-258,-9-4-129</inkml:trace>
          <inkml:trace contextRef="#ctx0" brushRef="#br1" timeOffset="204048.3583">682 12945 12642,'7'-17'4515,"-21"17"-258,-2 5 129,2 16-3354,-11-1-387,7 12-258,0 2-129,6 5-258,6 5 129,5 3-129,1 1 0,10 3 0,8-1 129,5-2 0,7-5 129,10-8 129,0-8 0,14-7 129,-8-15 129,15-5 129,-12-14-129,8-9 1,-12-18-646,-1 1 0,-14-13 0,-6-2 0,-12-4 0,-12 1 0,-5 4 0,-26 4 0,-6 20-388,-32-2-4514,1 14-258,-14 9 0,-3 9-129</inkml:trace>
        </inkml:traceGroup>
        <inkml:traceGroup>
          <inkml:annotationXML>
            <emma:emma xmlns:emma="http://www.w3.org/2003/04/emma" version="1.0">
              <emma:interpretation id="{E125F7F5-5BC5-4E57-9C05-1657FF11F1F7}" emma:medium="tactile" emma:mode="ink">
                <msink:context xmlns:msink="http://schemas.microsoft.com/ink/2010/main" type="inkWord" rotatedBoundingBox="10565,13758 15607,13716 15617,14900 10575,14942"/>
              </emma:interpretation>
              <emma:one-of disjunction-type="recognition" id="oneOf17">
                <emma:interpretation id="interp85" emma:lang="en-US" emma:confidence="0">
                  <emma:literal>Y=AtB</emma:literal>
                </emma:interpretation>
                <emma:interpretation id="interp86" emma:lang="en-US" emma:confidence="0">
                  <emma:literal>Y = A TB</emma:literal>
                </emma:interpretation>
                <emma:interpretation id="interp87" emma:lang="en-US" emma:confidence="0">
                  <emma:literal>Y = AFB</emma:literal>
                </emma:interpretation>
                <emma:interpretation id="interp88" emma:lang="en-US" emma:confidence="0">
                  <emma:literal>Y = A FB</emma:literal>
                </emma:interpretation>
                <emma:interpretation id="interp89" emma:lang="en-US" emma:confidence="0">
                  <emma:literal>Y = ATB</emma:literal>
                </emma:interpretation>
              </emma:one-of>
            </emma:emma>
          </inkml:annotationXML>
          <inkml:trace contextRef="#ctx0" brushRef="#br1" timeOffset="211661.1718">3138 13299 14190,'0'0'4773,"0"0"-129,0 0 0,0 0-2451,0 0-1032,6 20-258,17 7-644,-3-2-259,13 7 0,-1-2 0,6 9 0,1-5 0,2 1 0,-2 1 0,-2-8 0,1 4 0,-10-16 0,11 11-3613,-14-18-1289,0 5 0,-5-12-258,1-2-129</inkml:trace>
          <inkml:trace contextRef="#ctx0" brushRef="#br1" timeOffset="212129.1726">3637 13637 17286,'21'0'4773,"-21"0"129,25 31-258,-20-8-3482,13 19-1162,-7-1 0,3 11 0,-4 1 0,3 1 0,-2 3 0,-2-4 0,-1 6 0,-8-18-904,6 8-3869,-4-6-258,-1-2 129,-1-9-387</inkml:trace>
          <inkml:trace contextRef="#ctx0" brushRef="#br1" timeOffset="211895.1722">3957 13130 15867,'34'-8'4644,"-34"8"0,21 12-258,-9 13-3354,-12-2-387,-3 11-258,-11 1-129,-4 5-258,-4 2-258,-8-4-516,9 15-2064,-11-14-1548,-2 4-129,0-2-387,2-6-129</inkml:trace>
          <inkml:trace contextRef="#ctx0" brushRef="#br1" timeOffset="212378.773">4154 13817 16899,'45'-39'4902,"-19"23"-129,12 9-129,1-6-3354,11 13-1031,1-1-259,3 1 0,-1 0 0,-12-4-1162,7 4-3353,-21 0-387,-8 5 129,-19-5-387</inkml:trace>
          <inkml:trace contextRef="#ctx0" brushRef="#br1" timeOffset="212550.3733">4337 13938 13287,'57'11'4128,"-21"-10"-258,14 7-258,-6-7-3741,6-1-3225,7 0-387,-9-7-387,7 2-258</inkml:trace>
          <inkml:trace contextRef="#ctx0" brushRef="#br1" timeOffset="213111.9743">5536 13328 16899,'2'11'4644,"-2"17"0,-11 9-258,4 19-3612,-11 4-258,2 9-387,-1 6-129,-5 0 0,3-1-129,-3-6-129,5-6 129,-3-14-129,8-7 129,-1-14-129,4-11 129,9-16 0,0 0 129,-3-21 0,3-13 129,14-14 0,2-14 0,7-11 129,-2-9 0,4-5 0,-2-4 129,2 6-129,-5 3 130,1 12-388,-3 8 0,2 18 0,-4 6 0,3 17 0,-1 10 0,3 11 0,1 4 0,1 15 0,0 10 0,0 10 0,0 4 0,2 14 0,-2 1 0,0 12 0,-3-1 0,-1 4 0,-1 0 0,-2-4 0,0-3 0,-2-7 0,-1-8 0,-4-12 0,0-5 0,-4-11 0,0-3 0,-5-20 0,0 16 0,-16-16-4903,16 0-257,-30-28 129,11 6-129</inkml:trace>
          <inkml:trace contextRef="#ctx0" brushRef="#br1" timeOffset="213283.5746">5650 13794 12513,'-16'-11'4644,"16"11"-258,0 0 129,0-21-2064,32 23-1290,-5-2-903,10 0-903,13 5-2193,-4-5-1548,2-2 0,4-8-516,-2-6 129</inkml:trace>
          <inkml:trace contextRef="#ctx0" brushRef="#br1" timeOffset="213533.175">6611 13458 17286,'0'0'4773,"25"0"129,-2 7-258,-6-7-3870,21 7-386,-3-7-388,12 0 0,1 0 0,1-5 0,0-4 0,-3-2 0,-2 7 0,-12-15-904,7 10-3869,-19-2-258,-4 4 129,-16 7-387</inkml:trace>
          <inkml:trace contextRef="#ctx0" brushRef="#br1" timeOffset="213735.9754">6835 13259 16899,'-20'23'4773,"20"3"0,0 3-258,14 15-3612,-5 4-387,7 13-258,-1 6-258,-5-1-516,8 12-645,-18-12-3225,11 0-387,-2-13 0,3-6-258</inkml:trace>
          <inkml:trace contextRef="#ctx0" brushRef="#br1" timeOffset="214391.1765">7347 13415 16770,'5'-27'4773,"-5"27"258,16 11-387,-7 35-3741,-7 8-387,2 15-386,-3 2-130,-1 6 0,0-1 0,-7-8-388,6-4-257,-10-23 129,6-6-129,5-35 0,-16 18 129,7-30 129,7-17 258,2-15 258,0-15 0,11-10 129,1-13 129,11 2 0,4-6 129,8 8-129,4 2 129,8 13-258,1 10 129,7 17-129,0 11 1,0 15-259,-5 10 0,-6 5 0,-8 15 0,-11 6 0,-11 6 0,-14-1 0,-2 4-388,-17-6-128,3 3 0,-11-11 0,9 0-129,-3-8 129,21-13 129,-18 23 129,18-23 129,6 16 129,-6-16 129,39 18 258,-13-8 0,13 12 129,1-1-129,8 9 129,-6 4-129,3 5 0,-8 0-129,-1 8 0,-13-6-129,-7 3 1,-16-5-130,-4-3 0,-22-6 0,-13-3 0,-15-4 0,-15-9 0,-9 0 0,-15-12-259,13 11-2450,-14-13-2064,5 0-129,0-8-258,0-4-129</inkml:trace>
        </inkml:traceGroup>
      </inkml:traceGroup>
    </inkml:traceGroup>
    <inkml:traceGroup>
      <inkml:annotationXML>
        <emma:emma xmlns:emma="http://www.w3.org/2003/04/emma" version="1.0">
          <emma:interpretation id="{CE1E7898-16BD-40B8-89AF-615FD1F60A55}" emma:medium="tactile" emma:mode="ink">
            <msink:context xmlns:msink="http://schemas.microsoft.com/ink/2010/main" type="paragraph" rotatedBoundingBox="8386,15235 15974,15452 15932,16915 8345,1669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9709112-1C65-451A-A21C-BB6906699AFC}" emma:medium="tactile" emma:mode="ink">
              <msink:context xmlns:msink="http://schemas.microsoft.com/ink/2010/main" type="line" rotatedBoundingBox="8386,15235 15974,15452 15932,16915 8345,16698"/>
            </emma:interpretation>
          </emma:emma>
        </inkml:annotationXML>
        <inkml:traceGroup>
          <inkml:annotationXML>
            <emma:emma xmlns:emma="http://www.w3.org/2003/04/emma" version="1.0">
              <emma:interpretation id="{A551ABED-88FC-41DF-908F-1D511819E7F0}" emma:medium="tactile" emma:mode="ink">
                <msink:context xmlns:msink="http://schemas.microsoft.com/ink/2010/main" type="inkWord" rotatedBoundingBox="10280,15289 12701,15358 12662,16728 10241,16659"/>
              </emma:interpretation>
              <emma:one-of disjunction-type="recognition" id="oneOf18">
                <emma:interpretation id="interp90" emma:lang="en-US" emma:confidence="0">
                  <emma:literal>IFF</emma:literal>
                </emma:interpretation>
                <emma:interpretation id="interp91" emma:lang="en-US" emma:confidence="0">
                  <emma:literal>LIEF</emma:literal>
                </emma:interpretation>
                <emma:interpretation id="interp92" emma:lang="en-US" emma:confidence="0">
                  <emma:literal>STEF</emma:literal>
                </emma:interpretation>
                <emma:interpretation id="interp93" emma:lang="en-US" emma:confidence="0">
                  <emma:literal>FIEF</emma:literal>
                </emma:interpretation>
                <emma:interpretation id="interp94" emma:lang="en-US" emma:confidence="0">
                  <emma:literal>1 FEB</emma:literal>
                </emma:interpretation>
              </emma:one-of>
            </emma:emma>
          </inkml:annotationXML>
          <inkml:trace contextRef="#ctx0" brushRef="#br1" timeOffset="292984.1146">3307 15197 13029,'-46'-17'4902,"27"10"-387,19 7 258,-38-20-2580,38 20-645,0 0-516,0 0-387,0 0-515,11 4-130,-11-4 0,36 19 0,-13-6 0,7 4 0,2 3 0,5 3 0,-1 2 0,3 0 0,0 0 0,0 0 0,0-2 0,-3-2 0,1 0 0,-5-3 0,0 2 0,-7-10 0,4 10-130,-29-20-2063,34 14-2580,-34-14-129,21 13-129,-21-13 0</inkml:trace>
          <inkml:trace contextRef="#ctx0" brushRef="#br1" timeOffset="293670.5158">3797 15567 14964,'0'0'4773,"19"6"-129,-19-6 0,20 35-3096,-20-19-516,9 16-516,-4-1-129,4 10-128,-2-1-259,2 5 0,2 3-130,-4-7-257,5 5-129,-7-16-387,10 11-1032,-12-16-2709,1-7 129,-4-18-387,0 0 0</inkml:trace>
          <inkml:trace contextRef="#ctx0" brushRef="#br1" timeOffset="293389.7153">4161 15206 12384,'25'-21'4644,"-25"21"-129,0 0-129,25-5-2193,-25 5-774,0 0-387,0 0-258,0 0-387,-9 0 0,9 0-129,-23 14 0,7 4-258,-2 1 130,-5 4-260,0 8-128,-5-3-258,8 11-387,-16-14-2064,10 9-1548,-1-4-129,0 0-387,2-1 129</inkml:trace>
          <inkml:trace contextRef="#ctx0" brushRef="#br1" timeOffset="294466.1172">2893 14714 10449,'-23'1'4515,"3"14"129,20-15-387,0 17-1161,0-17-1806,16 0-516,0 0-129,16 2-129,2-2-129,18 0 0,8 0 0,13-3-129,7-6 129,13 3-129,5-3 129,8 4-257,-1-2-130,4 3 0,-8 3 0,0-1 0,-8 2 0,-6 0 0,-10 0 0,-12 0 0,-9 0 0,-17 0 0,-4 5-517,-35-5-3095,0 0-1161,0 0 0,0 20-258,-14-10-516</inkml:trace>
          <inkml:trace contextRef="#ctx0" brushRef="#br1" timeOffset="295261.7186">4645 15560 13545,'0'0'4515,"-7"15"-129,7-15 129,0 0-2709,23 5-645,-23-5-387,43 5-129,-15-3-258,11 3-129,4-3 0,7-2-258,3 0-129,1 0-129,4-2-258,-11-8-516,8 10-645,-29-4-2580,3-3-387,-13 3 0,-16 4-258</inkml:trace>
          <inkml:trace contextRef="#ctx0" brushRef="#br1" timeOffset="295495.719">4786 15763 11223,'-7'29'4773,"7"-29"-516,14 21 129,5-5-774,6-14-2967,13-1-645,11 7-774,-2-8-1290,11-4-2322,10 4 258,1-7-516,6 5-129</inkml:trace>
          <inkml:trace contextRef="#ctx0" brushRef="#br1" timeOffset="208775.1667">936 15372 14964,'16'-20'5031,"-16"20"0,9 11-387,-9 5-3225,2 21-774,-2 4-129,4 12 1,-1 4-517,2 7 0,6 4 0,-7-7-646,15 17-1934,-12-18-2193,1 3-258,-7-7-258,-1 0-129</inkml:trace>
          <inkml:trace contextRef="#ctx0" brushRef="#br1" timeOffset="296400.5206">6463 15331 13545,'0'0'4515,"0"0"-258,-4 21 129,-17-7-2967,16 18-903,-11 0 0,3 9-258,-4 2 0,2 2-258,-1 3 0,2-4 0,0-1-129,1-6 0,1-1 0,-1-11 129,3-4-129,10-21 0,-20 19 0,20-19 129,0 0-129,-16-14 129,16-7 129,0-2-129,0-11 129,4-2 129,3-6 0,5 1-129,-3-5 258,4 5-129,-3-6 0,5 10 129,-7-2-258,5 7 129,-4 2-129,2 8 258,-4 1-258,-7 21 129,17-25-129,-17 25 0,22-5 130,-22 5-259,26 7 0,-8 9 0,-2 5 0,6 6 0,-3 1 0,4 8 0,-3-2 0,3 5 0,-2 0 0,2 0 0,1-2 0,-1 4 0,0 2 0,0-2 0,0-2 0,-2 4 0,1-4 0,-4-2 0,-1-3 0,-1-5 0,-1-6 0,-7-4 0,1-3 0,-9-16 0,0 0 0,0 0-388,0 0-1547,0 0-2838,-16-18-129,-1-8 0,-3 1-258</inkml:trace>
          <inkml:trace contextRef="#ctx0" brushRef="#br1" timeOffset="296603.3209">6305 15644 12513,'23'16'4515,"-4"-16"-516,17 5 129,7-3-3225,3-2-774,5-7-1290,10-9-2838,1 5 0,-7-12-387,2 4 0</inkml:trace>
          <inkml:trace contextRef="#ctx0" brushRef="#br1" timeOffset="297289.7222">6031 14872 11739,'0'0'4386,"-7"11"0,7-11 0,10 14-2967,-10-14-258,25 12-129,-9-8-258,16 6-258,2-6 0,12 1-258,6 1 0,10-5 0,2-1-129,7 0 0,0 0 0,-3-1-129,-6-1-129,-8-3 0,-8 5-258,-18-8-774,6 8-2838,-34 0-645,0 0 0,0 0-516</inkml:trace>
          <inkml:trace contextRef="#ctx0" brushRef="#br1" timeOffset="308038.1406">7561 15436 11223,'21'-6'4902,"-3"3"0,-18 3-129,0 0-1032,23-2-2838,-23 2-258,12 13-129,-6 3-129,4 8-129,-3 5-129,6 7 129,-3 1-258,1 4 130,0 0-130,-2 1 0,0-1 0,0-3 0,-4-3 0,0-6 0,-3-4 0,0-6 0,-2-19 0,0 25-130,0-25 1,-14 2-129,14-2 0,-27-14 0,11-4 0,-4-12 0,2-2 0,2-11 0,4-5 129,0 2 0,6-4 129,4 2 129,2 0 0,8 5 0,13 2 0,7 7 129,4 4 0,9 9 0,0 1 0,5 8-129,-3 3 129,2 9-129,-10 0 130,-3 3-259,-10 8 0,-6 2 0,-9 3 0,-7 0 0,-4 1 0,-15-1 0,-8 0 0,-7 0 0,4-1 0,-4-3-130,4-1 1,3-6 0,9 4 0,18-9 0,-9 16-129,9-16 258,27 18-129,5-8 129,7 5 0,11 1 129,3 0-129,4-4 129,-3 1 0,-1 1 0,-7 0 0,-8 0-129,-12 2 129,-8 4 0,-13-2-129,-5 15 130,-16-2-130,-10 2 0,-12-1 0,-6-1 0,-8-6 0,-5-4 0,-3-3 0,-2-15 0,1-3 0,3-1 0,4-5 0,-1-15-1033,21 19-1676,-7-18-2193,8 1 129,-1-6-387,4 2-129</inkml:trace>
          <inkml:trace contextRef="#ctx0" brushRef="#br1" timeOffset="308615.3416">7603 14959 15738,'0'-16'4773,"0"16"258,0 0-645,0 0-3354,0 0-387,0 0 0,0 0-258,0 0-257,18-4-130,5 4 0,0 0 0,15 0 0,10 0 0,12-1 0,9-3 0,13-3 0,5-2 0,2 0 0,0 0 0,-3 2 0,-15 4 0,-11-3 0,-13 3 0,-17 3 0,-9 0 0,-21 0 0,0 0-4000,-18 0-1160,-10 3-258,-11 1-258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9:22.0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BE43390-AD59-461A-8165-992A5FCA679D}" emma:medium="tactile" emma:mode="ink">
          <msink:context xmlns:msink="http://schemas.microsoft.com/ink/2010/main" type="inkDrawing" rotatedBoundingBox="4615,7962 7071,7938 7072,7989 4616,8013" semanticType="underline" shapeName="Other"/>
        </emma:interpretation>
      </emma:emma>
    </inkml:annotationXML>
    <inkml:trace contextRef="#ctx0" brushRef="#br0">-2804 7358 5805,'0'0'4644,"0"0"-516,-9-18 258,9 18-2193,0 0-258,0 0-645,19-7-129,-19 7-516,27 0 0,-8 0 0,15 7-129,2-1 129,21 4-129,3-6-129,20 5 129,9-7-129,18 3 0,9-5-129,15 0 0,12 0-129,10-2 0,5-3 0,2-1-129,-4 1 129,-3 2-129,-9-3 129,-10 1-129,-15 1 129,-19 1-258,-15 1 129,-19-2-129,-13 4-129,-21-3-258,-7 3-129,-25 0-774,0 0-2193,0 0-1419,-32-7 258,5 5-645,-6-3 0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9:25.2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2BF338-F9B2-471E-A09A-5E08A9E26ACD}" emma:medium="tactile" emma:mode="ink">
          <msink:context xmlns:msink="http://schemas.microsoft.com/ink/2010/main" type="inkDrawing" rotatedBoundingBox="9052,8549 11398,8343 11403,8408 9057,8613" semanticType="underline" shapeName="Other"/>
        </emma:interpretation>
      </emma:emma>
    </inkml:annotationXML>
    <inkml:trace contextRef="#ctx0" brushRef="#br0">-5 182 11739,'0'0'4773,"0"0"-258,0 0 129,-18-18-2967,18 18-516,0 0-258,18 11-387,-2-8 0,14 5-129,6-7 129,22 7-129,10-8 0,21 0 0,10-4-128,21-5-259,11-7 0,19-2 0,15-1 0,8-4 0,1 1 0,-3 3 0,-6 1 0,-7 0 0,-15 7 0,-22 4 0,-25 4 0,-25-3 0,-18 6 0,-24-1 0,-13 1-388,-16 0-1418,-16-2-3096,-16 2-129,-6 0-258,-8 0-129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9:26.1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7C10D1-B47B-456F-9828-198FC9C6C0A9}" emma:medium="tactile" emma:mode="ink">
          <msink:context xmlns:msink="http://schemas.microsoft.com/ink/2010/main" type="inkDrawing" rotatedBoundingBox="4658,8975 7558,8870 7561,8953 4661,9058" semanticType="callout" shapeName="Other"/>
        </emma:interpretation>
      </emma:emma>
    </inkml:annotationXML>
    <inkml:trace contextRef="#ctx0" brushRef="#br0">0 85 6708,'0'0'4257,"0"0"-129,0 0 258,0 0-2322,16 16-258,-16-16-129,50 11-129,-18-11-387,25 11-258,0-11-129,25 3-129,1-3-129,17 2-129,3-2 0,16 0-129,4 0 0,16-2-129,3-1 129,4 1-129,0-4 0,0 3 0,0-4 1,-2-2-130,-6 0 0,1-2 0,-7 1 0,-6 1 0,-8-2 0,-12 2 0,-11 4 0,-19-1 0,-17 1 0,-18 3 0,-16 1 0,-9 1 0,-16 0 0,0 0 0,0 0 0,0 0 0,0 0-259,-11 0-257,11 0-258,-25 0-387,25 0-903,-25 8-2838,9-6 0,0 2-258,-5-4 129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9:23.9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A34F7EC-B0B4-4408-A8A4-993BEBAEA8FD}" emma:medium="tactile" emma:mode="ink">
          <msink:context xmlns:msink="http://schemas.microsoft.com/ink/2010/main" type="inkDrawing" rotatedBoundingBox="6899,6944 9271,8347 8126,10280 5755,8877" hotPoints="6706,7175 9309,8385 8262,9241 6820,9561" semanticType="enclosure" shapeName="Quadrilateral"/>
        </emma:interpretation>
      </emma:emma>
    </inkml:annotationXML>
    <inkml:trace contextRef="#ctx0" brushRef="#br0">0 22 10320,'48'-14'4644,"-18"9"0,15-1-645,13 12-1935,-6-1-774,24 18-387,-5-5-387,17 14 0,1 0-129,10 9 0,-3-2-129,11 9 0,-2-4 0,3 6 0,1-2-129,-4 4 129,-4-1-129,-5 5 129,-9-3-129,-6 7 0,-10 3 258,-7 4-258,-11 4 129,-3 6 1,-7-1-259,-4 3 0,-5-5 0,-6-1 0,-5-7 0,-3-5 0,-6-13 0,-3-7 0,-4-11 0,-6-9 0,1-3 0,-2-18 0,0 16 0,0-16-775,0 0-1676,-12 0-2451,12 0-258,-30-4-129,10-3-129</inkml:trace>
    <inkml:trace contextRef="#ctx0" brushRef="#br0" timeOffset="-780.0013">-123 61 4257,'0'-21'4515,"0"3"0,0 18 0,0 0-1161,0 0-903,34 0-516,-34 0-645,35 27-258,-13-4-129,13 16-258,-1 4-258,14 12 129,0 2-258,9 9 129,2 3-258,5 6 129,-2-2 0,-1 7 0,-6 0 0,-5 7 0,-10 9 0,-9 14-128,-13 8-130,-13 8 0,-5 0 0,-13 4 0,-8-7 0,-6-9 0,-6-11 0,-3-18 0,0-15 0,1-12 0,-1-10 0,1-8 0,-1-5 0,2-6 0,4-3 0,0-10 0,7 0 0,0-7 0,23-9 0,-31 14 0,31-14 0,-21 0-904,21 0-1289,0 0-2451,0 0-387,0-14-129,2-4-129</inkml:trace>
    <inkml:trace contextRef="#ctx0" brushRef="#br0" timeOffset="686.401">-16 2265 10191,'43'0'4773,"-10"-2"0,5-6-258,10-10-1677,19 18-1161,-8-13-516,19 10-387,-3-11-258,12 3-129,-3-3 0,8 1-129,-3-5 0,5 1 1,-1-8-259,5-2 0,5-5 0,5-7 0,4-9 0,6-7 0,-1-9 0,1-9 0,-3-4 0,-3-3 0,-10 0 0,-12 4 0,-17 6 0,-14 12 0,-14 6 0,-19 11-130,-12 11 1,-14 9 0,0 21-129,-19-24-258,19 24-387,-39-7-1032,39 7-2838,-32 6-129,14 4-129,-2 3-258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9:30.6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A81946-A96F-4672-A2D8-C6CED19BFC08}" emma:medium="tactile" emma:mode="ink">
          <msink:context xmlns:msink="http://schemas.microsoft.com/ink/2010/main" type="writingRegion" rotatedBoundingBox="9220,6825 13056,7153 12979,8045 9143,7717"/>
        </emma:interpretation>
      </emma:emma>
    </inkml:annotationXML>
    <inkml:traceGroup>
      <inkml:annotationXML>
        <emma:emma xmlns:emma="http://www.w3.org/2003/04/emma" version="1.0">
          <emma:interpretation id="{7A188E93-8E9A-46C3-8E93-A8BA3E644F9A}" emma:medium="tactile" emma:mode="ink">
            <msink:context xmlns:msink="http://schemas.microsoft.com/ink/2010/main" type="paragraph" rotatedBoundingBox="9220,6825 13056,7153 12979,8045 9143,77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B7F2DC-C53D-42BF-9526-B31BE4525F09}" emma:medium="tactile" emma:mode="ink">
              <msink:context xmlns:msink="http://schemas.microsoft.com/ink/2010/main" type="line" rotatedBoundingBox="9220,6825 13056,7153 12979,8045 9143,7717"/>
            </emma:interpretation>
          </emma:emma>
        </inkml:annotationXML>
        <inkml:traceGroup>
          <inkml:annotationXML>
            <emma:emma xmlns:emma="http://www.w3.org/2003/04/emma" version="1.0">
              <emma:interpretation id="{11C2A671-6E2D-4A1D-83D2-5B97B059F087}" emma:medium="tactile" emma:mode="ink">
                <msink:context xmlns:msink="http://schemas.microsoft.com/ink/2010/main" type="inkWord" rotatedBoundingBox="9220,6825 13056,7153 12979,8045 9143,7717"/>
              </emma:interpretation>
              <emma:one-of disjunction-type="recognition" id="oneOf0">
                <emma:interpretation id="interp0" emma:lang="en-US" emma:confidence="0">
                  <emma:literal>Y=AtB</emma:literal>
                </emma:interpretation>
                <emma:interpretation id="interp1" emma:lang="en-US" emma:confidence="0">
                  <emma:literal>Y = At B</emma:literal>
                </emma:interpretation>
                <emma:interpretation id="interp2" emma:lang="en-US" emma:confidence="0">
                  <emma:literal>y = At B</emma:literal>
                </emma:interpretation>
                <emma:interpretation id="interp3" emma:lang="en-US" emma:confidence="0">
                  <emma:literal>Y=A+B</emma:literal>
                </emma:interpretation>
                <emma:interpretation id="interp4" emma:lang="en-US" emma:confidence="0">
                  <emma:literal>T = At B</emma:literal>
                </emma:interpretation>
              </emma:one-of>
            </emma:emma>
          </inkml:annotationXML>
          <inkml:trace contextRef="#ctx0" brushRef="#br0">1025 538 14706,'48'-36'5031,"-16"22"-129,5 2-258,-5 1-3612,18 9-516,-4 2-387,0-2-387,2 9-645,-24-7-2322,4 6-1677,-28-6 129,18 16-387,-18-16-387</inkml:trace>
          <inkml:trace contextRef="#ctx0" brushRef="#br0" timeOffset="171.6003">1082 698 9675,'60'14'4128,"-23"-14"-129,26 7-903,-3-7-3354,2-5-2967,10 5-645,-14-16-129,12 5-516</inkml:trace>
          <inkml:trace contextRef="#ctx0" brushRef="#br0" timeOffset="717.6011">1825 332 13416,'-3'-22'4773,"3"22"-258,0 0 129,-9 29-3483,0 3-516,4 14-258,-6 4-129,2 7-129,-4 0-129,1-1 0,-2-4-129,1-7 129,3-8-258,-3-12 129,6-4 0,7-21 0,0 0 0,0 0 0,0 0 129,2-35 0,10-1 0,4-12 0,2-7 129,3-7 0,1-8 129,1 1-129,-3-2 258,3 8-129,-7 5 129,1 13-129,-4 6 0,-2 14 0,-4 7 0,-7 18 0,0 0 0,23 0 0,-23 0-129,16 40 130,-9-8-259,4 7 0,-1 7 0,1 9 0,-2 6 0,0-1 0,-2 2 0,0 1 0,0-5 0,0-1 0,0-5 0,0-8 0,2-6 0,-3-8 0,3-4 0,-4-8 0,2-2-259,-7-16-1031,0 0-2451,0 0-1419,0 0 258,-5-10-387,5 10-129</inkml:trace>
          <inkml:trace contextRef="#ctx0" brushRef="#br0" timeOffset="873.6015">1859 707 12771,'-12'-25'4773,"24"5"-387,11 15 0,18 1-3483,2 1-1161,1-4-2838,10-7-1161,8 6-258,0-9-258,15 1-516</inkml:trace>
          <inkml:trace contextRef="#ctx0" brushRef="#br0" timeOffset="-608.401">34 20 11223,'-25'-14'5160,"9"7"-387,16 7 258,0 9-2838,0-9-903,23 18-516,0-6-129,16 11-258,1 0 129,11 9-387,1-1 0,1 1 129,-1 1-387,-4-4 0,-6-1-258,-11-8-258,4 8-774,-35-28-2580,29 18-1032,-29-18 0,26 0-258,-26 0-258</inkml:trace>
          <inkml:trace contextRef="#ctx0" brushRef="#br0" timeOffset="-234.0004">498 349 11094,'13'45'5031,"-3"-20"-258,-1 5 129,2-9-2709,8 27-1032,-11-5-516,2 5-516,-1 4-516,-9-15-903,16 11-2064,-10-11-1548,-3-6 0,1-5-258,1-10-129</inkml:trace>
          <inkml:trace contextRef="#ctx0" brushRef="#br0" timeOffset="-436.8008">737 82 11223,'12'-26'4902,"-12"26"-129,0 0-129,-14-4-2451,8 18-1290,-13 1-258,3 10-516,-5 1-129,-4 1-516,9 16-1161,-11-11-2967,4-6 0,3 1-387,2-7 0</inkml:trace>
          <inkml:trace contextRef="#ctx0" brushRef="#br0" timeOffset="2043.6036">2494 584 13545,'16'-11'4902,"-16"11"-129,27-12-129,3 12-3225,-12 0-774,16 0-129,-2-2-129,10 2-258,1 0 0,1 0-258,3 0-387,-14-7-645,14 7-1935,-15-3-1677,-9-8 129,-7-2-387,-13-3-516</inkml:trace>
          <inkml:trace contextRef="#ctx0" brushRef="#br0" timeOffset="2230.8039">2802 371 12513,'-18'9'4902,"14"8"-258,1 1 129,-6-2-3096,9 21-645,0-3-387,0 9-387,4 1-516,-1-3-516,15 11-1677,-6-9-2322,1-8 129,3-3-387,2-7 0</inkml:trace>
          <inkml:trace contextRef="#ctx0" brushRef="#br0" timeOffset="2870.405">3157 486 15222,'9'-21'4902,"9"14"-129,-18 7-516,25 32-3354,-21 0-387,3 14-129,-4-1-129,1 4-129,-2-1-258,-2-5 0,0-7 0,0-10 0,-2-8-129,2-18 0,0 0 129,-9-18-129,9-14 258,0-16-129,4-7 258,4-9-129,3-5 0,7-2 129,1 3 129,6 8-129,0 4 0,5 15 129,3 11 0,2 16-129,1 9 129,-4 6-258,-2 15 129,-3 9 0,-8 4-129,-5 1-129,-6 4 0,-8-6-129,-2 4-129,-11-10 129,1 3-129,-6-13 0,7 4 0,11-16 129,-23 14 0,23-14 129,0 0 129,0 20 129,0-20 129,34 21 0,-7-10 0,8 10 129,1-1 0,5 8 129,-6-5-258,-1 8 129,-12-5-129,-6 6 0,-16-3 0,-9 3-129,-23-7 130,-9 0-259,-13-6 0,-8-1 0,-4-4 0,-5-7-259,9 2-515,-9-12-1677,16-1-2193,7-3-387,8-2-129,10 0-129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9:36.9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C85558A4-115F-47F6-ACFA-741C8ACB1C9D}" emma:medium="tactile" emma:mode="ink">
          <msink:context xmlns:msink="http://schemas.microsoft.com/ink/2010/main" type="writingRegion" rotatedBoundingBox="14427,5023 23480,4816 23627,11272 14574,11478"/>
        </emma:interpretation>
      </emma:emma>
    </inkml:annotationXML>
    <inkml:traceGroup>
      <inkml:annotationXML>
        <emma:emma xmlns:emma="http://www.w3.org/2003/04/emma" version="1.0">
          <emma:interpretation id="{755623AC-D9D7-4474-999F-A04D42A7281B}" emma:medium="tactile" emma:mode="ink">
            <msink:context xmlns:msink="http://schemas.microsoft.com/ink/2010/main" type="paragraph" rotatedBoundingBox="14427,5023 23480,4816 23529,6933 14475,71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5D77F3-68E4-4A48-83E9-60474565A0A0}" emma:medium="tactile" emma:mode="ink">
              <msink:context xmlns:msink="http://schemas.microsoft.com/ink/2010/main" type="line" rotatedBoundingBox="14427,5023 23480,4816 23529,6933 14475,7139"/>
            </emma:interpretation>
          </emma:emma>
        </inkml:annotationXML>
        <inkml:traceGroup>
          <inkml:annotationXML>
            <emma:emma xmlns:emma="http://www.w3.org/2003/04/emma" version="1.0">
              <emma:interpretation id="{3E2829E9-8D1D-4912-9AF7-AB30478D51B3}" emma:medium="tactile" emma:mode="ink">
                <msink:context xmlns:msink="http://schemas.microsoft.com/ink/2010/main" type="inkWord" rotatedBoundingBox="14427,5023 17052,4963 17080,6205 14455,6265"/>
              </emma:interpretation>
              <emma:one-of disjunction-type="recognition" id="oneOf0">
                <emma:interpretation id="interp0" emma:lang="en-US" emma:confidence="0">
                  <emma:literal>VENN</emma:literal>
                </emma:interpretation>
                <emma:interpretation id="interp1" emma:lang="en-US" emma:confidence="0">
                  <emma:literal>PENN</emma:literal>
                </emma:interpretation>
                <emma:interpretation id="interp2" emma:lang="en-US" emma:confidence="0">
                  <emma:literal>FENN</emma:literal>
                </emma:interpretation>
                <emma:interpretation id="interp3" emma:lang="en-US" emma:confidence="0">
                  <emma:literal>BENN</emma:literal>
                </emma:interpretation>
                <emma:interpretation id="interp4" emma:lang="en-US" emma:confidence="0">
                  <emma:literal>Ernn</emma:literal>
                </emma:interpretation>
              </emma:one-of>
            </emma:emma>
          </inkml:annotationXML>
          <inkml:trace contextRef="#ctx0" brushRef="#br0">0 575 13674,'14'-47'4644,"-7"31"129,-7 16-258,23 0-2709,-23 0-645,23 27-516,-8-2-258,6 12 0,0 6-129,4 7-129,0 5 0,4 0-129,-3 2 0,1-4 129,0-5-258,-6-5 129,-1-11 129,-3-11 1,-17-21-130,27 4 0,-18-18 0,2-15 0,-4-13 0,5-8 0,-1-11 0,5-8 0,7-16 0,11-10 0,7-10 0,9 0 0,-2 8 0,1 6 0,-4 7 0,-1 17 0,-10 20 0,-11 26 0,-23 21 0,16 27 0,-10 26 0,-21-1-3742,8 14-1418,-9-1 129,0 8-387</inkml:trace>
          <inkml:trace contextRef="#ctx0" brushRef="#br0" timeOffset="546.001">898 817 10836,'0'0'4773,"0"0"-387,16 19 0,-16-19-1290,14 34-2451,-14-13-129,6 11-258,-4-1 0,3 2-258,-3 5 0,-2-10-258,1 2-129,-1-10-129,0 1-387,0-21 0,0 0-258,-23-5 129,22-15 129,-10-15 0,7-1 516,-5-6 258,-1-10 516,8 9 387,-9-10 387,11 17 0,-7-8 129,7 19-129,0-9 0,11 18-258,-1-9 129,19 16-387,-4-3-129,12 7-129,1-3-129,6 5-129,1 1 1,-1 2-260,-3 0-257,-13 0-774,6 13-2322,-34-13-1548,13 26 387,-17-10-516,-17 2-129</inkml:trace>
          <inkml:trace contextRef="#ctx0" brushRef="#br0" timeOffset="748.8013">871 870 14448,'34'9'4773,"-3"-6"-129,4-3-129,2 0-2967,11 0-903,-5 0-516,2 0-387,-1 4-645,-17-4-1161,-1 0-2709,-26 0 258,16 18-387,-16-18 0</inkml:trace>
          <inkml:trace contextRef="#ctx0" brushRef="#br0" timeOffset="936.0017">898 1194 11223,'54'26'4128,"-14"-10"-129,-4-16-645,7 0-2838,8 0-1290,8-10-2064,7 8-903,-13-19-387,11 6-129</inkml:trace>
          <inkml:trace contextRef="#ctx0" brushRef="#br0" timeOffset="1450.8026">1603 845 14448,'-31'-32'4773,"31"32"0,-26 0-129,4 2-3096,19 26-774,-6-1-129,5 10-258,-1 2-129,3 6-129,2-2-129,0-4 0,0-7-129,4-7 0,-1-8 0,-3-17 129,0 0-129,15-14 0,-12-13 0,-3-6 129,0-6 0,0-4 0,0-2-129,0 1 258,-5 1-129,3 9 129,-2 4 0,4 7 0,0 23 0,2-18 0,-2 18 129,27 23-258,-8 6 129,6 8-129,4 8 0,5 5 0,-1 3 0,1-5 0,-2-2 0,-3-7 130,-6-10-130,-4-8 0,-3-12 0,2-9 0,-9-12 0,2-13 0,-4-13 0,2-4 0,-4-8 0,0-5 0,-1 1 0,-4 1 0,2 10 0,-2-1 0,9 24-2194,-2-3-2708,-7 23-258,21-16-258,-21 16 129</inkml:trace>
          <inkml:trace contextRef="#ctx0" brushRef="#br0" timeOffset="2028.0036">2318 843 12126,'0'0'4773,"0"0"-387,0 0 387,7 25-2580,-7-25-1161,-6 43-387,-1-18-129,7 10-129,-3-3-258,3-1 129,0-7-258,0-4 129,0-20 0,7 16-129,-7-16-129,2-16 129,-2-11 0,0-6-129,0-5 129,0-4-129,-4-3 0,2 4 129,-3 0 129,3 9-129,-1 4 129,3 8 0,0 20 0,0 0 0,14-5 258,2 16-258,2 17 0,7 6 0,-1 8 0,5 6 0,-2 2 1,-1 0-130,-1-4 0,-3-5 0,-5-9 0,-2-7 0,-15-25 0,21 7 0,-16-17 0,1-19 0,-5-12 0,3-7 0,-2-9 0,-2-5 0,0 2 0,0-1 0,1 13-130,-1-5-1676,13 21-2709,-8 3-645,4 13 387,-9 16-645</inkml:trace>
        </inkml:traceGroup>
        <inkml:traceGroup>
          <inkml:annotationXML>
            <emma:emma xmlns:emma="http://www.w3.org/2003/04/emma" version="1.0">
              <emma:interpretation id="{FD3A9BD3-B4D5-4875-BCAF-8C35994A3BCD}" emma:medium="tactile" emma:mode="ink">
                <msink:context xmlns:msink="http://schemas.microsoft.com/ink/2010/main" type="inkWord" rotatedBoundingBox="17487,5211 23486,5074 23529,6933 17530,7069"/>
              </emma:interpretation>
              <emma:one-of disjunction-type="recognition" id="oneOf1">
                <emma:interpretation id="interp5" emma:lang="en-US" emma:confidence="0.5">
                  <emma:literal>Diagram</emma:literal>
                </emma:interpretation>
                <emma:interpretation id="interp6" emma:lang="en-US" emma:confidence="0">
                  <emma:literal>Diagrams</emma:literal>
                </emma:interpretation>
                <emma:interpretation id="interp7" emma:lang="en-US" emma:confidence="0">
                  <emma:literal>diagram</emma:literal>
                </emma:interpretation>
                <emma:interpretation id="interp8" emma:lang="en-US" emma:confidence="0">
                  <emma:literal>diagrams</emma:literal>
                </emma:interpretation>
                <emma:interpretation id="interp9" emma:lang="en-US" emma:confidence="0">
                  <emma:literal>Datagram</emma:literal>
                </emma:interpretation>
              </emma:one-of>
            </emma:emma>
          </inkml:annotationXML>
          <inkml:trace contextRef="#ctx0" brushRef="#br0" timeOffset="2854.805">3447 318 9675,'-16'-14'4773,"16"14"-129,0 0-129,0 0-1290,11-2-1806,10 10-516,-5-3-258,14 9-258,1 0 0,11 8-129,5-1-129,10 8 0,7-3 0,7 6-129,3 4 0,5 1 129,-3 2-129,-5 2 0,-7 0 0,-12 0 129,-13 0 0,-16-2 0,-21-3-129,-13-3 129,-28-2-129,-16-6-129,-16-4 0,-13-3 0,-6-4-258,-10-5 258,4-4-129,-2-3 0,7 2 0,2-4 0,8 0 0,1-2 0,14-2-129,3-3-129,19 7-129,0-11-516,26 11-903,2 0-2193,16 0-129,0 0 0,21-7-387</inkml:trace>
          <inkml:trace contextRef="#ctx0" brushRef="#br0" timeOffset="2386.8042">3709 447 14448,'-9'-20'5031,"9"20"-387,0 0 129,-14 11-3225,14 19-774,0 0-258,8 9-129,0 6-258,4 3 0,0-2-129,-1-3-129,3-1-258,-8-11-129,4 6-387,-10-37-1548,0 21-2322,0-21-129,-14-1 0,2-17-258</inkml:trace>
          <inkml:trace contextRef="#ctx0" brushRef="#br0" timeOffset="3151.2055">4420 640 12771,'77'-12'5031,"-47"10"-516,-5 2 258,-25 0-3096,37 16-774,-26 0-129,3 13-387,-5-1 0,-2 6-258,-2 2-258,-3-3-258,3 5-387,-6-19-1032,1 1-2838,0-4 129,0-16-516,0 0 0</inkml:trace>
          <inkml:trace contextRef="#ctx0" brushRef="#br0" timeOffset="3322.8059">4527 393 12771,'-7'-117'4515,"7"67"-258,5 20 129,9 14-3225,-14 16-1032,25-7-903,-2 19-1806,0 17-1677,-7 1-258,4 11-129,-7-4-387</inkml:trace>
          <inkml:trace contextRef="#ctx0" brushRef="#br0" timeOffset="4508.4075">5043 633 7998,'37'-25'4257,"-33"6"129,-4 19-387,0-21-1290,-20 3-1419,20 18-387,-41-22-258,20 19-129,-9-3 0,5 6-258,-2 0 0,4 11 0,0 2-129,5 4 0,2 3 0,5 5 0,2-2 0,6 4 0,3-2 0,0-1 0,0 1 0,9-3-129,0-3 129,-1-3-129,-8-16 129,24 22 0,-24-22 0,25 1 0,-25-1-129,28-8 129,-28 8 0,30-32 129,-14 10-129,4 4-129,-4-7 129,2 4 0,-1 0 129,1 5-258,-2 2 129,2 1-129,2 8 129,1 5-129,6 0 129,3 12 0,5 6-129,5 5 129,2 2-258,3 3 258,3-3 0,-2 0 0,0-9 0,0-3 0,1-10-258,1-3 258,-4-3-129,2-13 0,-1-9 0,-4-5-129,-6-6 129,-3-7-129,-10-3 258,-10 2-258,-6-1 258,-6 6-129,-9 7 0,-11 7 0,-3 13 0,-5 10-129,-3 5 129,1 15 0,2 9 0,-1 3 0,2 4 0,4 3 0,6 1 0,2-3 0,6 1-129,8-4 0,1 0 0,0-5 129,8-3-129,5-6 0,3-2 0,2-9 0,1-7 0,3-1 129,-1-15-129,6-6 129,-1-6 0,3-1 0,-4-5 0,1 6 129,-4 1 0,-3 8-129,-3 3 0,-16 16 0,22-2 0,-17 11 129,-3 18-258,-2 10 258,0 13 0,0 8 0,0 15 0,0 13 0,0 6 0,0 8 0,0 1 0,3 2 0,1 1 0,1-5 0,-1-5 0,-1-10 0,-3-11 1,2-9-130,-2-12 0,0-10 0,-2-11 0,-5-10 0,7-21 0,-30 5 0,3-12 0,-5-16 0,-7-11 0,-5-8 0,-4-10 0,-2-12 0,2-9 0,3-11 0,10-5 0,8-5 0,11 3 0,9 1 0,11 15 0,4-7-2194,19 25-2708,7 11-129,5 14-258,4 7-129</inkml:trace>
          <inkml:trace contextRef="#ctx0" brushRef="#br0" timeOffset="5194.8091">6670 785 11610,'16'1'4515,"-16"-1"-129,0 0 129,16 0-2580,-16 0-1032,13-14 0,-13-5-387,7-1-258,-7-7 0,0-1-129,0-8 129,-7-1-258,-4 0-129,-5-1 129,0 4-258,-5 2 129,1 7-258,-5 2 129,4 11-129,-4-1 129,5 10-129,-1-2 129,21 5 0,-27 0 129,27 0 129,0 0 129,0 0 0,0 16 129,0-16 129,31 10 0,-14-8 129,12 3 0,-4-5-129,9 6 129,-6-6-129,6 3-129,-6-3 129,1 0-129,-6 0 0,-2 4-129,-3-2 0,-18-2-129,25 12 0,-25-12 129,20 27-258,-12-10 129,0 8-129,-1 4 0,3 6-258,-4-3 0,8 6-258,-7-10-129,14 11-387,-12-21-903,25 12-1419,-7-14-1290,1-7 0,10-2 0,-3-7-129</inkml:trace>
          <inkml:trace contextRef="#ctx0" brushRef="#br0" timeOffset="5522.4096">7282 701 4902,'43'-59'4773,"-32"33"-129,-11-5 0,0 3-1290,0 28-516,-22-34-1032,22 34-645,-25-9-387,25 9-258,-23 5-258,23-5 0,-19 29-129,13-9 0,1 1-129,3 2 129,2 2-129,0 0-129,2 0 129,7-2-129,3 0 258,3-5-258,2-2 0,5-6 258,3-8-129,7-2 129,0 0 129,5-10 0,2-6-129,6 3 0,-1-1 0,2 7 0,-3 5-258,-7 2-258,4 7-645,-16 4-2580,2 1-1032,1 1-129,-6-4-258,2-4-516</inkml:trace>
          <inkml:trace contextRef="#ctx0" brushRef="#br0" timeOffset="6037.2106">8033 610 12126,'9'-19'4902,"10"-4"-258,-19 23 129,25 0-2322,-25 0-1290,30 5-645,-10 2-129,3 7-258,-2 0-129,-3 2-129,-2 4-387,-16-20 129,20 30 0,-20-30 0,0 0 0,0 0 0,0 0 258,16-9 129,-7-17 129,3-5 129,4-9 0,13 0-129,1-1 129,4 8-129,3 6 129,2 7-129,2 10 0,0 10-129,-7 3 129,-9 15 0,-4 5-129,-7 2-129,-3 0 0,-7 2 0,-1-2-129,-1-4 129,7-1 0,-9-20 129,25 21 0,1-16 129,5-5 258,13 0-129,-3-9 258,7 4-129,-9 0 0,4 5-129,-9 1 0,-6 17 129,-10 4-258,-6 8 0,-5 7-129,-7-1-387,6 17-2967,-6-12-1419,-11-4-129,-7-3-129,-3-5-645</inkml:trace>
        </inkml:traceGroup>
      </inkml:traceGroup>
    </inkml:traceGroup>
    <inkml:traceGroup>
      <inkml:annotationXML>
        <emma:emma xmlns:emma="http://www.w3.org/2003/04/emma" version="1.0">
          <emma:interpretation id="{7FDA833F-21EB-43B6-BBDF-EC1E6D805734}" emma:medium="tactile" emma:mode="ink">
            <msink:context xmlns:msink="http://schemas.microsoft.com/ink/2010/main" type="paragraph" rotatedBoundingBox="21848,9733 16441,11681 15715,9666 21122,77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374D975-CA56-4BC7-BF31-0F74B2680F3E}" emma:medium="tactile" emma:mode="ink">
              <msink:context xmlns:msink="http://schemas.microsoft.com/ink/2010/main" type="line" rotatedBoundingBox="21848,9733 16441,11681 15715,9666 21122,7718">
                <msink:destinationLink direction="with" ref="{83D143D3-D11E-40B4-A99A-45511567FEAD}"/>
                <msink:destinationLink direction="with" ref="{16A41EB5-00ED-4F88-A782-E2218F95992D}"/>
                <msink:destinationLink direction="with" ref="{6CF7F477-2C2B-4A8C-88CA-0A8DE517239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A6A5DB1-EA02-49D0-AA60-C13011928F0A}" emma:medium="tactile" emma:mode="ink">
                <msink:context xmlns:msink="http://schemas.microsoft.com/ink/2010/main" type="inkWord" rotatedBoundingBox="21848,9733 16441,11681 15715,9666 21122,7718"/>
              </emma:interpretation>
              <emma:one-of disjunction-type="recognition" id="oneOf2">
                <emma:interpretation id="interp10" emma:lang="en-US" emma:confidence="0">
                  <emma:literal>makes</emma:literal>
                </emma:interpretation>
                <emma:interpretation id="interp11" emma:lang="en-US" emma:confidence="0">
                  <emma:literal>Sakes</emma:literal>
                </emma:interpretation>
                <emma:interpretation id="interp12" emma:lang="en-US" emma:confidence="0">
                  <emma:literal>Latkes</emma:literal>
                </emma:interpretation>
                <emma:interpretation id="interp13" emma:lang="en-US" emma:confidence="0">
                  <emma:literal>hakes</emma:literal>
                </emma:interpretation>
                <emma:interpretation id="interp14" emma:lang="en-US" emma:confidence="0">
                  <emma:literal>inn*</emma:literal>
                </emma:interpretation>
              </emma:one-of>
            </emma:emma>
          </inkml:annotationXML>
          <inkml:trace contextRef="#ctx0" brushRef="#br1" timeOffset="78592.9381">2124 6221 14061,'-25'-25'4773,"25"25"0,0 0-129,0 0-2580,0 0-774,25-6-516,-7 6-386,14 0-388,3 0 0,4-10-1807,15-1-2708,11-10-516,10-13 0,7-11-516</inkml:trace>
          <inkml:trace contextRef="#ctx0" brushRef="#br1" timeOffset="78405.7377">2092 6009 11094,'12'-18'4773,"-12"18"-258,0 0 129,0 0-2193,0 0-903,4 11-516,-4-11-258,-9 34-258,-4-11-129,3 9 0,-6 3-129,0 4-129,-6 1 0,3 1-129,-1-2 130,1-4-130,1-5 0,2-5 0,3-5 0,5-4 0,8-16 0,0 0 0,0 0 0,0 0 0,0 0 0,-8-14 0,8-11 0,13-7 0,5-7 0,5-9 0,2-11 0,5-5 0,0-5 0,0 3 0,-1 3 0,-4 8 0,-4 5 0,-3 15 0,-6 6 0,-1 13 0,-11 16 0,20-8 0,-20 8 0,19 8 0,-6 8 0,1 11 0,-2 3 0,4 10 0,-1 4 0,-1 6 0,-2 3 0,1 1 0,-3-1 0,1-2 0,-2-3 0,0-5 0,-2-4 0,0-7 0,0-3 0,-2-6 0,-1-5 0,-4-18 0,4 19 0,-4-19 0,0 0 0,-9 7 0,9-7-1936,0 0-2966,-22 0-258,5-12 0,1-1-258</inkml:trace>
          <inkml:trace contextRef="#ctx0" brushRef="#br1" timeOffset="73335.7288">4434 4581 8772,'120'-54'4902,"-83"40"-129,-14 7-129,-23 7-645,0 0-2322,0 16-516,-16 0-387,-4 14-258,-8 2-258,-2 11 0,-9 1-129,-4 10 129,-3-1-258,-4 6 129,-5-2-129,-2-4 0,3-1-129,-1-6 0,9-5-258,-2-9-129,16 2-516,-7-22-1290,18 4-2193,3-4-258,18-12 0,-25 15-129</inkml:trace>
          <inkml:trace contextRef="#ctx0" brushRef="#br1" timeOffset="73008.1283">4232 4223 14577,'16'-4'4902,"-16"4"-129,0 0-129,-15-8-3225,-2 16-516,-21 7-258,-3 11-129,-16 6-258,-3 13-128,-11 5-130,-2 14 0,-4 3 0,4 10 0,0 1 0,4 4 0,0 0 0,1-8 0,2-1 0,-1-10 0,4-6 0,-1-11 0,8-7-388,0-11 388,8-3-129,6-9-129,8 0 129,4-7-258,10 4 0,-3-12-387,23-1-129,-20 15-645,20-15-645,0 0-774,16 16-903,0-16-645,6 0-258,17-4 129,-4-15 645</inkml:trace>
          <inkml:trace contextRef="#ctx0" brushRef="#br1" timeOffset="72524.5274">3246 4211 9288,'78'-50'4773,"-51"36"-387,-9 1 258,-15-5-2064,13 18-645,-16 0-645,0 0-258,-16 13-129,-1 8-516,-14 2 129,-4 13-258,-13 3 0,-11 11-129,-8 3 0,-8 9 0,-5 6-129,0 1 130,0 2-130,3-3 0,2 0-130,8-6 130,6-2-258,6-10 129,11-4-258,-1-12 0,10 2-129,-3-15-387,17 9-258,-11-21-774,21 11-1161,-5-8-1419,16-12 0,-16 15-387,16-15 258</inkml:trace>
          <inkml:trace contextRef="#ctx0" brushRef="#br1" timeOffset="72087.7266">2695 4175 4644,'21'-14'3870,"-21"14"129,16-22-129,-16 22-1032,0 0-516,21-9-129,-21 9-387,0 0-387,0 0-258,0 0-387,-24 15 0,2 13-387,-12 6 129,-5 9-516,-14 14 387,-8 7-387,-12 7 129,-5 2-129,-5 0 0,-5-2 0,1-4 0,0-6 0,7-8-258,4-7 129,8-5-129,4-9 0,14 0-129,2-10-129,14 3-258,-1-15-129,17 12-645,-7-19-903,25-3-516,-16 18-645,16-18-645,0 0-129,9 2 0,18 1 388</inkml:trace>
          <inkml:trace contextRef="#ctx0" brushRef="#br2" timeOffset="88062.1547">6402 3476 11868,'48'-13'4773,"-25"13"-387,-2 4 258,11 17-2967,-25-3-774,13 18-129,-13-1-387,2 12 0,-6 1-258,1 3 0,-4 1-129,0-1 129,0-4-129,0-7 0,2-4 0,1-6 129,1-5-258,-2-7 258,-2-18-258,3 21 0,-3-21 0,0 0 129,-9-7-129,-1-12-129,3-10 258,-2-8-129,2-9 129,1-8 129,6-10 0,0-2 0,9 1 129,7 2 0,4 6 0,8 11-129,1 7 129,10 16 0,0 10 0,5 13-129,1 0 129,-1 16-129,-3 2 0,-5 5 0,-11 2 0,-9 0-129,-13 4-129,-5-8-129,-14 4 0,-14-9 0,-2 5-129,-7-8 0,4 1 129,-1-9-129,11 2 0,2-3 129,23-4 129,-18 9 0,18-9 0,13 16 258,11-6-129,8 10 258,8-2-129,9 9 258,-1-3-129,6 8 129,-10-1-129,-1 1 0,-13-4 0,-12 2 0,-14-3-129,-8-2 0,-23-5 0,-8-3 0,-10-2-129,-10-1 0,-4-4-258,-10-6-258,10 10-1419,-14-10-2709,2 1-129,-3-1-387,-1-1-129</inkml:trace>
          <inkml:trace contextRef="#ctx0" brushRef="#br2" timeOffset="89310.1569">5002 4237 10449,'-64'-2'4515,"44"2"129,20 0-387,-28-5-2064,28 5-774,0 0-387,30 13-387,-7-8 0,18 9-129,7-1 0,21 3-129,10-2-129,19 5 0,8 1 0,15 3-129,9 0 0,7 6 0,7 1 0,-3 4 0,-6-2-129,-11 0 130,-13-2-130,-14 0 0,-17-3 0,-15-4 0,-21-5 0,-16-4 0,-8 0 0,-20-14-130,18 16-386,-18-16-387,0 0-1290,-11 13-2709,-8-13 0,-10-4-129,-8-5-387</inkml:trace>
          <inkml:trace contextRef="#ctx0" brushRef="#br2" timeOffset="89793.7577">4794 4367 11352,'-39'0'4773,"19"0"-258,20 0 129,-16 13-2451,16-13-645,0 16-645,12-4-258,20 13 0,8-2-258,18 16 129,13 4-129,20 8-128,9 6-259,10 7 0,4-1 0,3 4 0,-1-4 0,-6-3 0,-8-8 0,-12-6 0,-13-9 0,-11-7 0,-15-6 0,-12-7 0,-10-1 0,-29-16 0,0 0-775,0 0-1805,-32 0-2193,-7-5-387,-6-6 0,-12-3-258</inkml:trace>
          <inkml:trace contextRef="#ctx0" brushRef="#br2" timeOffset="90199.3584">4104 4664 13029,'26'-19'5031,"-8"13"-387,5 4 258,-23 2-2967,50 0-645,-23 4-258,15 21-387,-3-2-386,13 14-259,3 4 0,11 7 0,3 4 0,11 3 0,6 0 0,10-1 0,3-3 0,3-5 0,-4-5 0,-6-7 0,-6-5 0,-15-6 0,-14-4 0,-16-6 0,-13-1 0,-28-12 0,11 18-1549,-26-18-3353,-8 2-129,-14-2-387,1-2 0</inkml:trace>
          <inkml:trace contextRef="#ctx0" brushRef="#br2" timeOffset="90870.1596">4468 4518 13029,'0'-34'5160,"0"34"-516,6-26 387,-6 26-2838,0 0-903,30 0-387,-14 0-386,10 21-517,3 9 0,8 13 0,6 9 0,9 8 0,4 10 0,10 1 0,5 7 0,1-7 0,13 13-2323,-14-20-2450,-5-4-516,-13-6 129,-8-10-516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9:44.2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3D143D3-D11E-40B4-A99A-45511567FEAD}" emma:medium="tactile" emma:mode="ink">
          <msink:context xmlns:msink="http://schemas.microsoft.com/ink/2010/main" type="inkDrawing" rotatedBoundingBox="14962,7807 23104,7666 23190,12597 15048,12739" hotPoints="22693,7530 22992,12035 15421,12539 15121,8033" semanticType="enclosure" shapeName="Rectangle">
            <msink:sourceLink direction="with" ref="{1374D975-CA56-4BC7-BF31-0F74B2680F3E}"/>
          </msink:context>
        </emma:interpretation>
      </emma:emma>
    </inkml:annotationXML>
    <inkml:trace contextRef="#ctx0" brushRef="#br0">0 107 10707,'21'-2'4128,"20"-10"129,-16 6-258,-4 3-2967,29 4-129,0 5-258,17 5 0,1-4-129,17 2-129,2-6 0,14 2-129,6-5 129,19 0-129,11 0 0,17 0 0,13-5 0,20 0-129,21-2 0,19 1 0,15-1 0,10 2-129,13-2 0,12 0 129,7-1-129,5 3 0,6 0 129,2-1 0,1 3-129,3 3 129,-8-2 0,-7 2 0,-11 0 0,-12 0-129,-23 0 0,-16 2 0,-18-2 0,-22 0 0,-18 0-129,-21-2 129,-10-3-129,-16-2 0,-12 1-129,-20-4-129,-9 8-516,-28-11-1032,-7 8-2709,-19 5 129,-24 0-387,0 0 0</inkml:trace>
    <inkml:trace contextRef="#ctx0" brushRef="#br0" timeOffset="858.0015">53 258 9675,'13'-34'4515,"-6"8"-258,-7 26-258,0 0-1806,0 0-645,0 0-387,0 0-387,5 10-129,-5 6-129,4 14-258,-4 2 258,7 13-258,-4 5 129,6 12-258,-4 11 0,8 14 0,-1 9 0,3 14 129,-3 13-129,0 14 129,-6 13 0,-1 15 129,-5 8-128,0 8-259,-7 0 0,-2 1 0,2-6 0,7-5 0,2-15 0,15-4 0,8-17 0,6-13 0,2-10 0,5-10 0,-5-10 0,-2-6 0,-8-8 0,-6-12 0,-4-6 0,-6-5 0,-2-1 0,-3-8 0,2 2 0,-4-11 0,1 8-775,-4-25-2063,3 3-2193,0-23 129,0 0-516,16-6 129</inkml:trace>
    <inkml:trace contextRef="#ctx0" brushRef="#br0" timeOffset="3026.4053">437 3764 12255,'10'-34'4644,"-10"34"129,6-16-258,-6 16-2064,16 2-1290,-16 18-516,10 17-129,-8 7-258,7 17 129,-4 10-258,3 13 0,-7 5 0,1 3 0,-2-1-129,0-6 129,0-5-129,0-12 129,0-13-129,0-11 129,-2-11-129,2-9 129,0-6-129,0-18 130,9 23-130,-9-23 0,30 13 0,-6-11 0,4-1 0,7 1 0,8-2 0,10 0 0,10 0 0,13-3 0,18-3 0,16 1 0,18-2 0,14-2 0,18 0 0,18 0 0,19 0 0,11-1 0,5 1 0,7-4 0,13 1-130,12-4 130,9 0-129,4-2 129,8-2 0,13 1-129,5-3 129,2 5 0,-3-1 0,-4 2-129,-8 3 129,-9 3 0,-14 1 0,-10 0 0,-7 0 0,-10 0 0,-14 0 0,-11 0 0,-13-1 0,-11-1 0,-16 0 0,-22 2 0,-22 1 0,-22-1 0,-19 3 0,-19 1 0,-15 1 0,-14 3 0,-23 1 0,20-2 0,-20 2 129,0 0-129,0 0 0,0 0-129,0 0 129,0 0-258,17-5-129,-17 5-258,22 0-1806,-6 0-2322,0 0-129,5 0-258,-1-16-387</inkml:trace>
    <inkml:trace contextRef="#ctx0" brushRef="#br0" timeOffset="1653.6027">7701 36 12771,'-2'-36'5031,"2"36"-387,-2-27 258,-14 11-3096,16 16-645,0 0-516,2 24-129,-2-5-129,7 15 0,-5 9-129,7 10-129,-6 13 1,2 10-130,1 15 0,3 25 0,-6 13 0,8 16 0,-2 6 0,7 14 0,2 10 0,3 20 0,4 4 0,5-6 0,4 2 0,1 6 0,4 9 0,-3 9 0,-2-2 0,-2-14 0,-4-4 0,-3 0 0,-2-1 0,-7-10 0,-4-8 0,-10-24 0,7 1-259,-21-24-3869,1-5-774,-16-21-387,-6-18-258,-14-20-258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4:22.9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0A563B-EBB4-4EE3-B172-2116F6E7FA05}" emma:medium="tactile" emma:mode="ink">
          <msink:context xmlns:msink="http://schemas.microsoft.com/ink/2010/main" type="inkDrawing" rotatedBoundingBox="4042,12550 11159,12511 11160,12546 4043,12585" semanticType="underline" shapeName="Other">
            <msink:destinationLink direction="with" ref="{5AF4944B-8E03-43D1-BD26-3DE9FDA64FD4}"/>
            <msink:destinationLink direction="with" ref="{6370E583-2D45-4886-9715-D553F8408222}"/>
            <msink:destinationLink direction="with" ref="{B84155AB-337D-4C9C-A7EF-DBB508937B47}"/>
          </msink:context>
        </emma:interpretation>
      </emma:emma>
    </inkml:annotationXML>
    <inkml:trace contextRef="#ctx0" brushRef="#br0">-19 19 7740,'-16'-5'3999,"16"5"-129,0 0-129,0 0-2193,0 0-387,14 0-516,-14 0 387,36 5-516,-13-5 387,14 4-516,2-4 258,16 4-129,2-4-129,13 0 0,8 0-129,13 0 0,10 0-129,11 0 0,4-2 0,8-2 129,6 1-129,11-1 0,8 1 0,11 1 129,6 0-129,8-2 258,7 3-258,13-1 0,13 0 0,15-2 129,0 1-258,4 1 258,9-3-387,14 5 258,4-4 0,-4 2 0,-7 1-258,-4 1 258,-3 0-129,-4 0 0,-18 0 258,-17 0-258,-13 1 0,-5 5-129,-5-1 258,-10-1-387,-8-1 387,-9-3-387,-7 2 0,-11-2-387,-5 0-387,-29-4-1032,-12 3-2322,-27-3 129,-23 2-258,-32 2-258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0:47.60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6A41EB5-00ED-4F88-A782-E2218F95992D}" emma:medium="tactile" emma:mode="ink">
          <msink:context xmlns:msink="http://schemas.microsoft.com/ink/2010/main" type="inkDrawing" rotatedBoundingBox="15904,9022 19042,8924 19089,10420 15950,10517" semanticType="enclosure" shapeName="Other">
            <msink:sourceLink direction="with" ref="{1374D975-CA56-4BC7-BF31-0F74B2680F3E}"/>
          </msink:context>
        </emma:interpretation>
      </emma:emma>
    </inkml:annotationXML>
    <inkml:trace contextRef="#ctx0" brushRef="#br0">2960 3972 7998,'-210'20'4386,"103"-4"0,-7 3-774,-8-3-774,11 18-774,-13-7-387,17 14-774,-1-2-129,17 11-387,4-1 129,16 7-258,10 2-129,17 8 0,8 4 0,9 4 0,4 3 0,7 1 0,7-2-129,9 3 129,4-5 0,23-2 0,13-8 0,21-4 0,15-8 0,17-4 0,12-6 0,12-4-129,8-8 129,10-3 0,9-8 0,9-5 0,2-6 0,5-7-129,5-1 129,4-12 0,4-8-129,1-6 129,-5-6-258,-9-6 129,-12-4 0,-13-5 0,-14-6 0,-18-2 0,-19-9 129,-20-9-129,-23-4 130,-16-6-130,-17-4 0,-8-6 0,-19 2 0,-18 1 0,-13 3 0,-20 8 0,-17 8 0,-19 12 0,-12 8 0,-12 12 0,-7 7 0,-3 10 0,1 8 0,2 3-388,14 11-257,1 0-387,24 13-1677,-5-2-2064,8 6 0,5 5-129,-1 3-258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1:03.762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6CF7F477-2C2B-4A8C-88CA-0A8DE517239A}" emma:medium="tactile" emma:mode="ink">
          <msink:context xmlns:msink="http://schemas.microsoft.com/ink/2010/main" type="inkDrawing" rotatedBoundingBox="18090,9043 21423,8776 21543,10272 18210,10539" semanticType="enclosure" shapeName="Other">
            <msink:sourceLink direction="with" ref="{1374D975-CA56-4BC7-BF31-0F74B2680F3E}"/>
          </msink:context>
        </emma:interpretation>
      </emma:emma>
    </inkml:annotationXML>
    <inkml:trace contextRef="#ctx0" brushRef="#br0">5717 4141 2064,'0'-18'2967,"0"2"0,0 16-516,-9-17 129,9 17-258,-27-20 0,-1 4-387,6 7-129,-17-9-387,4 11 0,-19-12-258,1 10-258,-15-7-387,-1 7 0,-9-2-129,0 6 0,-8-2-129,8 7 129,-6 0-129,10 1 0,-5 8 0,8 9 129,-2 0-129,4 7 0,0-2 0,1 9-129,2-4 129,4 4-258,3 2 129,4 0-129,3 2 129,6-1-258,3 4 258,4-1-129,0 3 0,5 0 0,2-1 0,2 1 0,2 2 0,3-2 129,3-2-129,5-2 0,4-1-129,3 0 258,4-1-258,1 1 129,3-4 0,2 2 0,0-2 0,2 1 0,7-1 0,5-1 129,4-3-129,5-1 0,5-1 0,8-1 0,7 0 0,5 0 129,3-2-129,4 0 0,2 1 129,4 0-129,1-2 129,4-1 0,-4-1 0,4-1 0,2-1 0,-1-2-129,2-2 129,6-1 0,-2-4 1,5 0-130,1-6 0,6-1 0,0-2 0,3 0 0,-1-7 0,2-4 0,0-3 0,0-2 0,-2-4 0,5-3 0,4-2 0,9-1 0,6-5 0,2 1 0,3-4 0,0 2 0,-4-3 0,-9-4 0,-9-4 0,-14 0 0,-10-3 0,-12-4 0,-10-3 0,-9-1 0,-12-2 0,-6 2 0,-8-1 0,-13 3 0,0 3 0,-14 1 0,-10 1 0,-6 5 0,-9 4 0,-9 4 0,-12 2 0,-12 2 0,-15 4 0,-14 1 0,-13 3 0,-10 1 0,-10 3 0,-5 2 0,-1 4 0,-8-1 0,4 8 0,-3-2 0,10 7 0,-6-4-1549,26 4-3224,-6 6-387,16 4 258,17 3-516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1:59.6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A303177-BD46-4428-AF69-AFCE243E793D}" emma:medium="tactile" emma:mode="ink">
          <msink:context xmlns:msink="http://schemas.microsoft.com/ink/2010/main" type="writingRegion" rotatedBoundingBox="7794,11728 8572,11728 8572,12623 7794,12623"/>
        </emma:interpretation>
      </emma:emma>
    </inkml:annotationXML>
    <inkml:traceGroup>
      <inkml:annotationXML>
        <emma:emma xmlns:emma="http://www.w3.org/2003/04/emma" version="1.0">
          <emma:interpretation id="{15EB212C-1D31-461F-AF21-374B44DFE567}" emma:medium="tactile" emma:mode="ink">
            <msink:context xmlns:msink="http://schemas.microsoft.com/ink/2010/main" type="paragraph" rotatedBoundingBox="7794,11728 8572,11728 8572,12623 7794,126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1A0C1A-842D-4E5B-B88E-CEE3402DD421}" emma:medium="tactile" emma:mode="ink">
              <msink:context xmlns:msink="http://schemas.microsoft.com/ink/2010/main" type="line" rotatedBoundingBox="7794,11728 8572,11728 8572,12623 7794,12623"/>
            </emma:interpretation>
          </emma:emma>
        </inkml:annotationXML>
        <inkml:traceGroup>
          <inkml:annotationXML>
            <emma:emma xmlns:emma="http://www.w3.org/2003/04/emma" version="1.0">
              <emma:interpretation id="{0C41BB42-B3A7-45D9-BCC7-74C657ED61CE}" emma:medium="tactile" emma:mode="ink">
                <msink:context xmlns:msink="http://schemas.microsoft.com/ink/2010/main" type="inkWord" rotatedBoundingBox="7794,11728 8572,11728 8572,12623 7794,12623"/>
              </emma:interpretation>
              <emma:one-of disjunction-type="recognition" id="oneOf0">
                <emma:interpretation id="interp0" emma:lang="en-US" emma:confidence="1">
                  <emma:literal>Y</emma:literal>
                </emma:interpretation>
                <emma:interpretation id="interp1" emma:lang="en-US" emma:confidence="0">
                  <emma:literal>y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]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0 9 14706,'22'-16'4902,"-22"16"-129,34 0-129,-34 0-3354,48 26-387,-20-4-387,11 13-129,2 1 0,5 8-128,2 1-259,0-1 0,-1-3 0,-3-3 0,-1-3-259,-9-10-257,5 4-387,-20-28-1419,8 8-2322,-8-7-258,1-2 0,-4-2-258</inkml:trace>
          <inkml:trace contextRef="#ctx0" brushRef="#br0" timeOffset="234.0004">778 12 12126,'0'-21'4773,"0"21"-387,0 0 258,0 0-2709,0 0-774,0 0-516,-6 18-129,5 3-129,-8 4-258,3 7 129,-4 5-387,-5 1-129,5 10-645,-19-16-1935,6 7-1806,0-2 0,-2-6-258,0-3-258</inkml:trace>
          <inkml:trace contextRef="#ctx0" brushRef="#br0" timeOffset="436.8007">538 373 14964,'21'-10'5031,"-21"10"-129,25 5 0,-25-5-3225,14 37-645,-10-8-773,6 15-259,-4 1 0,1 6 0,-2 5 0,-1-7 0,6 10-904,-10-14-3998,6-4-258,-5-8 0,1-4-387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1:53.5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D34046E-EB79-43C8-93AC-ABC777742782}" emma:medium="tactile" emma:mode="ink">
          <msink:context xmlns:msink="http://schemas.microsoft.com/ink/2010/main" type="inkDrawing" rotatedBoundingBox="2570,13356 11431,12842 11439,12976 2578,13490" semanticType="underline" shapeName="Other"/>
        </emma:interpretation>
      </emma:emma>
    </inkml:annotationXML>
    <inkml:trace contextRef="#ctx0" brushRef="#br0">0 588 3612,'22'-26'4515,"13"17"-387,-1-9 258,14 0-1290,11 15-1032,-11-13 0,27 16-516,-13-13-387,21 13-387,-1 0 0,23 0-258,6 0-129,22 0 0,9 0-129,17 2 0,17-2 0,26 0-129,21-2 0,17-1 0,14-6 129,29 2-129,14-6 0,20 4 129,17-5-129,6 0 0,1-4 129,15-5-129,5 0 0,-12-6-129,3-3 129,4-1 0,-16 1-129,-11 0 0,-7 0 0,-18 5 0,-21 0-129,-20 4 0,-26 7-258,-35-2-129,-18 9-387,-42-10-903,-14 13-2322,-50-2-516,-28 2-258,-34 4-129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1:54.3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5D739B5-D7F2-4DFA-BA5B-7F9D6B37D643}" emma:medium="tactile" emma:mode="ink">
          <msink:context xmlns:msink="http://schemas.microsoft.com/ink/2010/main" type="inkDrawing" rotatedBoundingBox="6676,12020 7757,17746 7630,17770 6549,12043" semanticType="callout" shapeName="Other"/>
        </emma:interpretation>
      </emma:emma>
    </inkml:annotationXML>
    <inkml:trace contextRef="#ctx0" brushRef="#br0">-1 17 9675,'0'-32'4515,"0"32"-387,0-19-258,0 19-2193,0 0-516,0 0-387,0 19-258,0 3-129,3 19-129,-1 1 129,1 21 0,-3 4 0,6 18-129,-4 8 129,6 24-129,0 13 129,6 18 0,2 7 129,10 14-258,5 5 129,8 22 0,4 8 0,8 10-129,4-3 129,6 10-258,-4 14 0,1 10 1,-3 1-130,-3-12 0,-6-8 0,-3-3 0,-4-8 0,-2-9 0,-3-21 0,0-16 0,-2-9 0,-2-8 0,-1-5 0,-8-13-388,4 13-1547,-11-24-2967,-5-2-129,-5-14-387,-2-9 0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2:01.0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D1B919-145E-439C-9402-B52A22D3048C}" emma:medium="tactile" emma:mode="ink">
          <msink:context xmlns:msink="http://schemas.microsoft.com/ink/2010/main" type="writingRegion" rotatedBoundingBox="3469,13625 8806,13597 8831,18284 3494,18313"/>
        </emma:interpretation>
      </emma:emma>
    </inkml:annotationXML>
    <inkml:traceGroup>
      <inkml:annotationXML>
        <emma:emma xmlns:emma="http://www.w3.org/2003/04/emma" version="1.0">
          <emma:interpretation id="{7CF130FF-F599-47E5-A8CB-97EC9CF0577C}" emma:medium="tactile" emma:mode="ink">
            <msink:context xmlns:msink="http://schemas.microsoft.com/ink/2010/main" type="paragraph" rotatedBoundingBox="3458,13632 5455,13568 5481,14356 3484,144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7F61DB-C84E-4F0C-9348-91567AA3A8AC}" emma:medium="tactile" emma:mode="ink">
              <msink:context xmlns:msink="http://schemas.microsoft.com/ink/2010/main" type="line" rotatedBoundingBox="3458,13632 5455,13568 5481,14356 3484,14420"/>
            </emma:interpretation>
          </emma:emma>
        </inkml:annotationXML>
        <inkml:traceGroup>
          <inkml:annotationXML>
            <emma:emma xmlns:emma="http://www.w3.org/2003/04/emma" version="1.0">
              <emma:interpretation id="{93AF6511-C582-4F42-942B-A35590D15A53}" emma:medium="tactile" emma:mode="ink">
                <msink:context xmlns:msink="http://schemas.microsoft.com/ink/2010/main" type="inkWord" rotatedBoundingBox="3458,13632 3948,13617 3973,14404 3484,14420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-3815 13063 13416,'16'-27'4773,"-16"27"-129,0 0 0,-21-19-3354,21 19-645,-29 19-387,12 4 0,-5 8 0,1 9-258,1 7 129,4 8-129,6 2 0,8 1 0,2 5-129,11-3 129,8-1 0,10-6 0,3-3 0,5-9 0,2-5 129,-2-8-129,1-7 129,-1-5-129,-3-10 129,-4-5 0,-3-2 0,-2-15 0,-6-15 129,1-8 0,-8-10 129,1-8-129,-6-11 0,4-5 0,-8-3-128,1 4-130,-4 7 0,-2 8 0,-9 5 0,-6 9 0,-5 11-130,-10 7-257,2 15-387,-15-6-645,22 12-2838,-14 4-903,5 2 258,5 12-387</inkml:trace>
        </inkml:traceGroup>
        <inkml:traceGroup>
          <inkml:annotationXML>
            <emma:emma xmlns:emma="http://www.w3.org/2003/04/emma" version="1.0">
              <emma:interpretation id="{A86E7CF2-3273-4FB4-8E3A-C8C039032806}" emma:medium="tactile" emma:mode="ink">
                <msink:context xmlns:msink="http://schemas.microsoft.com/ink/2010/main" type="inkWord" rotatedBoundingBox="5135,13629 5457,13619 5477,14236 5154,14247"/>
              </emma:interpretation>
              <emma:one-of disjunction-type="recognition" id="oneOf1">
                <emma:interpretation id="interp5" emma:lang="en-US" emma:confidence="1">
                  <emma:literal>0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d</emma:literal>
                </emma:interpretation>
                <emma:interpretation id="interp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577.201">-2171 13130 12513,'-20'-33'4902,"-3"10"-516,23 23 129,0 0-2967,-32 0-903,32 0-258,-19 21-258,10 2-129,2 7-129,3 8 258,4 6-258,0 2 129,4 4 0,8-2 0,4 2 0,5-6 129,2-4 0,4-7 129,-2-8-129,5-2 129,-7-12 129,8 0 0,-10-11 129,4-6 0,-7-13 0,-1-4-129,-4-15-128,-2-3-259,-6-10 0,-3-6 0,-2-4 0,-4-3 0,-8 6 0,-1 1 0,-3 12 0,-5 4 0,5 18-646,-13-3-1934,6 20-2322,4 6-258,1 11 0,2 8-258</inkml:trace>
        </inkml:traceGroup>
      </inkml:traceGroup>
    </inkml:traceGroup>
    <inkml:traceGroup>
      <inkml:annotationXML>
        <emma:emma xmlns:emma="http://www.w3.org/2003/04/emma" version="1.0">
          <emma:interpretation id="{1CFD196C-F2C0-42A0-8F8D-CD07DEAE70D0}" emma:medium="tactile" emma:mode="ink">
            <msink:context xmlns:msink="http://schemas.microsoft.com/ink/2010/main" type="paragraph" rotatedBoundingBox="3759,14825 5469,14834 5466,15643 3755,15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0956AF-090C-49BF-A17C-3E7F2834B659}" emma:medium="tactile" emma:mode="ink">
              <msink:context xmlns:msink="http://schemas.microsoft.com/ink/2010/main" type="line" rotatedBoundingBox="3759,14825 5469,14834 5466,15643 3755,15634"/>
            </emma:interpretation>
          </emma:emma>
        </inkml:annotationXML>
        <inkml:traceGroup>
          <inkml:annotationXML>
            <emma:emma xmlns:emma="http://www.w3.org/2003/04/emma" version="1.0">
              <emma:interpretation id="{D2F47F09-A6D8-4E71-BDA8-BB9C7FB951F6}" emma:medium="tactile" emma:mode="ink">
                <msink:context xmlns:msink="http://schemas.microsoft.com/ink/2010/main" type="inkWord" rotatedBoundingBox="3759,14908 4241,14910 4238,15636 3755,15634"/>
              </emma:interpretation>
              <emma:one-of disjunction-type="recognition" id="oneOf2">
                <emma:interpretation id="interp10" emma:lang="en-US" emma:confidence="0">
                  <emma:literal>O</emma:literal>
                </emma:interpretation>
                <emma:interpretation id="interp11" emma:lang="en-US" emma:confidence="0">
                  <emma:literal>0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8</emma:literal>
                </emma:interpretation>
                <emma:interpretation id="interp14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1950.0034">-3406 14370 5547,'-26'-34'4644,"26"34"-387,-41-19 0,14 14-2064,8 8-387,-15-1-516,14 19-258,-10-3-387,10 14-129,-3 2 0,11 10-129,-1 4-129,13 9 0,0 2 0,9 5-129,9-2 0,10-3 0,4-4 0,6-7 0,-1-12-129,4-8 258,-4-14 0,3-3 0,-8-11 129,3-5 0,-8-20 0,3-5 0,-7-15 129,-1-6-129,-6-13-129,-4-6-129,-7-3 0,-5 0 0,-1 4 0,-12 7-129,-8 8 129,-4 13-258,-5 9 0,-4 13-129,2 10-129,-6 5-258,12 10-387,-15-5-1032,20 15-3096,-3 6 387,7 4-516,6 6 258</inkml:trace>
        </inkml:traceGroup>
        <inkml:traceGroup>
          <inkml:annotationXML>
            <emma:emma xmlns:emma="http://www.w3.org/2003/04/emma" version="1.0">
              <emma:interpretation id="{D401351C-7627-4FE7-A021-96C2F11484BE}" emma:medium="tactile" emma:mode="ink">
                <msink:context xmlns:msink="http://schemas.microsoft.com/ink/2010/main" type="inkWord" rotatedBoundingBox="5416,14833 5469,14834 5466,15643 5412,15642"/>
              </emma:interpretation>
              <emma:one-of disjunction-type="recognition" id="oneOf3">
                <emma:interpretation id="interp15" emma:lang="en-US" emma:confidence="0">
                  <emma:literal>|</emma:literal>
                </emma:interpretation>
                <emma:interpretation id="interp16" emma:lang="en-US" emma:confidence="0">
                  <emma:literal>1</emma:literal>
                </emma:interpretation>
                <emma:interpretation id="interp17" emma:lang="en-US" emma:confidence="0">
                  <emma:literal>I</emma:literal>
                </emma:interpretation>
                <emma:interpretation id="interp18" emma:lang="en-US" emma:confidence="0">
                  <emma:literal>l</emma:literal>
                </emma:interpretation>
                <emma:interpretation id="interp1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402.4042">-1981 14205 10836,'-18'0'4773,"18"0"-129,0 0 0,-9 14-2580,9-14-774,-1 30-258,-3-8-387,4 15 0,0 4-258,2 11-129,1 3-129,3 9 129,-1 3-258,0 1 0,1 1-129,-3-8-516,8 6-903,-6-15-3096,-3-6-258,0-10-258,-2-8-129</inkml:trace>
        </inkml:traceGroup>
      </inkml:traceGroup>
    </inkml:traceGroup>
    <inkml:traceGroup>
      <inkml:annotationXML>
        <emma:emma xmlns:emma="http://www.w3.org/2003/04/emma" version="1.0">
          <emma:interpretation id="{D6D58852-BF4F-4B7B-A3AE-A4A484121197}" emma:medium="tactile" emma:mode="ink">
            <msink:context xmlns:msink="http://schemas.microsoft.com/ink/2010/main" type="paragraph" rotatedBoundingBox="4139,16146 5989,15986 6069,16909 4218,170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95F10A7-472C-4A14-A827-9E4136627DED}" emma:medium="tactile" emma:mode="ink">
              <msink:context xmlns:msink="http://schemas.microsoft.com/ink/2010/main" type="line" rotatedBoundingBox="4139,16146 5989,15986 6069,16909 4218,17068"/>
            </emma:interpretation>
          </emma:emma>
        </inkml:annotationXML>
        <inkml:traceGroup>
          <inkml:annotationXML>
            <emma:emma xmlns:emma="http://www.w3.org/2003/04/emma" version="1.0">
              <emma:interpretation id="{4EB581A1-A533-464A-9056-2FF9F4946C09}" emma:medium="tactile" emma:mode="ink">
                <msink:context xmlns:msink="http://schemas.microsoft.com/ink/2010/main" type="inkWord" rotatedBoundingBox="5485,16086 5994,16042 6067,16884 5558,16928"/>
              </emma:interpretation>
              <emma:one-of disjunction-type="recognition" id="oneOf4">
                <emma:interpretation id="interp20" emma:lang="en-US" emma:confidence="1">
                  <emma:literal>10</emma:literal>
                </emma:interpretation>
                <emma:interpretation id="interp21" emma:lang="en-US" emma:confidence="0">
                  <emma:literal>1 0</emma:literal>
                </emma:interpretation>
                <emma:interpretation id="interp22" emma:lang="en-US" emma:confidence="0">
                  <emma:literal>#0</emma:literal>
                </emma:interpretation>
                <emma:interpretation id="interp23" emma:lang="en-US" emma:confidence="0">
                  <emma:literal>I 0</emma:literal>
                </emma:interpretation>
                <emma:interpretation id="interp24" emma:lang="en-US" emma:confidence="0">
                  <emma:literal>1 O</emma:literal>
                </emma:interpretation>
              </emma:one-of>
            </emma:emma>
          </inkml:annotationXML>
          <inkml:trace contextRef="#ctx0" brushRef="#br0" timeOffset="5460.0096">-1431 15630 1806,'-61'14'2064,"33"-9"-1032,-6-5 129,6 2 645,1-2-258,0 0 645,8 0-129,-6-2 258,25 2 0,-39-10-129,39 10-258,-36-6-387,36 6-258,-34 4-387,22 12-258,-10 0-129,8 14-129,-5 6-258,4 10 129,1 5-129,7 8 0,4 0-129,3 3 0,5-1 0,13-6 0,5-9 129,7-5 129,4-13 0,9-5 129,-4-14 0,10-3 129,-8-10 129,7-8 0,-10-15-129,3-5 0,-9-20-386,-2-6-130,-12-13 0,-8-8 0,-10-4 0,-7-3 0,-16 4 0,-12 4 0,-6 16 0,-14 9-130,5 24-902,-20 4-2967,19 20-1290,1 5 258,11 12-387,9 13-645</inkml:trace>
          <inkml:trace contextRef="#ctx0" brushRef="#br0" timeOffset="4851.6085">-3283 15598 10836,'9'-50'5160,"-4"32"-258,-5 18 129,0 0-2322,15-16-1419,1 21-387,-16-5-258,21 40-258,-12-10 0,3 14 0,-5 8-257,2 12-130,-7 7 0,-2 5 0,0 1 0,0-4 0,0 0 0,-4-11 0,3-3-259,-3-15-386,4 4-645,0-25-2709,0 4-1032,7-6 0,4-3-516,5-4-387</inkml:trace>
        </inkml:traceGroup>
      </inkml:traceGroup>
    </inkml:traceGroup>
    <inkml:traceGroup>
      <inkml:annotationXML>
        <emma:emma xmlns:emma="http://www.w3.org/2003/04/emma" version="1.0">
          <emma:interpretation id="{B2C0E2EF-C71B-499F-8806-46992EF21EC9}" emma:medium="tactile" emma:mode="ink">
            <msink:context xmlns:msink="http://schemas.microsoft.com/ink/2010/main" type="paragraph" rotatedBoundingBox="4587,17367 8826,17345 8831,18284 4592,183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694B7D7-E481-4623-9DF0-B77CCEF1A056}" emma:medium="tactile" emma:mode="ink">
              <msink:context xmlns:msink="http://schemas.microsoft.com/ink/2010/main" type="line" rotatedBoundingBox="4587,17367 8826,17345 8831,18284 4592,18307"/>
            </emma:interpretation>
          </emma:emma>
        </inkml:annotationXML>
        <inkml:traceGroup>
          <inkml:annotationXML>
            <emma:emma xmlns:emma="http://www.w3.org/2003/04/emma" version="1.0">
              <emma:interpretation id="{7591B8A4-A534-44FC-81F4-857F3487AE13}" emma:medium="tactile" emma:mode="ink">
                <msink:context xmlns:msink="http://schemas.microsoft.com/ink/2010/main" type="inkWord" rotatedBoundingBox="4587,17442 4691,17441 4696,18303 4592,18304"/>
              </emma:interpretation>
              <emma:one-of disjunction-type="recognition" id="oneOf5">
                <emma:interpretation id="interp25" emma:lang="en-US" emma:confidence="0">
                  <emma:literal>I</emma:literal>
                </emma:interpretation>
                <emma:interpretation id="interp26" emma:lang="en-US" emma:confidence="0">
                  <emma:literal>|</emma:literal>
                </emma:interpretation>
                <emma:interpretation id="interp27" emma:lang="en-US" emma:confidence="0">
                  <emma:literal>l</emma:literal>
                </emma:interpretation>
                <emma:interpretation id="interp28" emma:lang="en-US" emma:confidence="0">
                  <emma:literal>1</emma:literal>
                </emma:interpretation>
                <emma:interpretation id="interp29" emma:lang="en-US" emma:confidence="0">
                  <emma:literal>(</emma:literal>
                </emma:interpretation>
              </emma:one-of>
            </emma:emma>
          </inkml:annotationXML>
          <inkml:trace contextRef="#ctx0" brushRef="#br0" timeOffset="6552.0115">-2737 16871 12771,'-23'-39'5289,"23"39"-258,-25-12-258,0 5-3096,22 19-774,-13 2-258,12 18-129,-3 6-129,7 10-129,0 5-129,2 9 0,5 2 0,2 4-129,3 1 0,-1-5-129,3 0-129,-7-10-258,9 6-516,-16-24-1677,6 5-2709,-1-7 516,2-6-516,0-7-129</inkml:trace>
        </inkml:traceGroup>
        <inkml:traceGroup>
          <inkml:annotationXML>
            <emma:emma xmlns:emma="http://www.w3.org/2003/04/emma" version="1.0">
              <emma:interpretation id="{7102CD2B-4917-4D45-BE36-0A217F4044B2}" emma:medium="tactile" emma:mode="ink">
                <msink:context xmlns:msink="http://schemas.microsoft.com/ink/2010/main" type="inkWord" rotatedBoundingBox="6280,17482 6360,17481 6364,18135 6284,18135"/>
              </emma:interpretation>
              <emma:one-of disjunction-type="recognition" id="oneOf6">
                <emma:interpretation id="interp30" emma:lang="en-US" emma:confidence="0">
                  <emma:literal>|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1</emma:literal>
                </emma:interpretation>
                <emma:interpretation id="interp33" emma:lang="en-US" emma:confidence="0">
                  <emma:literal>l</emma:literal>
                </emma:interpretation>
                <emma:interpretation id="interp3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6957.6122">-1125 16853 13674,'0'0'5160,"0"0"-258,0 0-129,-23 22-3354,24 17-645,1 0-129,5 14-129,-1 3-387,1 4 0,2 4-387,-4-7-129,11 14-1032,-16-17-3354,11-3-258,-2-5-387,1-5 129</inkml:trace>
        </inkml:traceGroup>
        <inkml:traceGroup>
          <inkml:annotationXML>
            <emma:emma xmlns:emma="http://www.w3.org/2003/04/emma" version="1.0">
              <emma:interpretation id="{67E7E72E-2248-4002-A163-600A8A638240}" emma:medium="tactile" emma:mode="ink">
                <msink:context xmlns:msink="http://schemas.microsoft.com/ink/2010/main" type="inkWord" rotatedBoundingBox="8690,17346 8826,17345 8831,18284 8695,18285"/>
              </emma:interpretation>
              <emma:one-of disjunction-type="recognition" id="oneOf7">
                <emma:interpretation id="interp35" emma:lang="en-US" emma:confidence="0">
                  <emma:literal>|</emma:literal>
                </emma:interpretation>
                <emma:interpretation id="interp36" emma:lang="en-US" emma:confidence="0">
                  <emma:literal>'</emma:literal>
                </emma:interpretation>
                <emma:interpretation id="interp37" emma:lang="en-US" emma:confidence="0">
                  <emma:literal>l</emma:literal>
                </emma:interpretation>
                <emma:interpretation id="interp38" emma:lang="en-US" emma:confidence="0">
                  <emma:literal>1</emma:literal>
                </emma:interpretation>
                <emma:interpretation id="interp3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7722.0135">1262 16733 14964,'3'-16'5160,"-3"16"-129,22 0-129,-10 26-3225,-6-1-774,10 21-773,-6 4-130,4 16 0,-3 7 0,2 7 0,-3 4 0,-3 1 0,0-3 0,-3-9 0,0-6 0,-4-13 0,1-1 0,-10-23-5032,6-5-128,3-25 0,-14 20-258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7:54.87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61C690-EAC6-4E49-86D2-632D2FA9D43A}" emma:medium="tactile" emma:mode="ink">
          <msink:context xmlns:msink="http://schemas.microsoft.com/ink/2010/main" type="writingRegion" rotatedBoundingBox="1332,62 17149,141 17073,15514 1255,15435"/>
        </emma:interpretation>
      </emma:emma>
    </inkml:annotationXML>
    <inkml:traceGroup>
      <inkml:annotationXML>
        <emma:emma xmlns:emma="http://www.w3.org/2003/04/emma" version="1.0">
          <emma:interpretation id="{564704A8-E8E3-4F93-8391-3BF9C6A1715C}" emma:medium="tactile" emma:mode="ink">
            <msink:context xmlns:msink="http://schemas.microsoft.com/ink/2010/main" type="paragraph" rotatedBoundingBox="4741,155 17137,91 17149,2440 4753,250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3E2FACE-E8B4-4F00-BBB9-81232A94130B}" emma:medium="tactile" emma:mode="ink">
              <msink:context xmlns:msink="http://schemas.microsoft.com/ink/2010/main" type="line" rotatedBoundingBox="4741,155 17137,91 17149,2440 4753,2504"/>
            </emma:interpretation>
          </emma:emma>
        </inkml:annotationXML>
        <inkml:traceGroup>
          <inkml:annotationXML>
            <emma:emma xmlns:emma="http://www.w3.org/2003/04/emma" version="1.0">
              <emma:interpretation id="{5207AA01-3A1B-4563-B7BC-CC12F910CED6}" emma:medium="tactile" emma:mode="ink">
                <msink:context xmlns:msink="http://schemas.microsoft.com/ink/2010/main" type="inkWord" rotatedBoundingBox="4741,155 10072,128 10085,2476 4753,2504"/>
              </emma:interpretation>
              <emma:one-of disjunction-type="recognition" id="oneOf0">
                <emma:interpretation id="interp0" emma:lang="en-US" emma:confidence="0">
                  <emma:literal>Identity</emma:literal>
                </emma:interpretation>
                <emma:interpretation id="interp1" emma:lang="en-US" emma:confidence="0">
                  <emma:literal>Identify</emma:literal>
                </emma:interpretation>
                <emma:interpretation id="interp2" emma:lang="en-US" emma:confidence="0">
                  <emma:literal>Idenitty</emma:literal>
                </emma:interpretation>
                <emma:interpretation id="interp3" emma:lang="en-US" emma:confidence="0">
                  <emma:literal>Idenilty</emma:literal>
                </emma:interpretation>
                <emma:interpretation id="interp4" emma:lang="en-US" emma:confidence="0">
                  <emma:literal>Idenitly</emma:literal>
                </emma:interpretation>
              </emma:one-of>
            </emma:emma>
          </inkml:annotationXML>
          <inkml:trace contextRef="#ctx0" brushRef="#br0">1 97 6966,'3'-47'4773,"-3"26"-129,0 21-387,0 0-1419,-5-29-1419,5 29-516,0 0-258,0 18-258,0 4-129,0 13 0,0 5-129,0 11 0,0 7 129,3 6-129,-1 0-129,2 0 129,-1-3 0,-1-6-129,2-5 129,-1-7-258,2-4 129,-1-7-258,3 0 0,-5-10-387,9 5-516,-11-27-516,10 25-1032,-10-25-1548,0 0-645,0 0 387,0 0-774</inkml:trace>
          <inkml:trace contextRef="#ctx0" brushRef="#br0" timeOffset="358.8006">-53-46 7224,'-21'-43'4515,"21"43"129,-23-25-516,10 6-1935,13 19-645,0 0-387,0 0-516,0 0-258,0 0-129,0 0 0,0 0-129,0 0-129,0 0 129,0 0-129,13 0 0,5 0 129,6 0-129,8 3 0,9-3-258,9 0 0,0 0-516,12 0-387,-12-9-1290,16 2-1806,-11 5-258,-5 1-129,-8 2-387</inkml:trace>
          <inkml:trace contextRef="#ctx0" brushRef="#br0" timeOffset="639.6011">-464 689 4515,'22'20'4515,"11"-11"0,-1-7-258,11-2-1419,11 8-1290,-10-8-129,20 2-774,-7 0-774,5-2-1677,-7 0-2322,11 0 0,-7-2-645,5 2 0</inkml:trace>
          <inkml:trace contextRef="#ctx0" brushRef="#br0" timeOffset="1716.003">1045 580 7998,'3'-46'4386,"-8"23"258,-8 3-516,13 20-1935,-48-28-774,24 22-516,-12 1-387,2 5-129,-1 7-258,3 11 0,1 5-258,5 7 129,1 8 0,7 3 0,4 2 0,7 0-129,7-1 129,0-2-129,9-5 258,5-4-258,5-10 129,4-3 129,1-11 129,4-5 0,-1-6 129,5-10 0,-7-15 0,7-3 129,-4-14-258,4-9 0,-3-11-129,-1-9 129,-5-11-258,-1-5 0,-5-5 0,-4 1 0,-8-3 0,0 9 129,-5 7-129,-1 14 0,-8 13 0,-4 12 0,3 9 0,-1 11 0,11 23 0,-21-15 0,21 15 0,-7 13 0,7 10 0,1 13 0,8 12 0,5 13 0,2 8 0,0 8 0,4 3 0,0 0 0,-3 1-129,1-8 129,0-3 0,0-10-129,-1-1 0,-2-11-387,4 4-258,-12-18-903,18 10-1548,-9-11-1548,-1-8-129,1-9-129,1-7-516</inkml:trace>
          <inkml:trace contextRef="#ctx0" brushRef="#br0" timeOffset="2137.2037">1573 609 9159,'60'-16'4644,"-29"14"-516,-6-3 0,-4-6-2838,15 11 0,-12-12-645,7 6-129,-8-6-129,0-1-129,-7-1 0,-16 14-129,11-30 0,-11 14 0,-16 3-129,-8 4 0,-8 4 0,-1 3-129,-3 2 0,1 4 0,3 12 0,3 1 0,6 7 0,5 1 0,6 7 129,8 2-129,4 0 129,2 1-129,14-1 258,3-4-258,10 1 0,3-10-387,14 6-774,-12-22-1161,12 1-1806,6-3-258,-6-3-129,4-9-387</inkml:trace>
          <inkml:trace contextRef="#ctx0" brushRef="#br0" timeOffset="2511.6043">2199 486 10449,'0'0'4902,"18"0"-258,-18 0 0,18 5-3483,5 17-129,-23-22-258,30 33-387,-17-11-258,-1-3-129,0 3-129,-12-22-129,15 30 129,-15-30-129,0 0 0,0 0 129,16-14 0,-9-11 129,2-9 0,1 0 129,1-3-129,3 3 129,0 2 0,3 9 0,-3 5 129,4 14-129,-2 4 129,0 18-129,0 7-129,-2 9 258,-4 5-129,1 4-258,-2 5 0,-5-7-516,6 14-903,-8-10-3096,-2-8 129,0-3-516,0-7-516</inkml:trace>
          <inkml:trace contextRef="#ctx0" brushRef="#br0" timeOffset="3822.0067">2720 352 8385,'50'-20'4386,"-9"8"0,20 10-387,11 2-2709,0-7-387,13 7-387,-5-7-129,2 3 0,-9 1-258,-7-1 129,-20-1-129,-11 5 129,-13 0 129,-22 0-129,18 0 0,-18 0 0,0 28 0,0-5 0,-6 4-258,1 5 129,3 4-258,0-2-129,2 5 0,0-10-516,6 8-645,-6-15-2193,3-3-645,6-3-516,-9-16 0</inkml:trace>
          <inkml:trace contextRef="#ctx0" brushRef="#br0" timeOffset="3478.8061">2848-242 10965,'18'-50'4644,"-12"34"-129,-6 16 0,0-16-2967,0 16-516,5 19-387,4 12-129,-4 10-129,6 18 0,-1 8-129,5 16 0,-3 4-258,2 4 129,-1-2-129,1-3 0,2-9-129,-4-13 0,6-7-258,-7-20-516,14 10-903,-16-21-2967,5-8 129,-14-18-387,0 0-258</inkml:trace>
          <inkml:trace contextRef="#ctx0" brushRef="#br0" timeOffset="3993.607">3526 29 9675,'0'-84'4128,"-2"50"-645,2 34-903,0 0-5418,0 0-903,0 0-387,0 0-387</inkml:trace>
          <inkml:trace contextRef="#ctx0" brushRef="#br0" timeOffset="4305.6075">4115-437 13803,'11'-21'5031,"-11"21"-645,0 0 0,0 0-3612,0 39-387,-2 15 0,-5 14-258,7 19 129,-2 11-258,2 9 129,3 2-258,10 0 129,3-4-258,0-14 129,3-11 0,-6-19-258,7-4-387,-20-25-645,16 4-2709,-16-16-387,0-20-387,-29 14 0</inkml:trace>
          <inkml:trace contextRef="#ctx0" brushRef="#br0" timeOffset="4477.2076">3935 389 5676,'43'-26'3999,"-20"8"-129,20 18-387,-9-4-2580,10 2-1935,9 4-2322,-15-2 0,12 9-774,-17-9 258</inkml:trace>
          <inkml:trace contextRef="#ctx0" brushRef="#br0" timeOffset="4882.8085">4442 382 6192,'18'15'4257,"-18"-15"-129,32 19-387,-5 1-2064,-8-8-516,13 10-516,-5-4-387,3-2-129,-1-4 0,1-3-129,-5-9 129,1 0 0,-2-9 387,-1-9-129,-7-10 258,7 3 129,-12-7 0,5 10 0,-11-3-129,-5 25 0,11-30-129,-11 30-129,0 0-129,0 21 0,-2 8-129,-5 12 129,-6 9-129,-1 16-129,-2 11 258,2 12-258,-4 16 129,4 7-129,-1 8 0,3 1 0,1-1-129,-1-4 0,1-4 129,-3-14-387,5-8-387,-12-30-1806,5-3-2064,2-14 0,3-18-258,11-25-258</inkml:trace>
        </inkml:traceGroup>
        <inkml:traceGroup>
          <inkml:annotationXML>
            <emma:emma xmlns:emma="http://www.w3.org/2003/04/emma" version="1.0">
              <emma:interpretation id="{2A26471F-2058-4C5C-980E-3990746E2016}" emma:medium="tactile" emma:mode="ink">
                <msink:context xmlns:msink="http://schemas.microsoft.com/ink/2010/main" type="inkWord" rotatedBoundingBox="11130,157 17137,126 17145,1684 11138,1715"/>
              </emma:interpretation>
              <emma:one-of disjunction-type="recognition" id="oneOf1">
                <emma:interpretation id="interp5" emma:lang="en-US" emma:confidence="0">
                  <emma:literal>Operation</emma:literal>
                </emma:interpretation>
                <emma:interpretation id="interp6" emma:lang="en-US" emma:confidence="0">
                  <emma:literal>Operations</emma:literal>
                </emma:interpretation>
                <emma:interpretation id="interp7" emma:lang="en-US" emma:confidence="0">
                  <emma:literal>Operating</emma:literal>
                </emma:interpretation>
                <emma:interpretation id="interp8" emma:lang="en-US" emma:confidence="0">
                  <emma:literal>Operative</emma:literal>
                </emma:interpretation>
                <emma:interpretation id="interp9" emma:lang="en-US" emma:confidence="0">
                  <emma:literal>Operatives</emma:literal>
                </emma:interpretation>
              </emma:one-of>
            </emma:emma>
          </inkml:annotationXML>
          <inkml:trace contextRef="#ctx0" brushRef="#br0" timeOffset="7737.6135">9433 384 13416,'-14'-62'4644,"-2"37"-516,-2 10 258,-6 1-3483,24 14-129,-38 0-129,20 4-258,1 8-129,1 10-129,0 1 0,3 5-129,2 1 0,4-1-129,6 3 0,-1-4-129,2 3-129,3-9-129,10 2 0,-13-23 258,26 22 129,-26-22 0,32 0 129,-12-5 129,-4-17 258,5-1 0,-5-7 0,2 3-129,-4-2-129,1 6 0,-1 5 0,-14 18-258,25-10 0,-25 10 0,26 21-129,-13 2-129,6 13-645,-8-8-645,18 13-1677,-4-8-1032,1-7 258,8-4-516,3-15 129</inkml:trace>
          <inkml:trace contextRef="#ctx0" brushRef="#br0" timeOffset="8346.0146">9723 259 10320,'61'-9'4515,"-2"9"-258,10-2-129,-1-5-2193,24 9-516,-12-2-516,11 0-387,-13 0-258,-1 0 0,-17-6 0,-10 6-129,-13-3 129,-7 1 0,-12 0-129,-18 2 0,18 0-129,-18 0 129,2 13-129,-2 3 0,0 7 0,-2 7 0,-2 6-258,-3 5 0,6 8-516,-8-9-387,9 9-774,0-10-2580,0-8 129,0-6-516,0-25 258</inkml:trace>
          <inkml:trace contextRef="#ctx0" brushRef="#br0" timeOffset="7987.214">10422-431 15093,'0'-25'4773,"0"25"-387,-14 19 129,9 24-3999,-6 11-129,6 19 0,-8 9 0,6 13-129,-2 1-258,2 2-129,4 0-258,-3-10-129,6-1-387,-3-30-645,3-3-2967,0-15 0,0-12 129,-11-11-516</inkml:trace>
          <inkml:trace contextRef="#ctx0" brushRef="#br0" timeOffset="8517.6149">10618-77 9030,'7'-116'3354,"-7"75"-387,0 41-1419,0 0-3870,7 9-1032,2 26-129,-9-1-645</inkml:trace>
          <inkml:trace contextRef="#ctx0" brushRef="#br0" timeOffset="8814.0154">11125 426 9288,'-23'27'3612,"5"-13"258,15 14-387,3 3-2709,-6-5 0,6 8-258,4-7 258,14 3-129,-6-10 387,17 1-387,-10-14 258,13 2 0,-12-9 0,10-7-129,-11-15-387,1-8-903,8 0-2709,-11-9-1032,-1-9-129,-2-2-516,4 4-387</inkml:trace>
          <inkml:trace contextRef="#ctx0" brushRef="#br0" timeOffset="9110.416">11484 291 11868,'40'30'4773,"-32"-12"-516,3 1 258,-11-19-2967,25 43-258,-16-23-516,10 8-258,-4-1-258,-1-2-258,2-4 129,-4-1-129,-1-4 0,-11-16 0,18 14 129,-18-14-129,23-7 129,-23 7 0,28-31-129,-12 15 129,0 2-129,2 4 0,0 6 0,-2 4 0,2 12-129,-2 10-129,2 12-258,-8-8-1290,6 13-2580,-3 2-258,-1 0-258,1-2-387</inkml:trace>
          <inkml:trace contextRef="#ctx0" brushRef="#br0" timeOffset="5662.8099">6132-165 9546,'-27'-50'4128,"27"50"0,-37-11-387,10 11-2451,11 21-387,-5 13-387,3 14-129,-1 11-129,4 14 0,1 4 0,5 7-129,4-2 0,5 4 0,0-10-129,9-6 0,5-9 0,4-10 0,3-13 129,6-8-129,-2-12 387,5-5-129,-2-13 258,8-2 0,-4-18-129,7-3 258,-3-13-258,3-5 129,-4-12-258,5-10 129,-10-12-258,-5-10 0,-9-12 129,-7-3-258,-9 2 258,-6 4-258,-15 8 129,-9 11-129,-6 14-129,-5 19 0,-1 17 0,-5 10-258,10 15-258,-6 0-516,22 27-1290,-8 0-2193,10 10 0,5 10-258,7 6-645</inkml:trace>
          <inkml:trace contextRef="#ctx0" brushRef="#br0" timeOffset="6006.0105">6831 307 11739,'0'0'4644,"-14"0"-387,5 13 258,-11 10-3225,19 20-387,-12 1-258,11 15-258,-3 2 0,5 5-387,0 4 258,2-1-387,5 3 129,0-8-258,4-2 0,-2-12 0,3 2-258,-8-24-516,8 10-258,-12-38-2322,0 0-774,0 0-387,0 0 129,-7-29-387</inkml:trace>
          <inkml:trace contextRef="#ctx0" brushRef="#br0" timeOffset="6302.411">6666 204 6708,'60'-55'4257,"-17"33"-129,10 15 0,11 7-2064,-16-5-516,13 12-258,-17-2-258,6 17-258,-16-3-258,-4 10-129,-10-6-129,-6 7 0,-11-5 0,-3 4-129,-14-8 0,-11 1-129,-10-5-129,-13-4-258,1 5-645,-22-13-1677,3 2-1548,2 2-387,2-3-129,10 1-129</inkml:trace>
          <inkml:trace contextRef="#ctx0" brushRef="#br0" timeOffset="7300.8128">7569 370 6063,'52'-11'4128,"-31"4"-129,13 7-258,-6 0-1419,-4-4-1032,18 4-129,-13-1-129,13-1-129,-10-7-129,9 4-258,-10-10 0,2 5-129,-9-8-129,-5 0 129,-8-4-258,-9 1 0,-4 1-258,-20 1 0,-6 3 0,-15 3-258,-1 6 129,-15 4-129,2 4 0,-5 10 129,5 9 0,5 5 0,12 5 129,9 2 0,15 6 0,16 3 258,7-4-129,27 4 387,11-9-129,17 2 258,2-11 0,14 1 0,-7-16 0,9 3 0,-12-11 0,3 0-129,-12-12-129,-4-4 129,-9-9-129,-5-4-129,-7-3 0,-7-4-129,-8 1 0,-8-3-129,-8 6-258,-4-2 0,-10 13-258,-14-2-129,7 15 0,-14-4-129,13 12 0,-8 0-258,27 0 387,-32 3 0,32-3 258,0 0 258,0 0 387,16 18 129,4-18 258,10 0 387,-2-5-129,11 5 258,-8-9-258,6 9 0,-10-7 0,3 7-387,-7-2 0,-2 2-129,-3 5 0,2 6-129,-2 2-129,3 3 129,2 3-129,-3 6 0,3 2-129,-6 3-129,5 8-258,-12-8-387,15 17-903,-17-10-2709,8-3 129,7 2-387,0-8-258</inkml:trace>
        </inkml:traceGroup>
      </inkml:traceGroup>
    </inkml:traceGroup>
    <inkml:traceGroup>
      <inkml:annotationXML>
        <emma:emma xmlns:emma="http://www.w3.org/2003/04/emma" version="1.0">
          <emma:interpretation id="{9ABC2631-5609-4020-B29D-1BC50A856DB0}" emma:medium="tactile" emma:mode="ink">
            <msink:context xmlns:msink="http://schemas.microsoft.com/ink/2010/main" type="paragraph" rotatedBoundingBox="1324,1625 12911,1683 12902,3390 1316,33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B18335-2FDC-4514-95C3-CD0E1B7BBC3D}" emma:medium="tactile" emma:mode="ink">
              <msink:context xmlns:msink="http://schemas.microsoft.com/ink/2010/main" type="line" rotatedBoundingBox="1324,1625 12911,1683 12902,3390 1316,3332"/>
            </emma:interpretation>
          </emma:emma>
        </inkml:annotationXML>
        <inkml:traceGroup>
          <inkml:annotationXML>
            <emma:emma xmlns:emma="http://www.w3.org/2003/04/emma" version="1.0">
              <emma:interpretation id="{5AA3F294-96B7-4AAA-8564-0632359B1740}" emma:medium="tactile" emma:mode="ink">
                <msink:context xmlns:msink="http://schemas.microsoft.com/ink/2010/main" type="inkWord" rotatedBoundingBox="1323,1808 2983,1816 2975,3341 1316,3332"/>
              </emma:interpretation>
              <emma:one-of disjunction-type="recognition" id="oneOf2">
                <emma:interpretation id="interp10" emma:lang="en-US" emma:confidence="1">
                  <emma:literal>By</emma:literal>
                </emma:interpretation>
                <emma:interpretation id="interp11" emma:lang="en-US" emma:confidence="0">
                  <emma:literal>by</emma:literal>
                </emma:interpretation>
                <emma:interpretation id="interp12" emma:lang="en-US" emma:confidence="0">
                  <emma:literal>Buy</emma:literal>
                </emma:interpretation>
                <emma:interpretation id="interp13" emma:lang="en-US" emma:confidence="0">
                  <emma:literal>Boy</emma:literal>
                </emma:interpretation>
                <emma:interpretation id="interp14" emma:lang="en-US" emma:confidence="0">
                  <emma:literal>Bey</emma:literal>
                </emma:interpretation>
              </emma:one-of>
            </emma:emma>
          </inkml:annotationXML>
          <inkml:trace contextRef="#ctx0" brushRef="#br1" timeOffset="122694.2155">-3856 1420 10191,'61'-78'4902,"-17"44"-129,6 8-387,-9-6-2580,30 23-774,-11-9-387,15 16-258,-5 2-129,-5 4-129,-6 8-129,-6 6 129,-12 1-129,-12 5 0,-15 4-129,-14 1-129,-14 6 0,-18-5-129,-4 6-129,-14-6 0,2 2 0,-7-9 129,9 0-129,-2-7 258,9 0 0,3-5 0,11-2 129,6-2 0,19-7 129,-13 18 129,13-18 0,22 21 258,1-10-129,12 7 0,5-2 387,9 7-258,-1-4 129,6 6-129,-6-3 0,-4 4-129,-3-4 129,-7 3-129,-9-6-129,-7 2 129,-11-3-129,-7 2 129,-7-4-129,-15 0 129,-12-4-129,-6 3 129,-12-7-258,-9 1 129,-6-3-129,-4-6 129,1 0-129,-3 0 0,6-2 0,6-5 0,10 0-129,8-2 0,13 3-129,5-4-387,25 10-645,-21-9-1548,21 9-2064,0 0 129,16-7-258,5 7-258</inkml:trace>
          <inkml:trace contextRef="#ctx0" brushRef="#br1" timeOffset="122070.2144">-3815 1518 9804,'-12'-18'4902,"12"18"-387,0 0-258,0 0-2967,-2 13-516,2-13 0,0 39-258,2-14-129,7 9 0,-2 3 0,5 2 0,1 0-129,-3 2 0,1-5 0,0-4-258,-3-4 258,1-5-258,-3-1-129,-6-22-258,12 32-645,-12-32-1290,0 0-2322,0 0 129,-9 12-645,9-12 0</inkml:trace>
          <inkml:trace contextRef="#ctx0" brushRef="#br1" timeOffset="122975.016">-2799 1662 9288,'21'-3'4902,"9"12"-258,-12 5-258,3 2-2580,8 14-774,-8-1-387,8 4-516,1 5-387,-7-13-1032,16 8-2064,-5-10-774,-7-10-645,3-6 129,-3-7-645</inkml:trace>
          <inkml:trace contextRef="#ctx0" brushRef="#br1" timeOffset="123209.0164">-2266 1749 7998,'25'-57'4644,"-18"36"129,-3 3-129,-4 1-1677,0 17-1419,0 0-387,0 32-258,-9-6-129,0 17-258,-9 7 0,1 17 0,-7 8-129,-4 12-129,-2 7 0,-4 3-129,0-1-258,-3-6 129,1-3-258,-1-15 0,10-3-774,-15-21-3612,17-11-387,3-10 0,5-11-258</inkml:trace>
        </inkml:traceGroup>
        <inkml:traceGroup>
          <inkml:annotationXML>
            <emma:emma xmlns:emma="http://www.w3.org/2003/04/emma" version="1.0">
              <emma:interpretation id="{364DD016-D6E7-44B2-AAB5-E774ECD8DB94}" emma:medium="tactile" emma:mode="ink">
                <msink:context xmlns:msink="http://schemas.microsoft.com/ink/2010/main" type="inkWord" rotatedBoundingBox="3263,1635 10843,1673 10836,3077 3256,3040"/>
              </emma:interpretation>
              <emma:one-of disjunction-type="recognition" id="oneOf3">
                <emma:interpretation id="interp15" emma:lang="en-US" emma:confidence="0">
                  <emma:literal>Definition</emma:literal>
                </emma:interpretation>
                <emma:interpretation id="interp16" emma:lang="en-US" emma:confidence="0">
                  <emma:literal>Definitions</emma:literal>
                </emma:interpretation>
                <emma:interpretation id="interp17" emma:lang="en-US" emma:confidence="0">
                  <emma:literal>Definitive</emma:literal>
                </emma:interpretation>
                <emma:interpretation id="interp18" emma:lang="en-US" emma:confidence="0">
                  <emma:literal>•Definition</emma:literal>
                </emma:interpretation>
                <emma:interpretation id="interp19" emma:lang="en-US" emma:confidence="0">
                  <emma:literal>•Definitions</emma:literal>
                </emma:interpretation>
              </emma:one-of>
            </emma:emma>
          </inkml:annotationXML>
          <inkml:trace contextRef="#ctx0" brushRef="#br1" timeOffset="126157.4215">2482 1668 11223,'11'28'5160,"-4"-10"-645,-2 3 258,-5 1-3612,0 11-516,0-1 0,0 4-387,0-2-129,-2-4-258,-3-2 0,-4-12-129,9-16 0,-16 11 0,16-11-129,-9-19 258,9-6 0,0-9 0,0-4 129,6-1 0,2-3 0,5 6 129,-1-1-129,6 8 258,-2 3-129,5 10 129,-3 3 0,4 13 0,-3 0 0,6 11 0,-4 5 0,3 10 0,-3 3 0,-2 5-129,-1 5-129,-7-5-387,7 7-516,-18-18-1419,7 2-2322,2-8 129,-9-17-774,32 8 0</inkml:trace>
          <inkml:trace contextRef="#ctx0" brushRef="#br1" timeOffset="126344.6219">3021 1682 11997,'0'0'5031,"20"-7"-516,-8 19-258,-12-12-2838,23 41-387,-10-14-129,10 7-645,0 6-516,-9-11-1161,11 3-3096,-9-5 0,-4-4-645,-12-23 0</inkml:trace>
          <inkml:trace contextRef="#ctx0" brushRef="#br1" timeOffset="126500.6221">3266 1328 1,'31'-39'0,"-12"23"0</inkml:trace>
          <inkml:trace contextRef="#ctx0" brushRef="#br1" timeOffset="127062.2231">3386 1700 7869,'64'-24'4773,"-11"16"-258,7-3-129,13-2-1161,7 13-2322,-7-7-258,4 4-387,-6-1 0,-3 2-129,-10 1 0,-10 1 0,-14-2 0,-7 2 129,-9-2 0,-18 2-129,16 0 129,-16 0-129,0 0-129,0 21 129,0-1-129,-4 7 0,2 6 0,-8 3-645,10 16-387,-9-19-774,10 12-2064,-1-9-516,2-8-516,4-5-129</inkml:trace>
          <inkml:trace contextRef="#ctx0" brushRef="#br1" timeOffset="126765.8226">3613 1093 8256,'18'-20'5031,"-18"20"-258,0 0 0,20 24-774,-20-7-2580,16 30-516,-9-1-129,11 21-258,-6 5 0,4 11-258,-5 3 129,-4-3-129,-2 1-129,-3-11-129,-2-6 0,0-12-129,0-8 0,-2-17-258,2-2-645,-18-28-903,18 0-2838,-26-8 0,6-10-516,-7-7 129</inkml:trace>
          <inkml:trace contextRef="#ctx0" brushRef="#br1" timeOffset="127249.4235">4163 1451 12771,'14'-132'4902,"-9"80"-387,-1 10-129,-4 19-4128,0 23-1032,14-6-3096,-1 24-387,3 10-645,9 15 0</inkml:trace>
          <inkml:trace contextRef="#ctx0" brushRef="#br1" timeOffset="127920.2246">4745 1623 10707,'-34'4'4644,"18"12"-129,0 1 0,-6-1-3096,17 16-387,-9-3-258,10 8-258,-1-1-129,5 1-129,0-3 129,7 0-258,4-6 0,1-3 129,2-9 0,6-5 0,-2-8 0,3-3 0,-1-7 0,1-9-129,0-5-258,-1-6-129,0 2-129,-10-8-645,13 11-645,-19-15-1548,17 12-774,-17-7 645,15 16 645,-19-11 1032,11 11 774,-11 16 903,2-30 645,-2 30 2322,0 0 774,0 0-516,0 0-645,21 16-774,-21-16-516,14 37-129,-7-15 0,11 10-645,-3 0 0,4 2-258,-1-1 0,1 1-129,1-4-129,1-5 0,1-5-129,1-9 129,7-6 0,-1-5 0,4-11 0,6-10 0,1-4 0,0-4 0,0 3 0,-5 3 0,-6 1 0,-4 10 0,-4 5 0,-2 7 0,-19 0 0,22 34-129,-12-4 0,-4-2-387,8 20-774,-14-10-2967,12 1-645,3-9 0,8-2-387</inkml:trace>
          <inkml:trace contextRef="#ctx0" brushRef="#br1" timeOffset="123817.4174">-1291 1294 11223,'-7'-36'4902,"7"36"-129,0 0 0,0 0-3354,-2 22-645,2 8-129,13 16-129,-3 6-258,8 8 0,-2 3 0,0 1-258,2-2 0,-4-9-387,6-1-258,-15-20-903,15-2-3096,-15-12 129,-5-18-516,0 0-129</inkml:trace>
          <inkml:trace contextRef="#ctx0" brushRef="#br1" timeOffset="124301.0183">-1609 1194 10707,'48'-26'4644,"-11"19"129,9 7-903,-3 0-2193,28 9-645,-5-2-258,18 18-387,-3-2-129,12 7 0,-1 4-258,5 3 129,-5 0-129,-5 1 0,-9-3 0,-10-3 0,-15 0 0,-15 2 129,-20-4-129,-18 1 0,-16-3 129,-25 1-129,-16-3 0,-14-1 129,-13 0 0,-16-4-129,-10-1 129,-13-2-129,-7-4 258,2-5-258,2-4 129,5-3 0,11-2-258,16 0 258,15-11-129,24 1 0,16-3-129,11 3 0,28 10-258,-22-22-258,22 22-903,0 0-3096,22-7 129,3 7-516,5 0 129</inkml:trace>
          <inkml:trace contextRef="#ctx0" brushRef="#br1" timeOffset="124769.0191">-85 1596 10449,'68'-14'4644,"-40"5"0,2 0-258,11 4-3096,-17-9-516,11 3-129,-10-7-129,5 6-258,-8-4 0,-3-2 0,-8 2 0,-9 0-129,-2 16 0,-18-25-129,-9 18 129,-7 2-129,-5 5-129,-3 0 129,-1 7-129,2 7 0,5 7 0,4 6 129,9 5-129,7 2 129,7 3 0,8 2 129,1 1-129,12-1 129,9-4 129,8-3-129,6-3 129,8-6-129,2-5 0,4-9-387,6 3-387,-8-12-1935,4-5-2193,3-4 129,-5-4-516,3-1-516</inkml:trace>
          <inkml:trace contextRef="#ctx0" brushRef="#br1" timeOffset="125205.8199">913 1602 10191,'73'-18'4644,"-36"2"0,6-2-387,9 0-3096,-17-10-645,3-6-129,-8-3-387,-9-13-258,-3 4-129,-13-9 0,-3 8 0,-4-1 0,-7 11 258,-7 5 0,2 7 258,14 25 129,-28-14 387,24 23 0,-5 8 0,9 21 258,0-4-258,14 23 129,-5-2-129,13 14 0,-8 2-129,9 9 0,-7-1 0,4 8-258,-8 0 129,1 4-258,-8 5 129,-3-4-129,-2-5 0,0-7-258,-6-5-387,-8-20-258,12 4-3096,-15-24-1290,-1-11 258,-5-16-516,3-6-516</inkml:trace>
          <inkml:trace contextRef="#ctx0" brushRef="#br1" timeOffset="125533.4204">829 1877 8901,'98'-39'4515,"-35"20"-387,10 6-129,12 3-2838,-14-10-387,9 8-129,-11-4-516,-1 3 0,-11-1 129,-7 7 0,-13-6 0,-7 10 129,-12-3 0,-2 6 0,-16 0 0,20 4 0,-20-4 129,16 30-129,-6-7-129,1 6-258,7 8-387,-15-10-1935,8 10-2193,-4-1 0,-3-6-645,-2-5-129</inkml:trace>
          <inkml:trace contextRef="#ctx0" brushRef="#br1" timeOffset="125705.0207">1568 1442 7998,'28'-82'4386,"-15"46"-258,13 27-1161,-26 9-4515,29-10-2322,-3 10-645,-1 3-129</inkml:trace>
        </inkml:traceGroup>
        <inkml:traceGroup>
          <inkml:annotationXML>
            <emma:emma xmlns:emma="http://www.w3.org/2003/04/emma" version="1.0">
              <emma:interpretation id="{01F8B549-BAE3-46EA-AE5C-3E3F1D40FFEC}" emma:medium="tactile" emma:mode="ink">
                <msink:context xmlns:msink="http://schemas.microsoft.com/ink/2010/main" type="inkWord" rotatedBoundingBox="11653,2270 12908,2277 12907,2406 11653,2400"/>
              </emma:interpretation>
              <emma:one-of disjunction-type="recognition" id="oneOf4">
                <emma:interpretation id="interp20" emma:lang="en-US" emma:confidence="0">
                  <emma:literal>_</emma:literal>
                </emma:interpretation>
                <emma:interpretation id="interp21" emma:lang="en-US" emma:confidence="0">
                  <emma:literal>-</emma:literal>
                </emma:interpretation>
                <emma:interpretation id="interp22" emma:lang="en-US" emma:confidence="0">
                  <emma:literal>~</emma:literal>
                </emma:interpretation>
                <emma:interpretation id="interp23" emma:lang="en-US" emma:confidence="0">
                  <emma:literal>•</emma:literal>
                </emma:interpretation>
                <emma:interpretation id="interp24" emma:lang="en-US" emma:confidence="0">
                  <emma:literal>.</emma:literal>
                </emma:interpretation>
              </emma:one-of>
            </emma:emma>
          </inkml:annotationXML>
          <inkml:trace contextRef="#ctx0" brushRef="#br1" timeOffset="128185.4251">6442 1810 12513,'56'-11'4773,"-24"11"0,11 0 258,7-7-3483,25 7-645,3-2-129,25 2-258,2-9-129,14 2-129,2-5-129,-3 1-129,-13 2 0,-17 0 0,-18 4-129,-22-6-774,-4 8-3612,-44 3-387,0 0-129,-3-27-387</inkml:trace>
        </inkml:traceGroup>
      </inkml:traceGroup>
    </inkml:traceGroup>
    <inkml:traceGroup>
      <inkml:annotationXML>
        <emma:emma xmlns:emma="http://www.w3.org/2003/04/emma" version="1.0">
          <emma:interpretation id="{A21DC3A4-F54B-4D0C-842E-08BCE5A42202}" emma:medium="tactile" emma:mode="ink">
            <msink:context xmlns:msink="http://schemas.microsoft.com/ink/2010/main" type="paragraph" rotatedBoundingBox="2896,2508 14964,3543 14826,5154 2758,41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126467-07FE-4F8B-AB32-FC1D1D940B7F}" emma:medium="tactile" emma:mode="ink">
              <msink:context xmlns:msink="http://schemas.microsoft.com/ink/2010/main" type="line" rotatedBoundingBox="2896,2508 14964,3543 14826,5154 2758,4120"/>
            </emma:interpretation>
          </emma:emma>
        </inkml:annotationXML>
        <inkml:traceGroup>
          <inkml:annotationXML>
            <emma:emma xmlns:emma="http://www.w3.org/2003/04/emma" version="1.0">
              <emma:interpretation id="{70AA795B-76FB-4F73-856F-D6BE071762D4}" emma:medium="tactile" emma:mode="ink">
                <msink:context xmlns:msink="http://schemas.microsoft.com/ink/2010/main" type="inkWord" rotatedBoundingBox="2896,2508 8397,2980 8282,4323 2781,3852">
                  <msink:destinationLink direction="with" ref="{B39099A6-16FA-450C-A307-C8C6BC2F6914}"/>
                  <msink:destinationLink direction="to" ref="{D3C8AE48-F0E5-4985-9BD0-3ADDB0E6B267}"/>
                  <msink:destinationLink direction="with" ref="{6DA7285A-020E-437C-9848-BE7287D40C77}"/>
                </msink:context>
              </emma:interpretation>
              <emma:one-of disjunction-type="recognition" id="oneOf5">
                <emma:interpretation id="interp25" emma:lang="en-US" emma:confidence="0">
                  <emma:literal>Ata,</emma:literal>
                </emma:interpretation>
                <emma:interpretation id="interp26" emma:lang="en-US" emma:confidence="0">
                  <emma:literal>A+=t,</emma:literal>
                </emma:interpretation>
                <emma:interpretation id="interp27" emma:lang="en-US" emma:confidence="0">
                  <emma:literal>Atari,</emma:literal>
                </emma:interpretation>
                <emma:interpretation id="interp28" emma:lang="en-US" emma:confidence="0">
                  <emma:literal>A+=tA-,</emma:literal>
                </emma:interpretation>
                <emma:interpretation id="interp29" emma:lang="en-US" emma:confidence="0">
                  <emma:literal>Atami,</emma:literal>
                </emma:interpretation>
              </emma:one-of>
            </emma:emma>
          </inkml:annotationXML>
          <inkml:trace contextRef="#ctx0" brushRef="#br2" timeOffset="15272.4268">-1540 2902 9933,'-18'0'4902,"18"0"-387,0 0 129,6-18-2322,26 18-903,-9-1-387,23 1-258,2-9-258,14 3-129,2-3-129,4 0 0,0 1-258,-4-3-129,-4 2-129,-10-2-129,0 11-516,-24-12-1419,3 8-2451,-29 4-129,23-5-129,-23 5-387</inkml:trace>
          <inkml:trace contextRef="#ctx0" brushRef="#br2" timeOffset="15522.0272">-1088 2696 12384,'-27'-25'5031,"11"5"-258,16 20 0,0 0-2580,0 0-1548,0 0-258,-10 27-258,10 0 0,0 6-129,3 10 0,4 9-129,-1-4-516,11 16-516,-13-16-2322,12 0-1290,0-7-129,7-9-129,6-13-258</inkml:trace>
          <inkml:trace contextRef="#ctx0" brushRef="#br2" timeOffset="16114.8283">-135 2644 13287,'0'0'4902,"0"0"-387,0 20 258,-16 5-4257,2 14 0,-7 2 0,1 7-258,-3 1 0,2 0-258,1-1 129,1-6-129,3-3 129,3-10-258,4-4 0,9-25 0,-16 21 0,16-21 0,0 0 0,-18-23-129,18-2 258,0-11-258,2-4 0,9-10 129,5-7 0,4 0 129,3-5 0,3 7 258,-3 1-129,2 10 129,-7 6 129,2 13 0,-6 8 0,-14 17 0,25-4 0,-13 13-129,-3 9 0,4 10 129,-3 4-129,5 7 0,-3 1-129,4 6 129,-5 2 0,1 2-128,1 1-130,-1-3 0,0-2 0,-1 1 0,0-8 0,-2-4 0,0-6 0,-2-6 0,0-5 0,-7-18-259,7 21-257,-7-21-387,0 0-1032,0 0-2967,0 0-129,-11 0 0,11 0-387</inkml:trace>
          <inkml:trace contextRef="#ctx0" brushRef="#br2" timeOffset="16333.2286">-275 2941 7353,'19'-12'4386,"15"5"-129,-14 1-129,10 1-1806,6 5-1548,-4 0-645,5 0-2967,0-9-903,13 6-645,-14-12-129,6 8-387</inkml:trace>
          <inkml:trace contextRef="#ctx0" brushRef="#br2" timeOffset="16660.8291">-521 2164 13416,'6'-27'5289,"10"11"-645,-16 16 129,39-2-3354,-20-3-774,17 5-129,5 0-258,12 0 0,6 0-129,7 0 0,3 0-129,-1 0-258,-1 9-258,-15-9-1548,0 5-2838,-10 8 129,-4 5-645,-12-1 0</inkml:trace>
          <inkml:trace contextRef="#ctx0" brushRef="#br2" timeOffset="12745.2223">-2280 2520 10449,'6'-34'4515,"-6"34"0,0 0-258,0 0-2451,-8 25-903,5 10-258,-10 1-258,4 15 129,-3 5-129,1 8 0,-1 0-129,-1 2-129,3-2 129,-1-8-258,2 0 129,2-12 0,0-7-129,2-10 129,1-9-129,4-18 0,0 0 129,0 0-129,-9-9 0,9-19 0,0-8 0,6-8 0,2-10-258,3-5 258,2-1-258,3-1 258,-4 3-129,4 4 129,-4 5 0,1 6 0,-1 7 258,-1 8-129,0 3 0,1 7 129,-12 18 0,23-23-129,-23 23 129,25-7-129,-25 7 129,29 5-129,-15 11 0,2 7 0,0 6 0,2 5 0,-1 3 0,3 6 0,-4 3-129,2 0 129,0-1 129,-1 1-129,-1-2 0,0-1 1,0-2-130,0-5 0,-3-3 0,1-4 0,-3-4 0,0-6 0,-4-1 0,-7-18-259,10 25-128,-10-25-129,7 18-645,-7-18-1935,-10-2-1935,10 2 258,-20-18-516,20 18 0</inkml:trace>
          <inkml:trace contextRef="#ctx0" brushRef="#br2" timeOffset="12979.2228">-2283 2911 13545,'-6'-16'4773,"6"16"0,0 0-387,20-2-3225,-20 2-387,27-2-516,-6 2-129,6-1-387,8 2-1161,-1 3-3225,5-4 258,-2 2-645,3-2 0</inkml:trace>
          <inkml:trace contextRef="#ctx0" brushRef="#br2" timeOffset="17737.2311">2253 2383 9804,'8'-18'5031,"-8"18"-258,0 0-129,6-27-1935,-6 27-1419,0 0-387,0 0-258,0 0-258,0 0 0,0 0-129,0 0 0,7 13-129,-7-13 0,5 32 0,1-6 0,-1 6 129,2 11-129,-2 9 0,4 6 0,-2 6 0,0 8 0,1 0 130,-1 5-259,2-6 0,-2-2 0,0-4 0,-2-5 0,4-7 0,-4-8 0,1-1-388,-6-24-1418,0 10-3096,0-7-129,-4-1-387,4-22-129</inkml:trace>
          <inkml:trace contextRef="#ctx0" brushRef="#br2" timeOffset="17082.03">862 2792 9546,'0'0'5160,"-17"-9"-258,17 9-129,9-11-1419,20 11-2064,-10 0-387,19 0-258,-1 0-129,15 0-129,1-2-129,4-1 0,-2-1-258,-3 3-129,-1-1-129,-13-2-516,4 8-903,-26 1-3225,-16-5 0,11 16-258,-11-16-129</inkml:trace>
          <inkml:trace contextRef="#ctx0" brushRef="#br2" timeOffset="17269.2303">911 2929 12126,'9'9'5031,"21"-9"-645,10 0 258,15 3-3225,-11-3-903,15 0-258,0 2-774,-8-2-903,11 0-3096,-6 0 129,-8 0-516,0 2 129</inkml:trace>
          <inkml:trace contextRef="#ctx0" brushRef="#br2" timeOffset="551674.5693">3081 3416 6063,'0'0'4386,"18"-5"-129,-18 5 0,0-20-1806,0 20-1161,0 0-129,0 0-258,0 0-258,0 0-387,0 0 0,0 0-129,0 0-129,0 0 0,0 0 129,0 0-129,0 0 129,0 0 0,0 0-129,0 0 129,0 0 0,0 0-129,0 0 129,0 0 0,0 0 0,0 0 0,0 0 0,0 0 0,0 0 129,0 0-258,0 0 129,0 0 0,0 0 0,0 0 0,0 0 0,0 13-129,-10 6 0,-1 8 0,-3 10-387,-13-1-1032,7 7-2967,-3 12 0,-11-7-387,6 5 0</inkml:trace>
        </inkml:traceGroup>
        <inkml:traceGroup>
          <inkml:annotationXML>
            <emma:emma xmlns:emma="http://www.w3.org/2003/04/emma" version="1.0">
              <emma:interpretation id="{AB24C9F5-C67C-46DF-AB36-393F6C5541BC}" emma:medium="tactile" emma:mode="ink">
                <msink:context xmlns:msink="http://schemas.microsoft.com/ink/2010/main" type="inkWord" rotatedBoundingBox="8846,3085 12665,3413 12587,4321 8768,3994"/>
              </emma:interpretation>
              <emma:one-of disjunction-type="recognition" id="oneOf6">
                <emma:interpretation id="interp30" emma:lang="en-US" emma:confidence="0">
                  <emma:literal>A+0=A</emma:literal>
                </emma:interpretation>
                <emma:interpretation id="interp31" emma:lang="en-US" emma:confidence="0">
                  <emma:literal>A+O=A</emma:literal>
                </emma:interpretation>
                <emma:interpretation id="interp32" emma:lang="en-US" emma:confidence="0">
                  <emma:literal>A+o=A</emma:literal>
                </emma:interpretation>
                <emma:interpretation id="interp33" emma:lang="en-US" emma:confidence="0">
                  <emma:literal>A+0--A</emma:literal>
                </emma:interpretation>
                <emma:interpretation id="interp34" emma:lang="en-US" emma:confidence="0">
                  <emma:literal>A+0=t</emma:literal>
                </emma:interpretation>
              </emma:one-of>
            </emma:emma>
          </inkml:annotationXML>
          <inkml:trace contextRef="#ctx0" brushRef="#br2" timeOffset="552470.1706">3615 2891 9546,'2'-19'4773,"3"-6"-258,-5 25-258,0 0-1161,0 0-1935,0 21-516,-2 1 0,2 10-258,-3 5 0,3 7-258,-4 6 258,2 0-387,-1 0 0,1-6 129,-1-1-258,-1-7 129,2-10 129,0-4 0,2-22-129,0 0 129,0 0 0,-12-11-129,10-23 129,2-9-129,0-10 129,2-9-129,3-8 0,6 1 129,1-4-129,5 9 258,-3 4-258,2 8 258,-2 4-258,2 14 129,-2 6 129,0 10-129,-14 18 0,29-18 0,-29 18 0,34 4 0,-15 10 0,4 9 0,1 7 1,4 6-130,0 8 0,1 4 0,-1 4 0,-1 5 0,-4 3 0,-1 1 0,-3-2 0,-3-2 0,0-2 0,-5-4 0,-2-3 0,-4-5 0,0-4 0,-5-12 0,2 1-646,-2-28-644,0 29-1677,0-29-2064,-14-11 258,0-12-516,1-2 258</inkml:trace>
          <inkml:trace contextRef="#ctx0" brushRef="#br2" timeOffset="552688.571">3743 3068 12255,'13'-11'4902,"3"5"-516,5 5 258,0 1-2838,1 0-1290,10-2-645,14 2-1677,0 0-2580,2 0 0,9-4-516,2-3 0</inkml:trace>
          <inkml:trace contextRef="#ctx0" brushRef="#br2" timeOffset="552938.1714">4561 2979 13287,'22'1'4773,"-22"-1"-258,30 0 258,2 7-3354,-11-7-645,13 0-129,-4 0-387,4 0-129,-2 0-129,-3-1-258,-1 1-516,-28 0-1677,23-11-2322,-23 11 387,0 0-645,0-18 0</inkml:trace>
          <inkml:trace contextRef="#ctx0" brushRef="#br2" timeOffset="553109.7718">4757 2886 9675,'-20'-2'5031,"20"2"-516,-8 11 129,8-11-1806,0 36-1290,-2-15-258,2 14-645,2 1-129,1 5-516,4 5-387,-7-12-903,16 7-2838,-9-6-645,2-4-129,2-6 0</inkml:trace>
          <inkml:trace contextRef="#ctx0" brushRef="#br2" timeOffset="553546.5726">5405 2774 14190,'-17'-18'4773,"-13"13"-129,12 8 0,11 26-3354,-10-1-387,8 17-387,-4 5-129,8 12-129,1 4 0,4 7-129,4 3 0,7-1-129,3-6-129,5-7 129,1-5-129,1-14 129,2-11 0,1-12 0,-1-17 129,3-5 0,-1-19 258,2-13-128,-4-16-259,0-8 0,-3-12 0,-4-6 0,-7-6 0,-9-1 0,-4 1 0,-14 2 0,-8 8 0,-10 10 0,-5 12 0,-9 11-130,8 20-773,-14-3-1032,23 22-2838,-5 6-258,12 13 0,6 8-516</inkml:trace>
          <inkml:trace contextRef="#ctx0" brushRef="#br2" timeOffset="553827.3731">5865 3014 15996,'55'-19'4902,"-24"10"0,1 0-258,16 5-3483,-9-3-774,5 2-129,1 1-516,-8-1-258,9 5-1032,-24 2-2967,-3 1-387,-19-3 129,0 0-645</inkml:trace>
          <inkml:trace contextRef="#ctx0" brushRef="#br2" timeOffset="553983.3734">5997 3162 14061,'0'19'4644,"14"13"-258,6-19-129,-1-1-3483,13 4-516,7 0-516,-1-16-774,20 11-1677,-2-11-1548,2-7-129,8-11-258,2-12-387</inkml:trace>
          <inkml:trace contextRef="#ctx0" brushRef="#br2" timeOffset="554466.9739">6813 2964 12255,'43'-67'4902,"-32"45"-258,-10 5 258,-1 17-2064,0 0-1419,-8 17-516,-8 8-258,3 16-386,-6 9-259,-3 14 0,-3 11 0,2 8 0,-2 3 0,4-6 0,5-7 0,3-13 0,5-12 0,0-12 0,7-20 0,1-16 0,1-20 0,8-17 0,6-11 0,2-14 0,3-11 0,3-11 0,2-3 0,-2 3 0,-2 4 0,-3 11 0,-4 12 0,-1 11 0,-6 12 0,0 13 0,-7 21 0,0 0 0,18 0 0,-6 14 0,-1 12 0,5 10 0,0 9 0,4 11 0,-1 7 0,-1 10 0,0 5 0,-4-2 0,2 4 0,-5-8 0,-1-7 0,-6-11 0,1-10 0,-3-15 0,2-8 0,-4-21-1033,0 0-1547,-8-9-2193,1-16-129,-7-10-129,0-6-258</inkml:trace>
          <inkml:trace contextRef="#ctx0" brushRef="#br2" timeOffset="554607.3744">6902 3285 9546,'-14'-22'4644,"19"3"-129,26 13-387,13 6-1290,13-12-2064,21 1-2064,2-3-2580,15 10-258,-15-3-516,-15 7 0</inkml:trace>
        </inkml:traceGroup>
        <inkml:traceGroup>
          <inkml:annotationXML>
            <emma:emma xmlns:emma="http://www.w3.org/2003/04/emma" version="1.0">
              <emma:interpretation id="{123C9F1A-EB40-4709-A2B2-8608511ABB42}" emma:medium="tactile" emma:mode="ink">
                <msink:context xmlns:msink="http://schemas.microsoft.com/ink/2010/main" type="inkWord" rotatedBoundingBox="13775,3691 14943,3791 14826,5154 13658,5054">
                  <msink:destinationLink direction="with" ref="{831825DB-B64C-4EE3-94A4-149E3BE5A187}"/>
                </msink:context>
              </emma:interpretation>
              <emma:one-of disjunction-type="recognition" id="oneOf7">
                <emma:interpretation id="interp35" emma:lang="en-US" emma:confidence="0">
                  <emma:literal>it</emma:literal>
                </emma:interpretation>
                <emma:interpretation id="interp36" emma:lang="en-US" emma:confidence="0">
                  <emma:literal>It</emma:literal>
                </emma:interpretation>
                <emma:interpretation id="interp37" emma:lang="en-US" emma:confidence="0">
                  <emma:literal>int</emma:literal>
                </emma:interpretation>
                <emma:interpretation id="interp38" emma:lang="en-US" emma:confidence="0">
                  <emma:literal>Nat</emma:literal>
                </emma:interpretation>
                <emma:interpretation id="interp39" emma:lang="en-US" emma:confidence="0">
                  <emma:literal>ant</emma:literal>
                </emma:interpretation>
              </emma:one-of>
            </emma:emma>
          </inkml:annotationXML>
          <inkml:trace contextRef="#ctx0" brushRef="#br1" timeOffset="33384.0586">8806 3354 1806,'-134'-128'1161,"83"76"-1032,10 8-129,25 15-2064</inkml:trace>
          <inkml:trace contextRef="#ctx0" brushRef="#br1" timeOffset="42057.6735">9014 3813 12900,'17'-34'4773,"-17"34"-516,0 0 387,-21 11-3483,5 26-516,-12 2-129,-6 18 0,-9 5 0,-1 11-387,-3 4 129,3-4-129,3-2 0,9-11 0,7-6-258,7-13 129,9-11 0,9-30 0,-1 16 129,1-16-129,16-30 129,9-6 0,5-12 0,11-7-129,7-11 0,7-3 0,4-8 0,1-1 0,-3 3 0,-4 8 129,-10 3-129,-4 12 258,-12 9 0,-6 13-129,-8 7 129,-13 23-129,0 0 0,16-4 129,-16 15-258,1 16 130,1 8-130,2 8 0,-1 9 0,3 8 0,-1 2 0,4 2 0,2-1 0,1 1 0,0-4 0,3-3 0,1-5 0,0-8 0,-2-3 0,2-9 0,-4-3 0,-3-12 0,2-1 0,-11-16-130,12 18-1289,-12-18-2064,-12-14-1548,-2-2 258,-2-4-387,-7-3 129</inkml:trace>
          <inkml:trace contextRef="#ctx0" brushRef="#br1" timeOffset="42712.875">8827 3247 14448,'-50'-12'4773,"32"8"-258,18 4 0,0 0-3225,-16 2-774,16-2 0,9 18-129,7-6 0,-16-12 0,41 22 0,-11-17 0,17 2-128,9-7-259,16 2 0,8-2 0,10-7 0,8 1 0,-2-6-130,9 12-2321,-19 0-2322,-13 2-387,-22 5-129,-19 0-258</inkml:trace>
          <inkml:trace contextRef="#ctx0" brushRef="#br1" timeOffset="42213.674">9074 4177 12126,'9'-17'4515,"11"8"-516,15 9 129,6-2-3483,7-2-2322,11 3-1806,-11-14-645,7 8-129,-11-12-645</inkml:trace>
        </inkml:traceGroup>
      </inkml:traceGroup>
    </inkml:traceGroup>
    <inkml:traceGroup>
      <inkml:annotationXML>
        <emma:emma xmlns:emma="http://www.w3.org/2003/04/emma" version="1.0">
          <emma:interpretation id="{6C4F0839-E846-4588-9915-CA1DAC951EEC}" emma:medium="tactile" emma:mode="ink">
            <msink:context xmlns:msink="http://schemas.microsoft.com/ink/2010/main" type="paragraph" rotatedBoundingBox="1716,4551 5861,4212 5968,5521 1823,58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6C9052-75AA-45C4-B3B6-383BA9BF2AAF}" emma:medium="tactile" emma:mode="ink">
              <msink:context xmlns:msink="http://schemas.microsoft.com/ink/2010/main" type="line" rotatedBoundingBox="1716,4551 5861,4212 5968,5521 1823,5860">
                <msink:destinationLink direction="with" ref="{0D83E278-5FC7-4EF3-86B0-BBCC72C9E4E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4EB881F-76CF-4CC3-BACE-7797CD9EA211}" emma:medium="tactile" emma:mode="ink">
                <msink:context xmlns:msink="http://schemas.microsoft.com/ink/2010/main" type="inkWord" rotatedBoundingBox="1716,4551 3144,4434 3235,5544 1807,5661"/>
              </emma:interpretation>
              <emma:one-of disjunction-type="recognition" id="oneOf8">
                <emma:interpretation id="interp40" emma:lang="en-US" emma:confidence="1">
                  <emma:literal>AA</emma:literal>
                </emma:interpretation>
                <emma:interpretation id="interp41" emma:lang="en-US" emma:confidence="0">
                  <emma:literal>AAA</emma:literal>
                </emma:interpretation>
                <emma:interpretation id="interp42" emma:lang="en-US" emma:confidence="0">
                  <emma:literal>Ata</emma:literal>
                </emma:interpretation>
                <emma:interpretation id="interp43" emma:lang="en-US" emma:confidence="0">
                  <emma:literal>Ana</emma:literal>
                </emma:interpretation>
                <emma:interpretation id="interp44" emma:lang="en-US" emma:confidence="0">
                  <emma:literal>A</emma:literal>
                </emma:interpretation>
              </emma:one-of>
            </emma:emma>
          </inkml:annotationXML>
          <inkml:trace contextRef="#ctx0" brushRef="#br2" timeOffset="89700.1575">-3256 4307 9288,'0'-26'4515,"0"26"0,0 0-258,-4 9-2064,-8 8-1032,8 22-258,-7 4-516,4 16 0,-5 1-129,1 6-129,0 0 0,1-4-129,-1-5 0,-1-7 129,3-13-129,0-8 0,-2-10 129,11-19-129,-16 7 129,16-7 0,-12-21-129,8-9 129,2-7 0,2-17-129,0-6 0,8-8 0,2-3 129,3-2-129,-1 2 129,4 9 0,-3 3 0,-1 16 129,-5 6 0,2 14 0,-5 3 129,-4 20-129,0 0 0,16-11 129,-16 11-129,10 16 0,-3 4 0,4 7 0,0 5-129,3 10 1,0 5-130,2 6 0,2 4 0,2 2 0,-3-2 0,3 0 0,-2-4 0,-1-9 0,-2-5 0,-1-8 0,-2-6 0,-3-9 0,-9-16-130,7 17-644,-7-17-1161,0 0-2967,0 0-129,-8 0-129,8 0-258</inkml:trace>
          <inkml:trace contextRef="#ctx0" brushRef="#br2" timeOffset="89871.7577">-3381 4496 12255,'55'-30'4386,"-8"30"-774,-10-16-1806,-2 1-4902,26 15-903,-11-5-258,12 5-774</inkml:trace>
          <inkml:trace contextRef="#ctx0" brushRef="#br2" timeOffset="91369.3604">-2499 3902 13029,'0'0'5160,"-16"-14"-645,16 14 387,0 0-3096,18-8-903,-18 8-387,39 0 0,-12 0-258,12 0-129,4 0-129,1 0-1032,11-1-3483,4-5-516,2-1 258,3-3-774</inkml:trace>
          <inkml:trace contextRef="#ctx0" brushRef="#br2" timeOffset="90433.3588">-2326 4210 14448,'0'0'5031,"0"24"-516,0 5 258,0 15-3870,-13 6-258,6 14-258,-7 2-129,3 3-129,1-3-129,-1-5 129,2-10-129,4-10 0,-2-14 0,7-27 0,0 0 0,-16 5 0,14-21 0,0-14 0,2-11 0,0-12 0,2-6 0,7-5 0,5-4 129,2 1-258,0 4 258,0 7-258,0 9 129,0 10 0,-2 8 129,1 13-129,-15 16 129,23-5 129,-23 5-129,26 21 129,-13 4 0,5 13 0,-4 6-128,5 11-130,-1 6 0,2 3 0,-2 0 0,1-2 0,-1-1 0,-2-6 0,-2-4 0,-1-10 0,-3-5 0,-3-6 0,1-1 0,-5-8 0,1-2 0,-4-19-130,3 25-386,-3-25-645,0 0-1290,0 0-2451,0 0 0,-9-16-387,0-1 0</inkml:trace>
          <inkml:trace contextRef="#ctx0" brushRef="#br2" timeOffset="90870.1596">-2323 4583 12900,'47'-18'4773,"-19"16"-387,-3-3 0,5-6-3483,-3 8-2580,-6 1-2580,8 2 0,-10 0-516,5 0-258</inkml:trace>
        </inkml:traceGroup>
        <inkml:traceGroup>
          <inkml:annotationXML>
            <emma:emma xmlns:emma="http://www.w3.org/2003/04/emma" version="1.0">
              <emma:interpretation id="{C97A8AFB-636F-4147-880C-7A1D51A336BD}" emma:medium="tactile" emma:mode="ink">
                <msink:context xmlns:msink="http://schemas.microsoft.com/ink/2010/main" type="inkWord" rotatedBoundingBox="5106,4498 5880,4434 5968,5521 5195,5584"/>
              </emma:interpretation>
              <emma:one-of disjunction-type="recognition" id="oneOf9">
                <emma:interpretation id="interp45" emma:lang="en-US" emma:confidence="0">
                  <emma:literal>Y</emma:literal>
                </emma:interpretation>
                <emma:interpretation id="interp46" emma:lang="en-US" emma:confidence="0">
                  <emma:literal>t</emma:literal>
                </emma:interpretation>
                <emma:interpretation id="interp47" emma:lang="en-US" emma:confidence="0">
                  <emma:literal>y</emma:literal>
                </emma:interpretation>
                <emma:interpretation id="interp48" emma:lang="en-US" emma:confidence="0">
                  <emma:literal>F</emma:literal>
                </emma:interpretation>
                <emma:interpretation id="interp49" emma:lang="en-US" emma:confidence="0">
                  <emma:literal>:</emma:literal>
                </emma:interpretation>
              </emma:one-of>
            </emma:emma>
          </inkml:annotationXML>
          <inkml:trace contextRef="#ctx0" brushRef="#br2" timeOffset="92118.1618">-87 3950 8901,'-16'-18'4644,"16"18"258,0 0-258,0 0-1419,13 4-1548,17 15-516,-7-6-258,15 11-387,-5 0 0,8 4-129,-3-1-258,-3-2-129,1 1-129,-8-10-774,11 15-1290,-14-19-2451,0-7-258,0-3-129,2-2-387</inkml:trace>
          <inkml:trace contextRef="#ctx0" brushRef="#br2" timeOffset="92539.3624">294 4220 14706,'-2'20'5160,"2"-1"-129,7 3-258,11 19-3483,-16-4-258,10 20-257,-4 3-775,-1 10 0,-2 3 0,-1-6-388,12 11-2837,-15-15-1806,5-8 129,-5-12-516,1-6-129</inkml:trace>
          <inkml:trace contextRef="#ctx0" brushRef="#br2" timeOffset="92336.5621">669 3845 11997,'0'0'4902,"0"0"-387,-3 23 0,-19 9-2967,-8-7-1032,7 9-129,-4 1-387,-5-4-903,16 9-1806,-5-6-1806,0-5 0,5-3-258,0-6-516</inkml:trace>
        </inkml:traceGroup>
      </inkml:traceGroup>
    </inkml:traceGroup>
    <inkml:traceGroup>
      <inkml:annotationXML>
        <emma:emma xmlns:emma="http://www.w3.org/2003/04/emma" version="1.0">
          <emma:interpretation id="{134B6365-29EA-4D4B-8B2A-C693EB232953}" emma:medium="tactile" emma:mode="ink">
            <msink:context xmlns:msink="http://schemas.microsoft.com/ink/2010/main" type="paragraph" rotatedBoundingBox="1754,5939 3193,6156 3046,7130 1607,69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B86807-513A-43E5-8ED6-FCAA14114D51}" emma:medium="tactile" emma:mode="ink">
              <msink:context xmlns:msink="http://schemas.microsoft.com/ink/2010/main" type="line" rotatedBoundingBox="1754,5939 3193,6156 3046,7130 1607,6913">
                <msink:destinationLink direction="with" ref="{0D83E278-5FC7-4EF3-86B0-BBCC72C9E4ED}"/>
                <msink:destinationLink direction="with" ref="{0695EC8B-89DA-45B5-8AF0-5E4E8E43E53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0EA7899-2215-4DA9-B786-C391AB0E77DD}" emma:medium="tactile" emma:mode="ink">
                <msink:context xmlns:msink="http://schemas.microsoft.com/ink/2010/main" type="inkWord" rotatedBoundingBox="1754,5939 3193,6156 3046,7130 1607,6913"/>
              </emma:interpretation>
              <emma:one-of disjunction-type="recognition" id="oneOf10">
                <emma:interpretation id="interp50" emma:lang="en-US" emma:confidence="1">
                  <emma:literal>01</emma:literal>
                </emma:interpretation>
                <emma:interpretation id="interp51" emma:lang="en-US" emma:confidence="0">
                  <emma:literal>0 |</emma:literal>
                </emma:interpretation>
                <emma:interpretation id="interp52" emma:lang="en-US" emma:confidence="0">
                  <emma:literal>0 I</emma:literal>
                </emma:interpretation>
                <emma:interpretation id="interp53" emma:lang="en-US" emma:confidence="0">
                  <emma:literal>0 1</emma:literal>
                </emma:interpretation>
                <emma:interpretation id="interp54" emma:lang="en-US" emma:confidence="0">
                  <emma:literal>0 l</emma:literal>
                </emma:interpretation>
              </emma:one-of>
            </emma:emma>
          </inkml:annotationXML>
          <inkml:trace contextRef="#ctx0" brushRef="#br2" timeOffset="94270.9654">-3379 5652 10191,'-20'-55'4902,"8"32"-258,12 23 0,-25-2-2322,4-1-1032,12 15-516,-7 11-258,5 18-258,-3 9 0,3 10-129,2 4 0,4 9 0,5 2-129,2 0 0,12-6 0,5-5 0,5-9 0,2-10-129,3-8 129,3-8 0,-2-13 258,0-8-258,-3-6 129,0-2 129,-2-12-129,-1-6 0,-4-10 0,1-5 129,-6-11-129,-1-8 0,-7-12 0,-4-7 0,-3-12 129,0-5-258,-10-2 129,-6 4-129,-2 6 129,-3 11-258,-1 16-129,-4 6-516,26 47-1935,-40-12-2064,17 15-129,2 22-516,1 9-129</inkml:trace>
          <inkml:trace contextRef="#ctx0" brushRef="#br2" timeOffset="95846.5683">-2251 5549 11223,'0'-18'5160,"0"18"-516,0 0 258,0 0-2838,0 0-774,-2 27-516,2 10-129,0 6-129,5 16-129,1 3-129,4 9 0,-1 2-258,5 2 129,-1-6 0,-1-3 0,-1-4-129,-2-9-129,0-1-129,-9-16-516,10 12-1935,-10-18-2193,-1-3 0,-7-8-387,8-19-258</inkml:trace>
        </inkml:traceGroup>
      </inkml:traceGroup>
    </inkml:traceGroup>
    <inkml:traceGroup>
      <inkml:annotationXML>
        <emma:emma xmlns:emma="http://www.w3.org/2003/04/emma" version="1.0">
          <emma:interpretation id="{3952B11F-470B-4DE6-AEFB-A699D0BA2B69}" emma:medium="tactile" emma:mode="ink">
            <msink:context xmlns:msink="http://schemas.microsoft.com/ink/2010/main" type="paragraph" rotatedBoundingBox="1822,7714 3250,7679 3269,8440 1841,84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C32983-2445-45B9-86E7-142A839EA36A}" emma:medium="tactile" emma:mode="ink">
              <msink:context xmlns:msink="http://schemas.microsoft.com/ink/2010/main" type="line" rotatedBoundingBox="1822,7714 3250,7679 3269,8440 1841,8476">
                <msink:destinationLink direction="with" ref="{0D83E278-5FC7-4EF3-86B0-BBCC72C9E4E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51200A9-FF58-4001-8896-EDCB37A9036E}" emma:medium="tactile" emma:mode="ink">
                <msink:context xmlns:msink="http://schemas.microsoft.com/ink/2010/main" type="inkWord" rotatedBoundingBox="1822,7714 3250,7679 3269,8440 1841,8476"/>
              </emma:interpretation>
              <emma:one-of disjunction-type="recognition" id="oneOf11">
                <emma:interpretation id="interp55" emma:lang="en-US" emma:confidence="1">
                  <emma:literal>10</emma:literal>
                </emma:interpretation>
                <emma:interpretation id="interp56" emma:lang="en-US" emma:confidence="0">
                  <emma:literal>#0</emma:literal>
                </emma:interpretation>
                <emma:interpretation id="interp57" emma:lang="en-US" emma:confidence="0">
                  <emma:literal>$0</emma:literal>
                </emma:interpretation>
                <emma:interpretation id="interp58" emma:lang="en-US" emma:confidence="0">
                  <emma:literal>+0</emma:literal>
                </emma:interpretation>
                <emma:interpretation id="interp59" emma:lang="en-US" emma:confidence="0">
                  <emma:literal>40</emma:literal>
                </emma:interpretation>
              </emma:one-of>
            </emma:emma>
          </inkml:annotationXML>
          <inkml:trace contextRef="#ctx0" brushRef="#br2" timeOffset="100464.1764">-3354 7191 9933,'-6'-36'4644,"3"15"0,3 21-387,0 0-2064,-9 9-903,9 14-387,-4-4-258,4 13-129,-3 2 0,3 13-129,0-3 0,0 11-129,0 0 0,0 2-129,3 0 129,3-2-258,1-1 0,-4-10-258,6 6-258,-9-22-903,7 3-3225,-7-8 0,0-4-258,-1-3-258</inkml:trace>
          <inkml:trace contextRef="#ctx0" brushRef="#br2" timeOffset="102039.7792">-2170 7152 8901,'-19'-18'4386,"19"18"-129,-30 0-516,8 3-1806,12 22-516,-10-5-516,9 15-387,-5 3 0,6 8-387,1 4 129,3 3-258,6 2 129,2 2-129,12-3 0,3-3 0,6-4 0,3-5 129,1-8 129,3-6 0,-5-10 258,4-3-129,-8-12 129,6 1 129,-10-8-129,7-5-129,-8-12 129,1-1-258,-2-11 129,1-6-129,-8-8-258,3-8 258,-7-5-258,-3-6 129,-1 0-258,-3 0 129,-10 6-129,-4 5-258,-1 14-129,-9-2-774,13 27-2064,-11 4-1677,0 8 258,2 4-516,2 7-516</inkml:trace>
        </inkml:traceGroup>
      </inkml:traceGroup>
    </inkml:traceGroup>
    <inkml:traceGroup>
      <inkml:annotationXML>
        <emma:emma xmlns:emma="http://www.w3.org/2003/04/emma" version="1.0">
          <emma:interpretation id="{60BA07DC-0881-431D-BF68-3E6B0144554B}" emma:medium="tactile" emma:mode="ink">
            <msink:context xmlns:msink="http://schemas.microsoft.com/ink/2010/main" type="paragraph" rotatedBoundingBox="3114,10688 11227,10693 11226,12207 3113,122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22334E1-F282-4E9D-A45F-72ED37F0F27C}" emma:medium="tactile" emma:mode="ink">
              <msink:context xmlns:msink="http://schemas.microsoft.com/ink/2010/main" type="line" rotatedBoundingBox="3114,10688 11227,10693 11226,12207 3113,12202"/>
            </emma:interpretation>
          </emma:emma>
        </inkml:annotationXML>
        <inkml:traceGroup>
          <inkml:annotationXML>
            <emma:emma xmlns:emma="http://www.w3.org/2003/04/emma" version="1.0">
              <emma:interpretation id="{C7558EBB-B83E-4FFC-9301-2A51C4C98E12}" emma:medium="tactile" emma:mode="ink">
                <msink:context xmlns:msink="http://schemas.microsoft.com/ink/2010/main" type="inkWord" rotatedBoundingBox="3140,10668 8964,10794 8933,12236 3109,12110"/>
              </emma:interpretation>
              <emma:one-of disjunction-type="recognition" id="oneOf12">
                <emma:interpretation id="interp60" emma:lang="en-US" emma:confidence="0">
                  <emma:literal>AI=0.A.</emma:literal>
                </emma:interpretation>
                <emma:interpretation id="interp61" emma:lang="en-US" emma:confidence="0">
                  <emma:literal>Af=0.A.</emma:literal>
                </emma:interpretation>
                <emma:interpretation id="interp62" emma:lang="en-US" emma:confidence="0">
                  <emma:literal>Af=0.A-</emma:literal>
                </emma:interpretation>
                <emma:interpretation id="interp63" emma:lang="en-US" emma:confidence="0">
                  <emma:literal>Ah=0.A.</emma:literal>
                </emma:interpretation>
                <emma:interpretation id="interp64" emma:lang="en-US" emma:confidence="0">
                  <emma:literal>Af=o.A.</emma:literal>
                </emma:interpretation>
              </emma:one-of>
            </emma:emma>
          </inkml:annotationXML>
          <inkml:trace contextRef="#ctx0" brushRef="#br2" timeOffset="51152.4898">-1958 10656 12642,'2'-46'5031,"-2"46"-516,0-25 387,0 25-2967,0 0-903,-6 21-516,1 15-387,-6 5 258,-2 12-516,1 7 258,-1 12-258,1 4 129,-1 2-129,2-1 0,2-2 129,2-8-258,2-5 129,1-8 0,1-12-129,-1-6 129,0-16 0,4-20 0,0 0 0,0 0 0,-9-18 129,9-18 0,0-10 0,0-11 129,6-5-129,3-9 258,2 0-129,1-6 0,1 9 258,-1 1-258,3 8 258,-5 4-129,5 11 0,-4 4 0,1 14 129,-3 3-129,-9 23-129,16-25 129,-16 25-128,18-2-130,-18 2 0,25 19 0,-8 5 0,1 2 0,1 12 0,3 4 0,-1 6 0,1 4 0,-2 3 0,-2-2 0,1 3 0,-1-5 0,0-1 0,-1-6 0,-1 1 0,0-8 0,-4-3 0,1-2 0,-4-7 0,-2-4 0,-7-21 0,11 32-259,-11-32-902,0 0-1290,0 0-2580,0 0 129,-16-19-387,0-1 0</inkml:trace>
          <inkml:trace contextRef="#ctx0" brushRef="#br2" timeOffset="51339.6899">-2014 11090 11610,'-14'-21'4773,"14"21"-258,12-15 129,12 15-2580,-1-1-1161,18 1-516,6 0-1032,-2 0-2064,11 0-1935,6 0 258,1 0-774,6 0 0</inkml:trace>
          <inkml:trace contextRef="#ctx0" brushRef="#br2" timeOffset="52806.0925">-1042 10112 14964,'-42'-9'4902,"42"9"-129,-22-4-129,22 4-3225,0 0-645,20 9-129,1-7-387,11 7 130,7-4-388,15 0 0,6-5 0,8 0 0,10 0 0,-2-1-646,20 1-3353,-12 0-774,-6 0-258,-7 0-387,-6 10 0</inkml:trace>
          <inkml:trace contextRef="#ctx0" brushRef="#br2" timeOffset="52322.4915">-853 10802 14577,'0'0'4902,"0"0"-129,0 0-129,0 9-2967,0 25-1161,-11-1 0,2 12-258,-3 3-129,3 5 0,-2-1-258,4-2 129,2-2-258,-1-7 129,3-6 0,1-6 129,2-8-258,0-21 129,0 0 0,0 0 129,0-13-129,0-17 0,5-9 129,4-11-129,6-7 129,-1-7 258,5-5-258,3 3 258,-1 0-129,2 8 258,-2 1-129,1 12 129,-8 6 0,4 14-257,-9 6-130,-9 19 0,18-9 0,-18 9 0,17 21 0,-6 6 0,-2 7 0,5 10 0,0 4 0,4 7 0,0 0 0,0 4 0,1-4 0,-1 0 0,2-5 0,-1-2 0,-3-5 0,-3-6 0,-1-3 0,-5-9 0,2 2 0,-9-27-904,5 33-1418,-5-33-2451,-8 0-258,-8-12-258,0-4 0</inkml:trace>
          <inkml:trace contextRef="#ctx0" brushRef="#br2" timeOffset="52478.492">-754 11143 13029,'9'-21'4773,"16"10"-387,13 4 129,11 2-3612,3-2-1032,-2-9-1677,5 2-2580,0 3 129,-7-7-516,-5 2-129</inkml:trace>
          <inkml:trace contextRef="#ctx0" brushRef="#br2" timeOffset="53102.4932">157 10850 13674,'-19'5'4773,"19"-5"-129,0 0 129,0 0-3225,17-3-516,10 1-258,1-3-387,13 1 0,6-1-258,2 1-387,8 4-516,-10-5-1677,-1 5-2322,-5 0 129,-9 0-516,-13 9 0</inkml:trace>
          <inkml:trace contextRef="#ctx0" brushRef="#br2" timeOffset="53305.2932">180 11047 11352,'16'18'5031,"7"-16"-774,11 3 129,0 8-2451,3-12-1419,10 3-903,9 12-1419,0-9-2451,1-5 0,14 3-387,-2-5-258</inkml:trace>
          <inkml:trace contextRef="#ctx0" brushRef="#br2" timeOffset="53710.8943">1457 10796 14577,'-62'-21'4773,"34"21"-516,3 11 258,11 14-3483,-10-6-258,16 17-387,-3-1 0,11 12-258,0-1-129,3 6 258,12 1-387,4 0 129,4 2 0,2-5 0,4-7-129,-3-8 258,1-10-129,2-9 129,-6-16 0,3 0 129,-3-21 0,2-9 0,-5-13 129,-1-5-129,-3-12-128,-1-4-130,-10-8 0,-5-2 0,-5-5 0,-17 5 0,-4 1 0,-10 9 0,-7 9 0,-6 8 0,-1 19 0,-14-4-1162,10 23-3611,1 5-387,5 4 129,5 13-516</inkml:trace>
          <inkml:trace contextRef="#ctx0" brushRef="#br2" timeOffset="559131.3824">2464 11309 14706,'0'0'5031,"0"0"-129,0 0-387,-19-23-2967,19 23-774,0 0-387,0 0-129,0 0-258,0 0-387,0 0-387,0 0-1419,0 0-2580,0 0 0,0 0-258,0 0-258</inkml:trace>
          <inkml:trace contextRef="#ctx0" brushRef="#br2" timeOffset="559755.3835">3117 10722 17286,'18'-9'4773,"-18"9"0,0 0 0,-6 18-3999,-2 8-516,-10 6-128,2 9-130,-6 4 0,-1 6 0,2 3 0,1 1 0,-1-4-259,5-4 259,4-8 0,1-5 0,2-9 0,4-9 0,5-16 0,0 0 0,-4-20 0,4-9 0,4-6 0,5-11 0,3-6 0,2-7 259,0-1-259,1 3 0,-1 2 0,0 9 0,-5 5 0,0 7 0,-4 7 0,1 9 0,-6 18 0,3-19 0,-3 19 0,0 0 0,0 0 0,0 0 0,16 3 0,-2 13 0,4 6 0,5 8 0,2 7 0,4 8 0,1 5 0,-2 3 0,-1 0 0,-2 4 0,-2-7 0,-3 0 0,-3-6 0,-2-5 0,-3-3 0,-5-7 0,0-1 0,-7-28 0,9 30-4645,-9-30-386,-9 4-258,-7-8 0</inkml:trace>
          <inkml:trace contextRef="#ctx0" brushRef="#br2" timeOffset="559926.9838">3012 11115 15093,'50'-11'4773,"-7"9"-258,8 2-258,11 0-4128,6 2-2322,-2 2-2193,-6-4 0,-3 0-516,-7 0 0</inkml:trace>
          <inkml:trace contextRef="#ctx0" brushRef="#br2" timeOffset="560082.9839">3667 11028 14061,'-6'-20'4773,"6"20"-258,0 0 0,0 0-2709,11-2-2709,-11 2-3483,25 9 0,-9-2-516,7-1 0</inkml:trace>
          <inkml:trace contextRef="#ctx0" brushRef="#br2" timeOffset="562204.5878">2244 11181 7353,'35'-41'4773,"-21"25"-129,2 2 0,-16 14-774,13-24-1806,5 23-516,-17-15-387,-1 16-387,0 0-129,22-13-258,-22 13 0,0 0-129,0 0-129,0 0 1,9 13-130,-9 8 0,0 9 0,-2 11 0,-3 13 0,-8 2-130,6 23-2063,-13-10-2580,-3-1-129,-3-1-258,-1-6-258</inkml:trace>
        </inkml:traceGroup>
        <inkml:traceGroup>
          <inkml:annotationXML>
            <emma:emma xmlns:emma="http://www.w3.org/2003/04/emma" version="1.0">
              <emma:interpretation id="{8904920D-4DD8-479A-9718-D70D0CFBBAF1}" emma:medium="tactile" emma:mode="ink">
                <msink:context xmlns:msink="http://schemas.microsoft.com/ink/2010/main" type="inkWord" rotatedBoundingBox="9570,11087 11258,11213 11203,11940 9516,11813"/>
              </emma:interpretation>
              <emma:one-of disjunction-type="recognition" id="oneOf13">
                <emma:interpretation id="interp65" emma:lang="en-US" emma:confidence="1">
                  <emma:literal>0=0</emma:literal>
                </emma:interpretation>
                <emma:interpretation id="interp66" emma:lang="en-US" emma:confidence="0">
                  <emma:literal>0--0</emma:literal>
                </emma:interpretation>
                <emma:interpretation id="interp67" emma:lang="en-US" emma:confidence="0">
                  <emma:literal>0÷0</emma:literal>
                </emma:interpretation>
                <emma:interpretation id="interp68" emma:lang="en-US" emma:confidence="0">
                  <emma:literal>0= 0</emma:literal>
                </emma:interpretation>
                <emma:interpretation id="interp69" emma:lang="en-US" emma:confidence="0">
                  <emma:literal>0=o</emma:literal>
                </emma:interpretation>
              </emma:one-of>
            </emma:emma>
          </inkml:annotationXML>
          <inkml:trace contextRef="#ctx0" brushRef="#br2" timeOffset="560457.3846">4512 10608 14706,'-8'-21'5031,"-9"21"-387,1 10 258,-7 10-2451,8 17-1806,-10 4-257,8 12-388,-3 3 0,8 8 0,6-2 0,6 0 0,4-3 0,12-6 0,3-5 0,5-10 0,0-10 0,1-12 0,2-12 0,-2-6 0,-2-21 0,-2-13 0,-5-8 0,-1-11 0,-8-10 0,-6-6 0,-1-7 0,-8 3 0,-10 2 0,-5 6 0,-2 12 0,-11 5 0,17 27-2452,-17 5-2579,8 18 0,-3 7-387,12 16 0</inkml:trace>
          <inkml:trace contextRef="#ctx0" brushRef="#br2" timeOffset="560691.3851">4935 10816 18189,'62'0'5031,"-26"-2"-258,-2-8-516,6 10-3740,-4-2-517,1 0 0,4 2-130,-18-4-2708,6 4-1806,-13 0-258,-16 0-129,0 0-387</inkml:trace>
          <inkml:trace contextRef="#ctx0" brushRef="#br2" timeOffset="560862.9854">5031 10973 15738,'39'24'4644,"-5"-16"129,1-5-645,6-1-3483,13-2-903,10 3-387,-6-10-1032,17-2-2580,-2-7-129,-2-5-258,2-7-129</inkml:trace>
          <inkml:trace contextRef="#ctx0" brushRef="#br2" timeOffset="561159.386">5879 10693 13803,'0'-17'4515,"-30"6"0,12 11 129,10 23-2322,-19-5-903,16 16-645,-7-2-258,11 12-257,0 2-259,7 8 0,0-3 0,13 3 0,3-5 0,5 1 0,6-5 0,-1-12 0,3-11 0,-1-11 0,-1-11 0,0-15 0,-6-17 0,-3-12 0,-11-13 0,-4-5 0,-4-6 0,-17-1 0,-7 12 0,-27 0-4387,-1 12-386,-18 8 0,-7 14-516</inkml:trace>
        </inkml:traceGroup>
      </inkml:traceGroup>
    </inkml:traceGroup>
    <inkml:traceGroup>
      <inkml:annotationXML>
        <emma:emma xmlns:emma="http://www.w3.org/2003/04/emma" version="1.0">
          <emma:interpretation id="{BD60AF6C-2339-401B-B4DE-32E39682EB9A}" emma:medium="tactile" emma:mode="ink">
            <msink:context xmlns:msink="http://schemas.microsoft.com/ink/2010/main" type="paragraph" rotatedBoundingBox="8003,12338 11834,12393 11823,13212 7991,1315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B2B109E-9402-4417-A942-C09DA749460D}" emma:medium="tactile" emma:mode="ink">
              <msink:context xmlns:msink="http://schemas.microsoft.com/ink/2010/main" type="line" rotatedBoundingBox="8003,12338 11834,12393 11823,13212 7991,13158"/>
            </emma:interpretation>
          </emma:emma>
        </inkml:annotationXML>
        <inkml:traceGroup>
          <inkml:annotationXML>
            <emma:emma xmlns:emma="http://www.w3.org/2003/04/emma" version="1.0">
              <emma:interpretation id="{D817C533-B02B-4FA9-8EF1-86235C03CC25}" emma:medium="tactile" emma:mode="ink">
                <msink:context xmlns:msink="http://schemas.microsoft.com/ink/2010/main" type="inkWord" rotatedBoundingBox="7998,12449 9266,12458 9262,13140 7993,13131"/>
              </emma:interpretation>
              <emma:one-of disjunction-type="recognition" id="oneOf14">
                <emma:interpretation id="interp70" emma:lang="en-US" emma:confidence="1">
                  <emma:literal>At</emma:literal>
                </emma:interpretation>
                <emma:interpretation id="interp71" emma:lang="en-US" emma:confidence="0">
                  <emma:literal>AT</emma:literal>
                </emma:interpretation>
                <emma:interpretation id="interp72" emma:lang="en-US" emma:confidence="0">
                  <emma:literal>Ate</emma:literal>
                </emma:interpretation>
                <emma:interpretation id="interp73" emma:lang="en-US" emma:confidence="0">
                  <emma:literal>AI</emma:literal>
                </emma:interpretation>
                <emma:interpretation id="interp74" emma:lang="en-US" emma:confidence="0">
                  <emma:literal>Ata</emma:literal>
                </emma:interpretation>
              </emma:one-of>
            </emma:emma>
          </inkml:annotationXML>
          <inkml:trace contextRef="#ctx0" brushRef="#br2" timeOffset="563234.1892">2923 11992 11223,'0'-18'4902,"0"-7"0,0 25 0,0 0-1290,-34 9-2709,24 16-645,-3 3 0,-1 12-387,0 8 258,-1 5-258,3 2 0,3 2 129,2 0 0,2-7 0,1-4 0,4-10 0,0-6-129,0-11 129,0-3 0,0-16 0,0 0 0,-2-21 0,2-7 0,0-10 0,0-8 0,0-7 0,4-11 0,3 0 258,0-1-258,4 3 258,-4 5-129,5 9 258,-3 6-258,0 13 258,-2 6-258,-7 23 129,11-18-129,-11 18 1,20 4-130,-20-4 0,28 34 0,-8-6 0,1 6 0,9 9 0,-1 1 0,1 8 0,-2 1 0,3 4 0,-5-2 0,1 0 0,-2-3 0,-6-6 0,1-3 0,-8-13 0,4 4-259,-16-34-1160,22 21-3225,-22-21-516,0 0 258,0 0-387</inkml:trace>
          <inkml:trace contextRef="#ctx0" brushRef="#br2" timeOffset="563452.59">2843 12264 14706,'-11'-21'4902,"11"21"-387,22-16 129,1 16-3612,7 0-1161,6-6-903,22 6-3354,-1 0 0,6 0-516,1 0-129</inkml:trace>
          <inkml:trace contextRef="#ctx0" brushRef="#br2" timeOffset="563655.3903">3535 12237 14577,'9'-19'4773,"28"8"-129,-7 6-129,-1-4-3483,19 5-645,4-1-516,1-7-774,16 8-2838,-10-5-774,-4-3-129,-10 1-258,-12-2-645</inkml:trace>
          <inkml:trace contextRef="#ctx0" brushRef="#br2" timeOffset="563842.5906">3893 12024 14964,'0'0'4902,"-15"9"0,15-9-387,0 28-3354,9 2-516,0 2-516,4 6-258,6 10-774,-10-13-2322,11 10-1548,-1-8 129,2-1-516,6-13 0</inkml:trace>
        </inkml:traceGroup>
        <inkml:traceGroup>
          <inkml:annotationXML>
            <emma:emma xmlns:emma="http://www.w3.org/2003/04/emma" version="1.0">
              <emma:interpretation id="{D9B27D65-7F74-4D76-A0CC-62ECE63B9E3B}" emma:medium="tactile" emma:mode="ink">
                <msink:context xmlns:msink="http://schemas.microsoft.com/ink/2010/main" type="inkWord" rotatedBoundingBox="10010,12354 10070,13047 9787,13072 9728,12378"/>
              </emma:interpretation>
              <emma:one-of disjunction-type="recognition" id="oneOf15">
                <emma:interpretation id="interp75" emma:lang="en-US" emma:confidence="0">
                  <emma:literal>0</emma:literal>
                </emma:interpretation>
                <emma:interpretation id="interp76" emma:lang="en-US" emma:confidence="0">
                  <emma:literal>O</emma:literal>
                </emma:interpretation>
                <emma:interpretation id="interp77" emma:lang="en-US" emma:confidence="0">
                  <emma:literal>o</emma:literal>
                </emma:interpretation>
                <emma:interpretation id="interp78" emma:lang="en-US" emma:confidence="0">
                  <emma:literal>8</emma:literal>
                </emma:interpretation>
                <emma:interpretation id="interp79" emma:lang="en-US" emma:confidence="0">
                  <emma:literal>d</emma:literal>
                </emma:interpretation>
              </emma:one-of>
            </emma:emma>
          </inkml:annotationXML>
          <inkml:trace contextRef="#ctx0" brushRef="#br2" timeOffset="564248.1914">4725 11839 14319,'-44'-18'4773,"20"18"0,0 9 0,4 18-2838,-5-1-903,13 15-516,-4 2-129,8 10-258,5 1 1,3 4-130,3 1 0,12 0 0,2-4-130,5-3 130,3-8-129,-2-12 129,2-7 0,0-14 129,0-11 1,-1-8-130,-4-18 0,1-12 0,-5-10 0,-3-7 0,-10-7 0,-1-6 0,-2-3 0,-12 4 0,-6 3 0,-5 5 0,-2 14 0,-11-1-1291,11 25-3482,-3 8-258,5 13 258,3 4-774</inkml:trace>
        </inkml:traceGroup>
        <inkml:traceGroup>
          <inkml:annotationXML>
            <emma:emma xmlns:emma="http://www.w3.org/2003/04/emma" version="1.0">
              <emma:interpretation id="{7D4D3289-2946-42FB-A379-74FC54A8192F}" emma:medium="tactile" emma:mode="ink">
                <msink:context xmlns:msink="http://schemas.microsoft.com/ink/2010/main" type="inkWord" rotatedBoundingBox="10639,12550 11169,12693 11114,12893 10585,12750"/>
              </emma:interpretation>
              <emma:one-of disjunction-type="recognition" id="oneOf16">
                <emma:interpretation id="interp80" emma:lang="en-US" emma:confidence="1">
                  <emma:literal>=</emma:literal>
                </emma:interpretation>
                <emma:interpretation id="interp81" emma:lang="en-US" emma:confidence="0">
                  <emma:literal>I</emma:literal>
                </emma:interpretation>
                <emma:interpretation id="interp82" emma:lang="en-US" emma:confidence="0">
                  <emma:literal>FM</emma:literal>
                </emma:interpretation>
                <emma:interpretation id="interp83" emma:lang="en-US" emma:confidence="0">
                  <emma:literal>Fm</emma:literal>
                </emma:interpretation>
                <emma:interpretation id="interp84" emma:lang="en-US" emma:confidence="0">
                  <emma:literal>FL</emma:literal>
                </emma:interpretation>
              </emma:one-of>
            </emma:emma>
          </inkml:annotationXML>
          <inkml:trace contextRef="#ctx0" brushRef="#br2" timeOffset="564482.1918">5406 12045 16899,'43'2'4773,"-18"0"129,-2-2-387,7 3-3741,2-3-387,7 0-129,1 0-387,-5 0-129,4 4-774,-17-4-3225,4 0-645,-26 0 258,22 0-645</inkml:trace>
          <inkml:trace contextRef="#ctx0" brushRef="#br2" timeOffset="564653.7919">5470 12186 14835,'50'14'4644,"-9"-7"-129,4-5-387,-1 1-3741,9-3-1806,4 0-2838,2 0 129,-4-1-516,0 1-129</inkml:trace>
        </inkml:traceGroup>
        <inkml:traceGroup>
          <inkml:annotationXML>
            <emma:emma xmlns:emma="http://www.w3.org/2003/04/emma" version="1.0">
              <emma:interpretation id="{ACC8C4AB-4F32-4BB3-AA87-7D120271D4DE}" emma:medium="tactile" emma:mode="ink">
                <msink:context xmlns:msink="http://schemas.microsoft.com/ink/2010/main" type="inkWord" rotatedBoundingBox="11722,12328 11908,13153 11383,13271 11197,12447"/>
              </emma:interpretation>
              <emma:one-of disjunction-type="recognition" id="oneOf17">
                <emma:interpretation id="interp85" emma:lang="en-US" emma:confidence="1">
                  <emma:literal>A</emma:literal>
                </emma:interpretation>
                <emma:interpretation id="interp86" emma:lang="en-US" emma:confidence="0">
                  <emma:literal>a</emma:literal>
                </emma:interpretation>
                <emma:interpretation id="interp87" emma:lang="en-US" emma:confidence="0">
                  <emma:literal>As</emma:literal>
                </emma:interpretation>
                <emma:interpretation id="interp88" emma:lang="en-US" emma:confidence="0">
                  <emma:literal>At</emma:literal>
                </emma:interpretation>
                <emma:interpretation id="interp89" emma:lang="en-US" emma:confidence="0">
                  <emma:literal>Al</emma:literal>
                </emma:interpretation>
              </emma:one-of>
            </emma:emma>
          </inkml:annotationXML>
          <inkml:trace contextRef="#ctx0" brushRef="#br2" timeOffset="567056.1963">6203 11869 14835,'7'-23'4902,"-32"240"6966,20-146-11868,0 6 0,1 1-129,1-5 0,1-7 129,2-8-129,0-10 129,0-10 0,0-12 129,0-26-129,-4 18 129,4-18-129,-7-16 0,0-10 129,3-8-129,1-9 129,1-7-258,2-8 258,0-7-258,7-4 129,4 0 129,3 3-129,2 2 129,-2 3-129,1 10 258,-3 6-129,-3 10 129,-2 5-129,-2 10 1,-5 4-130,0 16 0,0 0 0,0 0 0,0 0 0,18 0 0,-9 16 0,5 7 0,1 6 0,4 8 0,1 4 0,3 5 0,-4 2 0,3 0 0,-4 0 0,-1 0 0,-1 0 0,0-5 0,-1 0 0,-1-2 0,-2-2 0,1-2 0,1-3 0,-5-6 0,0 1 0,-4-4 0,0-6 0,-5-19 0,4 23 0,-4-23 0,0 0 0,-14 0 0,14 0-904,-23-25-1160,19 6-2580,-12-6-258,4 0-129,-4-3 0</inkml:trace>
          <inkml:trace contextRef="#ctx0" brushRef="#br2" timeOffset="567290.1967">6239 12252 13803,'-18'-13'4644,"2"4"0,16 9-258,0 0-2838,0 0-516,0 0-387,0 0-258,27 2-387,10 3-387,4-5-2580,21 0-1419,13 0-129,5-10-645,11-5-129</inkml:trace>
        </inkml:traceGroup>
      </inkml:traceGroup>
    </inkml:traceGroup>
    <inkml:traceGroup>
      <inkml:annotationXML>
        <emma:emma xmlns:emma="http://www.w3.org/2003/04/emma" version="1.0">
          <emma:interpretation id="{C4CD2039-51CA-4220-B221-E06E88F32457}" emma:medium="tactile" emma:mode="ink">
            <msink:context xmlns:msink="http://schemas.microsoft.com/ink/2010/main" type="paragraph" rotatedBoundingBox="1823,12836 4040,12597 4177,13863 1959,141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5519E8-C491-4AB0-8F72-C83A718CC37B}" emma:medium="tactile" emma:mode="ink">
              <msink:context xmlns:msink="http://schemas.microsoft.com/ink/2010/main" type="line" rotatedBoundingBox="1823,12836 4040,12597 4177,13863 1959,14102">
                <msink:destinationLink direction="with" ref="{91CF5F90-46A7-4458-99EB-AEB8D13973B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2C0A094-BA86-4756-ACCC-F5569455A4A4}" emma:medium="tactile" emma:mode="ink">
                <msink:context xmlns:msink="http://schemas.microsoft.com/ink/2010/main" type="inkWord" rotatedBoundingBox="1866,13234 2519,13163 2599,13907 1946,13977"/>
              </emma:interpretation>
              <emma:one-of disjunction-type="recognition" id="oneOf18">
                <emma:interpretation id="interp90" emma:lang="en-US" emma:confidence="1">
                  <emma:literal>A</emma:literal>
                </emma:interpretation>
                <emma:interpretation id="interp91" emma:lang="en-US" emma:confidence="0">
                  <emma:literal>a</emma:literal>
                </emma:interpretation>
                <emma:interpretation id="interp92" emma:lang="en-US" emma:confidence="0">
                  <emma:literal>or</emma:literal>
                </emma:interpretation>
                <emma:interpretation id="interp93" emma:lang="en-US" emma:confidence="0">
                  <emma:literal>It</emma:literal>
                </emma:interpretation>
                <emma:interpretation id="interp94" emma:lang="en-US" emma:confidence="0">
                  <emma:literal>ft</emma:literal>
                </emma:interpretation>
              </emma:one-of>
            </emma:emma>
          </inkml:annotationXML>
          <inkml:trace contextRef="#ctx0" brushRef="#br2" timeOffset="159432.28">-3054 12798 10707,'-3'-22'4902,"3"22"-129,-20 4-129,10 28-1677,-14-4-1806,14 22-516,-8 2-129,4 10-258,-2 2 0,0 2-129,0-2 0,3-7 0,1-9-129,3-11 129,0-8 0,4-12-129,5-17 0,0 0 0,-16 0 0,14-23 0,2-9 0,0-12 0,4-8-129,3-10 129,2-6-129,3-5 129,2 1 0,2-1 0,0 5 0,0 8 0,-2 8 0,1 13 0,-3 9 129,1 12-129,-13 18 129,26-2 0,-26 2 0,31 34 129,-14 0-129,6 8 129,4 8 0,2 5-128,-1 2-130,0 4 0,1-3 0,-2-1 0,-2-2 0,-6-8 0,-1-1-259,-11-14-386,5 2-258,-12-34-903,2 23-3225,-2-23 258,-9 5-387,9-5 0</inkml:trace>
          <inkml:trace contextRef="#ctx0" brushRef="#br2" timeOffset="159588.2803">-3121 13107 7353,'-22'-11'4386,"22"11"-258,25 0-129,11 0-1806,24 0-2580,19 6-2967,8-6-258,23-2-387,0-12-645</inkml:trace>
        </inkml:traceGroup>
        <inkml:traceGroup>
          <inkml:annotationXML>
            <emma:emma xmlns:emma="http://www.w3.org/2003/04/emma" version="1.0">
              <emma:interpretation id="{3F0FF35D-F0C1-465F-9131-56E8379B5B1D}" emma:medium="tactile" emma:mode="ink">
                <msink:context xmlns:msink="http://schemas.microsoft.com/ink/2010/main" type="inkWord" rotatedBoundingBox="3299,12677 4040,12597 4177,13863 3436,13943"/>
              </emma:interpretation>
              <emma:one-of disjunction-type="recognition" id="oneOf19">
                <emma:interpretation id="interp95" emma:lang="en-US" emma:confidence="0">
                  <emma:literal>is</emma:literal>
                </emma:interpretation>
                <emma:interpretation id="interp96" emma:lang="en-US" emma:confidence="0">
                  <emma:literal>it</emma:literal>
                </emma:interpretation>
                <emma:interpretation id="interp97" emma:lang="en-US" emma:confidence="0">
                  <emma:literal>I</emma:literal>
                </emma:interpretation>
                <emma:interpretation id="interp98" emma:lang="en-US" emma:confidence="0">
                  <emma:literal>It</emma:literal>
                </emma:interpretation>
                <emma:interpretation id="interp99" emma:lang="en-US" emma:confidence="0">
                  <emma:literal>F</emma:literal>
                </emma:interpretation>
              </emma:one-of>
            </emma:emma>
          </inkml:annotationXML>
          <inkml:trace contextRef="#ctx0" brushRef="#br2" timeOffset="160461.8814">-1869 12157 13416,'-39'-41'4902,"39"41"0,41-28-258,25 23-3225,3-10-645,20 8-387,2-2-258,-1 2-258,1 7-774,-21-2-2838,-5 1-1161,-20 1 129,-20 3-387,-25-3-387</inkml:trace>
          <inkml:trace contextRef="#ctx0" brushRef="#br2" timeOffset="160227.881">-1522 12782 12384,'0'0'4773,"-21"21"-258,1 6 0,11 15-3096,-18-4-516,15 15-516,-8-1-129,4 5-387,6-2-129,-6-7-387,10-4 129,-6-12-258,12-2-129,0-30 0,0 0 0,0 0 387,-7-21 387,7-13 387,5-12 0,8 0 516,-8-18 0,13 7 258,-15-12 0,17 12 0,-17-6-258,13 15 0,-12 2-129,7 14-129,-4 7-129,-7 25-129,25-7 0,-8 16-129,3 19 0,3 12 130,6 8-259,1 8 0,-2 5 0,-3 3 0,-2-4 0,-5-1 0,-5-9 0,-6-6 0,0-6-130,-7-10-257,0-3-129,0-25-258,0 29-387,0-29-387,0 0-645,-20 0-774,20 0-516,-23-16-129,23 16-258,-41-31 516,16 15 0,-7-1 2193,0-3 1290,4 9 1290,-2-5 1677,10 7-129,20 9 258,0 0-258,4-23-129,36 23-903,5-7-645,19 4-1161,11 3-1548,5-6-2193,-9-10-516,5 4-129,-20-13-387</inkml:trace>
        </inkml:traceGroup>
      </inkml:traceGroup>
    </inkml:traceGroup>
    <inkml:traceGroup>
      <inkml:annotationXML>
        <emma:emma xmlns:emma="http://www.w3.org/2003/04/emma" version="1.0">
          <emma:interpretation id="{7B77D291-51B4-4C2A-B473-A27A8A041031}" emma:medium="tactile" emma:mode="ink">
            <msink:context xmlns:msink="http://schemas.microsoft.com/ink/2010/main" type="paragraph" rotatedBoundingBox="2312,14632 2392,15417 1979,15459 1900,146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98630A-785B-49FF-9D6D-E976263907A6}" emma:medium="tactile" emma:mode="ink">
              <msink:context xmlns:msink="http://schemas.microsoft.com/ink/2010/main" type="line" rotatedBoundingBox="2312,14632 2392,15417 1979,15459 1900,14674">
                <msink:destinationLink direction="with" ref="{91CF5F90-46A7-4458-99EB-AEB8D13973B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9823C37-86CD-49C2-A62A-36A2AC620E2F}" emma:medium="tactile" emma:mode="ink">
                <msink:context xmlns:msink="http://schemas.microsoft.com/ink/2010/main" type="inkWord" rotatedBoundingBox="2312,14632 2392,15417 1979,15459 1900,14674">
                  <msink:destinationLink direction="with" ref="{0E713705-D93D-467A-9B42-8B574F22436B}"/>
                </msink:context>
              </emma:interpretation>
              <emma:one-of disjunction-type="recognition" id="oneOf20">
                <emma:interpretation id="interp100" emma:lang="en-US" emma:confidence="0">
                  <emma:literal>0</emma:literal>
                </emma:interpretation>
                <emma:interpretation id="interp101" emma:lang="en-US" emma:confidence="0">
                  <emma:literal>o</emma:literal>
                </emma:interpretation>
                <emma:interpretation id="interp102" emma:lang="en-US" emma:confidence="0">
                  <emma:literal>O</emma:literal>
                </emma:interpretation>
                <emma:interpretation id="interp103" emma:lang="en-US" emma:confidence="0">
                  <emma:literal>D</emma:literal>
                </emma:interpretation>
                <emma:interpretation id="interp104" emma:lang="en-US" emma:confidence="0">
                  <emma:literal>d</emma:literal>
                </emma:interpretation>
              </emma:one-of>
            </emma:emma>
          </inkml:annotationXML>
          <inkml:trace contextRef="#ctx0" brushRef="#br2" timeOffset="161117.0829">-3098 14110 12513,'-11'-39'4773,"11"39"-258,-18-5 0,13 21-2838,-18 7-645,9 22-645,-8 4 0,5 14-258,-5 6 129,8 6-258,3-1 129,10 1 0,1-5-129,12-6 129,9-11-129,8-10 129,5-10 0,5-11 0,0-12 129,5-10-129,-3-7 129,2-14 0,-7-13 129,-4-9-129,-11-8 1,-7-10-259,-14-8 0,-2-6 0,-17-3 0,-8 3 0,-8 4 0,-3 9 0,-1 10 0,2 10 0,8 20 0,-5 8-1420,34 14-3482,-30 20-258,23 12-129,5 7-258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28.97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31825DB-B64C-4EE3-94A4-149E3BE5A187}" emma:medium="tactile" emma:mode="ink">
          <msink:context xmlns:msink="http://schemas.microsoft.com/ink/2010/main" type="inkDrawing" rotatedBoundingBox="13234,891 23677,3624 21720,11102 11277,8370" hotPoints="21704,3068 21853,9042 13037,9261 12888,3287" semanticType="enclosure" shapeName="Rectangle">
            <msink:sourceLink direction="with" ref="{123C9F1A-EB40-4709-A2B2-8608511ABB42}"/>
          </msink:context>
        </emma:interpretation>
      </emma:emma>
    </inkml:annotationXML>
    <inkml:trace contextRef="#ctx0" brushRef="#br0">248 106 258,'-91'-29'1806,"37"8"387,21 10-1548,1 1 129,9 4 258,7-1-258,16 7-129,0 0 129,0 0-129,5-18 516,22 17-129,8 1-129,10-2 0,15 2 258,4 0 0,18 0 129,2 0-258,20 5 129,1-5-258,22 5-129,10-5-129,21 6-129,4-6-129,16 2 129,9-2-258,14 3 129,8-3 0,12 2-129,-8-2 258,10 3 0,6-3-129,15 8 0,0-7-129,5 8 0,1-2-129,12 2 129,3-3-129,2 2 0,-4-4 0,4 1 0,-2-5 0,-2 0 0,-8 0 0,-3 0-129,1 0 0,-8-1 0,-6 1 0,-15 0 0,-7 0 0,-7 1 0,-15 6 0,-20 2-129,-19 0 129,-21 2-129,-17 0-129,-24-6-129,-16 7-258,-30-12-387,-5 13-645,-43-13-1419,0 0-1161,-16 7-387,-39-5-129,-25 7-129</inkml:trace>
    <inkml:trace contextRef="#ctx0" brushRef="#br0" timeOffset="1388.4024">11-1 5547,'41'0'3612,"-14"2"-387,-27-2 0,0 0-2838,28 23 0,-8-2-129,5 13 0,-1 3 129,5 15 0,-8 8-129,2 17 258,-8 15 129,-1 26 0,-11 17 0,4 25 129,-7 22 0,0 33-129,0 18 129,2 21-129,-2 6 0,11 17-129,-8 3-129,6 4 258,-9-6-258,2-6 129,-2-11-129,0 1 129,-11-24 0,8-14-129,-2-23 129,5-8-258,1-19 0,15-16 129,0-23-129,9-15-129,2-16 129,3-15-129,0-14 0,4-13 0,-2-17 0,6-11-129,-1-11 0,6-7 129,-1-7-258,8-2 258,2-7-258,6 0 129,8 0 0,11-2 0,10-2 0,11 1 0,12 3 0,9 0 0,13 3-129,14 8 0,17 3 129,19 6 0,12 3-129,12 2 129,18 3-129,20-3 129,16 0 0,6 0 0,8-2 129,9 0-129,3-3 0,4-2 0,2 1 129,-4 1-258,-1-1 129,-6 5-129,-7-5 0,-2 1 129,-5-3 0,-6-2 0,-7-5-129,-10-2 129,-2-5-129,-4-3 129,-12 0 0,-18 0 0,-12-5-129,-13-2 129,-10-1-129,-18 1 129,-20 0 0,-18 0-129,-15 2 129,-15-2 0,-14 1 0,-16 3 0,-15-3 0,-11 1 0,-10-2 0,-21 7 129,21-21-129,-21 5 129,0-6-258,-2-3 258,-6-10-258,-5-6 258,-1-7-129,-2-13 129,-4-8 0,-1-20-129,1-16 129,1-12-129,-1-15 129,2-12 0,1-18 0,1-18-129,-2-19 258,2-5-129,-4-15 0,-1-21 129,-2-20-129,0-9 0,0-4-129,-1-7 0,0 1 0,-3-2 0,-2 3-129,1 12 0,-4-1 129,-2 11-129,-7 8 129,-3 21-129,-4 13-129,-7 17 0,-2 19-129,-14 21-387,1 49-516,-35 10-2451,2 36-1161,-14 24-129,-8 24-258,-5 20-129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32.41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FC26130-AAD9-4468-B4AC-89CC1A95A61A}" emma:medium="tactile" emma:mode="ink">
          <msink:context xmlns:msink="http://schemas.microsoft.com/ink/2010/main" type="inkDrawing" rotatedBoundingBox="15282,4825 19674,5037 19578,7027 15186,6815" hotPoints="19554,6181 17231,6931 15106,5729 17429,4979" semanticType="enclosure" shapeName="Ellipse">
            <msink:destinationLink direction="with" ref="{0A13EB4F-E2F1-4EC7-8770-95739526193E}"/>
            <msink:destinationLink direction="with" ref="{AED3B192-C8AA-4392-8495-9ADA391E853E}"/>
            <msink:destinationLink direction="with" ref="{B39099A6-16FA-450C-A307-C8C6BC2F6914}"/>
            <msink:destinationLink direction="to" ref="{7E5D28D5-D0E7-41E0-8DC8-09471633A37A}"/>
            <msink:destinationLink direction="with" ref="{2EF30EEB-38EA-437D-BA85-1E702DDBFBEC}"/>
          </msink:context>
        </emma:interpretation>
      </emma:emma>
    </inkml:annotationXML>
    <inkml:trace contextRef="#ctx0" brushRef="#br0">2923 143 1290,'-66'-32'2193,"10"7"-129,8 19 258,-24-8-2193,-11 3 387,-24 1 387,-10-1 387,-19 4-129,-11-2 0,-13 5 129,-11 3 0,-9 1-258,-1 9-258,8 12-387,6 13-129,11 8 0,6 12 258,11 13 0,11 1 0,20 14 0,8-6 129,18 11-129,10-10 0,15 7-129,16-8-129,18 4 129,17-5-387,15 3 258,20 2 0,22 4 129,8-2-129,23 1 387,7-5-258,23 6 0,10-9 0,26 1 0,9-12-129,13-1 0,14-10 129,17-3-258,12-8 129,6-6-129,-4-9 0,-2-8-129,1-6 129,1-10-129,-7-3-258,-14-10 258,-18-14 0,-9-6 0,-12-11 129,-11-12-129,-12-13 129,-16-16 0,-13-10 129,-9-11-129,-16-4 0,-17-2 129,-19 1-258,-20 6 129,-22 6 0,-16 13 0,-29 5 0,-19 12 0,-14 0-129,-13 5 0,-12 1 258,-11 5-258,-10 0 0,-13 3-129,-4 6 0,-10-2-258,3 18-516,-19-10-1806,2 14-1935,-4 8 258,-4 4-516,10 14-516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33.48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A13EB4F-E2F1-4EC7-8770-95739526193E}" emma:medium="tactile" emma:mode="ink">
          <msink:context xmlns:msink="http://schemas.microsoft.com/ink/2010/main" type="inkDrawing" rotatedBoundingBox="15228,6054 16732,5017 16810,5130 15306,6167" semanticType="callout" shapeName="Other">
            <msink:sourceLink direction="with" ref="{9FC26130-AAD9-4468-B4AC-89CC1A95A61A}"/>
          </msink:context>
        </emma:interpretation>
      </emma:emma>
    </inkml:annotationXML>
    <inkml:trace contextRef="#ctx0" brushRef="#br0">1448 64 11352,'43'-46'4644,"-31"25"-387,-12 21-129,0 0-2322,-12 10-903,-18 28-258,-22 4-258,-19 17-129,-16 7-258,-20 12 129,-10 2 0,-8 5 0,-5-3-129,-1-2 129,6-7-129,11-3 0,13-6-129,10-11 0,20-5-258,7-14-129,27 0-387,3-18-129,29 9-516,5-25-387,16 8-258,17-9-774,15-17-1290,24 4 387,-3-24-258,31 12 387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4:23.8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7D5FFE-F663-4151-BD7E-7CC2AAC5DE97}" emma:medium="tactile" emma:mode="ink">
          <msink:context xmlns:msink="http://schemas.microsoft.com/ink/2010/main" type="inkDrawing" rotatedBoundingBox="4291,12626 4451,17539 4344,17542 4185,12630" semanticType="callout" shapeName="Other">
            <msink:destinationLink direction="with" ref="{3F27CEC4-1544-48CC-9BD6-1976A83387F8}"/>
            <msink:destinationLink direction="with" ref="{CD97080C-3386-4CE0-833D-A74FA7CF34A3}"/>
            <msink:destinationLink direction="with" ref="{A6EF7CD8-1069-4ADE-A958-7D283076247E}"/>
          </msink:context>
        </emma:interpretation>
      </emma:emma>
    </inkml:annotationXML>
    <inkml:trace contextRef="#ctx0" brushRef="#br0">5-19 1161,'0'0'3225,"0"0"516,-22-21-258,22 21-774,0 0-516,0 0-516,0 0 0,0 0-516,4 14-129,-4-14-258,16 37 129,-9-8 0,9 14-258,-5 3-129,1 18 0,-3 7-258,2 11 258,-6 5-387,2 9 258,-3-2-129,1 8-129,0-4 258,6 5-129,-4 2 129,4 19 0,-6 8 0,4 19 129,-9 9 0,0 20 0,-4 17 0,-4 26-129,-5 1 0,4-2-257,2-7-130,7-3 0,4-6 0,10 1 0,4-22 0,3-22 0,-1-4 0,-4-10 0,-4-5-130,-10-12-257,3 1-645,-12-26-3870,3-11-129,3-25-258,1-23-258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33.76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ED3B192-C8AA-4392-8495-9ADA391E853E}" emma:medium="tactile" emma:mode="ink">
          <msink:context xmlns:msink="http://schemas.microsoft.com/ink/2010/main" type="inkDrawing" rotatedBoundingBox="15744,6333 17605,5140 17648,5206 15786,6399" semanticType="callout" shapeName="Other">
            <msink:sourceLink direction="with" ref="{9FC26130-AAD9-4468-B4AC-89CC1A95A61A}"/>
          </msink:context>
        </emma:interpretation>
      </emma:emma>
    </inkml:annotationXML>
    <inkml:trace contextRef="#ctx0" brushRef="#br0">-939-543 9933,'144'-44'4644,"-110"29"-258,-18 14-129,-22 9-2064,-29-2-903,-3 24-258,-26-2-516,-9 20-129,-21 4 0,-14 17-129,-19 8 0,-11 10 0,-15 4-258,-6 3 129,1 6-258,5-4 0,14 2-387,9-20-387,31 4-645,8-29-774,41 0-645,18-19-1032,22-18-645,10-16 129,35-3-129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34.10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39099A6-16FA-450C-A307-C8C6BC2F6914}" emma:medium="tactile" emma:mode="ink">
          <msink:context xmlns:msink="http://schemas.microsoft.com/ink/2010/main" type="inkDrawing" rotatedBoundingBox="16690,6508 18698,5313 18726,5360 16718,6555" semanticType="callout" shapeName="Other">
            <msink:sourceLink direction="with" ref="{9FC26130-AAD9-4468-B4AC-89CC1A95A61A}"/>
            <msink:sourceLink direction="with" ref="{70AA795B-76FB-4F73-856F-D6BE071762D4}"/>
          </msink:context>
        </emma:interpretation>
      </emma:emma>
    </inkml:annotationXML>
    <inkml:trace contextRef="#ctx0" brushRef="#br0">229-422 12642,'112'-16'4644,"-112"16"-387,-24 27 129,-49 3-3354,-15 23-516,-25 6 0,-16 16-129,-22 5-129,-11 10 0,-10 6-258,6 2 258,5 0-258,9-4 0,12-5-258,10-12 129,22-6-258,19-18-129,28-5-774,6-26-129,32 1-516,5-23-387,29-4-1161,31-13-1032,21-26 129,42-5 129,14-29 387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35.74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3C8AE48-F0E5-4985-9BD0-3ADDB0E6B267}" emma:medium="tactile" emma:mode="ink">
          <msink:context xmlns:msink="http://schemas.microsoft.com/ink/2010/main" type="inkDrawing" rotatedBoundingBox="16728,6510 16735,5788 17270,5794 17263,6516" semanticType="callout" shapeName="Other">
            <msink:sourceLink direction="to" ref="{70AA795B-76FB-4F73-856F-D6BE071762D4}"/>
          </msink:context>
        </emma:interpretation>
      </emma:emma>
    </inkml:annotationXML>
    <inkml:trace contextRef="#ctx0" brushRef="#br0">-1418 64 12255,'16'-6'4386,"-16"6"-258,0 0 129,-12 27-3225,-1 10-387,-6 6-258,-1 12-129,-8 9 0,3 4-129,-4-2-129,4-2 0,2-6 0,4-8 0,3-11 0,5-10 0,2-13 129,9-16 0,0 0 129,0-15 0,0-13 0,14-11-129,2-13 129,8-6-129,0-10 129,8 0-129,0-1 129,2 9 0,-3-3-258,-1 17 387,-5 5-258,-2 14 129,-7 6-129,-16 21 129,23-16 0,-23 16-129,18 5 258,-9 11-258,-1 4 129,3 8-129,2 6 1,1 7-130,0 7 0,2 7 0,-2 2 0,1 7 0,1-1 0,-2-1 0,-2-5 0,-3-7 0,2-10 0,-6-9 0,0-5 0,-5-26 0,6 27-517,-6-27-515,0 0-645,-20-2-1419,20 2-1806,-26-25 258,6 8-516,-5-3-258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35.88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DA7285A-020E-437C-9848-BE7287D40C77}" emma:medium="tactile" emma:mode="ink">
          <msink:context xmlns:msink="http://schemas.microsoft.com/ink/2010/main" type="inkDrawing" rotatedBoundingBox="16884,6182 17241,6103 17262,6199 16905,6277" semanticType="callout" shapeName="Other">
            <msink:sourceLink direction="with" ref="{70AA795B-76FB-4F73-856F-D6BE071762D4}"/>
          </msink:context>
        </emma:interpretation>
      </emma:emma>
    </inkml:annotationXML>
    <inkml:trace contextRef="#ctx0" brushRef="#br0">-1425 478 8256,'-48'-37'4386,"32"17"0,16 20-258,0 0-1032,4-30-1548,31 23-1161,11 3-903,4 2-3483,16-10 0,14 10-258,-3-12-258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34.33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E5D28D5-D0E7-41E0-8DC8-09471633A37A}" emma:medium="tactile" emma:mode="ink">
          <msink:context xmlns:msink="http://schemas.microsoft.com/ink/2010/main" type="inkDrawing" rotatedBoundingBox="17864,6346 18930,5565 19022,5690 17955,6471" semanticType="callout" shapeName="Other">
            <msink:sourceLink direction="to" ref="{9FC26130-AAD9-4468-B4AC-89CC1A95A61A}"/>
          </msink:context>
        </emma:interpretation>
      </emma:emma>
    </inkml:annotationXML>
    <inkml:trace contextRef="#ctx0" brushRef="#br0">423-130 8772,'153'-22'4515,"-126"22"0,-24 13-387,-29 19-1419,-35 2-1419,-17 21-387,-25 5-387,-11 11-258,-11 13-387,-1-4 0,7 7-516,7-19-129,25 5-516,16-27-258,33-2-258,17-26-258,21-18-645,39 4-1419,18-34 129,44-2 129,13-31 387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34.52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EF30EEB-38EA-437D-BA85-1E702DDBFBEC}" emma:medium="tactile" emma:mode="ink">
          <msink:context xmlns:msink="http://schemas.microsoft.com/ink/2010/main" type="inkDrawing" rotatedBoundingBox="18337,6699 19702,5704 19773,5801 18407,6795" semanticType="callout" shapeName="Other">
            <msink:sourceLink direction="with" ref="{9FC26130-AAD9-4468-B4AC-89CC1A95A61A}"/>
          </msink:context>
        </emma:interpretation>
      </emma:emma>
    </inkml:annotationXML>
    <inkml:trace contextRef="#ctx0" brushRef="#br0">1144 46 8514,'178'-39'4773,"-136"32"-258,-22 7-129,-20 19-1548,-55 1-903,-6 24-387,-31 2-645,-8 22-258,-17 10-387,-6 13-129,-5 9-387,-7-6-645,15 11-1161,-4-7-2580,7-17 129,10-9-516,2-19 129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52.71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B2BC7DF-FDF7-485F-A9FB-AC0951204344}" emma:medium="tactile" emma:mode="ink">
          <msink:context xmlns:msink="http://schemas.microsoft.com/ink/2010/main" type="inkDrawing" rotatedBoundingBox="12144,10481 23220,10984 22962,16682 11885,16179" semanticType="underline" shapeName="Other">
            <msink:sourceLink direction="with" ref="{19D885B6-7C44-4C8C-9210-91902326FC4F}"/>
            <msink:sourceLink direction="with" ref="{5C4A7C18-33E1-473D-9353-D87F44636C38}"/>
          </msink:context>
        </emma:interpretation>
      </emma:emma>
    </inkml:annotationXML>
    <inkml:trace contextRef="#ctx0" brushRef="#br0">-13 100 11868,'-7'-24'4128,"7"0"129,0 24-387,19-5-2193,-19 5-645,0 0-129,18-5-258,-18 5-129,21 5 0,-3 6-129,-2-1 0,13 5 0,3-3-129,16 2 0,12-1 0,22-3-129,18-4 0,22-1 129,19-5-129,23 0 0,22 0 0,28-3 0,15-5 0,17 5-129,17-2 129,22 1-129,15-1 130,22-1-130,16 1 0,7 1 0,18-1 0,18 0-130,1-2 130,8 1 0,3 3 0,-5-1-129,-2-1 0,5 1 129,-9-3-129,-1 2 0,-6 0 0,-17-3 129,-13 1-129,-14 0 0,-23 5-258,-40-5-387,-22 11-1290,-54-2-2709,-41 1 129,-39 3-387,-41-5-258</inkml:trace>
    <inkml:trace contextRef="#ctx0" brushRef="#br0" timeOffset="842.4014">-15 309 10836,'9'-20'4386,"5"-5"0,-14 25-387,0 0-1677,0 0-903,0 0-387,0 18-129,0 14-387,-2 7 0,2 23-129,0 18 129,0 31 0,4 11-129,8 22-258,1 9 129,5 18 1,-1 16-259,3 16 0,0 1 0,1-1 0,-2 5 0,3 7 0,-4 10 0,1 1 0,-1-13 0,3-19 0,1-13 0,1-13 0,0-19 0,2-21 0,-2-23 0,0-18 0,-3-10 0,-6-10 0,-4-5 0,-6-12 0,0 4 0,-10-26-1807,3 8-2966,-10-11-258,6-9 0,7-16-258</inkml:trace>
    <inkml:trace contextRef="#ctx0" brushRef="#br0" timeOffset="3135.6055">506 4519 903,'-7'-28'1935,"7"28"-129,-14-32-129,14 32-516,-18-29-387,18 29 387,-19-25 387,19 25 129,-15-21 387,15 21 258,0 0 0,-19-23-258,19 23 0,-7 9-258,7 21-387,-4-7-258,4 23-258,0-3-258,0 17 0,2-1-258,9 9 0,-4-6-129,7 2-129,-2-4 129,3-4-129,-1-5 0,-2-8-129,3-4 129,-1-9-129,2-5 0,2-3 0,3-8 0,9-5 0,9-2 0,13-4 0,8 1 0,15-4 0,7 0 0,12 0 0,8 0 0,10 0 0,9-4 0,17 3 0,14-3 0,13 0-129,16-3 129,27 2 0,24-4 0,17-7-129,18 0 0,19 0 129,11 0-129,13 0 0,15 2 129,2-2-129,-1 2 0,1 5 0,9-2 0,-12 2 129,0 0-129,7 4 129,-9-2 0,-8 3 0,-2 2 0,-5-1-129,-11 3 129,-13-2 0,-17 2 0,-20 0 0,-22 0-129,-16 0 129,-19-3 0,-22 1 129,-27-2-129,-15-1 0,-17-2 129,-13 0-129,-17-2 129,-12 0-129,-11-2 0,-7 2 129,-5 0-258,-4 0 258,-2 2-258,-1-2 258,1 4-258,2-2 258,2 2-129,0-1 0,2 3 0,-2-1 0,0 1 0,-6 3 0,-3-2 129,-7 2-129,-7 0 0,-18 0 0,19 0 0,-19 0 0,0 0 0,0 0 0,0 0 129,0 0 0,0 0 0,0 0 0,-9-13-129,9 13 129,-14-37 0,4 3-129,-1-10-258,-5-26-516,14 3-2838,-17-22-1419,-1-5 129,-8-6-645,-8-5-516</inkml:trace>
    <inkml:trace contextRef="#ctx0" brushRef="#br0" timeOffset="1653.6027">9984-70 10965,'21'-23'4902,"-21"23"-258,16-8 129,-16 8-2451,21 11-1032,-21 5-387,13 21-258,-6 4-258,4 15 0,-1 8 0,3 17-129,1 10-129,4 25 0,1 15 129,4 22-129,1 13 130,0 13-259,1 15 0,2 20 0,-2 8 0,2 4 0,-2-2 0,3 4 0,-1 3 0,1 2 0,1-11 0,-5-15 0,-2-17 0,-4-10 0,-4-13 0,-3-14 0,-4-14 0,-6-18-388,3-9 1,-4-18-258,5 4-1161,-5-25-3096,0-14-129,-7-17-258,-5-13-258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57.12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FA8E3B7-D6CB-4DAA-84B6-406D4CA0EF75}" emma:medium="tactile" emma:mode="ink">
          <msink:context xmlns:msink="http://schemas.microsoft.com/ink/2010/main" type="inkDrawing" rotatedBoundingBox="15258,13030 19738,12442 19958,14113 15477,14701" hotPoints="19914,13421 17727,14482 15355,13952 17542,12890" semanticType="enclosure" shapeName="Ellipse">
            <msink:sourceLink direction="with" ref="{5C4A7C18-33E1-473D-9353-D87F44636C38}"/>
          </msink:context>
        </emma:interpretation>
      </emma:emma>
    </inkml:annotationXML>
    <inkml:trace contextRef="#ctx0" brushRef="#br0">2998 249 2193,'-93'-52'2709,"27"20"258,11 20-387,-25-4-1290,-5 1-516,-17 10 258,-17-2 387,-14 7 387,-22 5-258,-3 20 258,-20-2-258,0 20-129,-14 2-258,10 17-258,-1 4-258,18 7-258,1 1 0,18 10 0,4-4 0,23 7 0,14-12 129,28 7-129,13-13 129,27 7-258,17-4 129,20-1-129,27-5 0,28 5 0,20-5-129,24-2 129,24-8-129,27-6 0,15-7 0,15-7 0,14-10-129,21-13 0,9-8 0,5-5 0,-1-4 0,3-10 0,6-5-129,3-10 129,-5-5 129,-15-8-258,-13-5 129,-12-4 0,-11-6 0,-17-5 0,-21-8 129,-22-3-129,-15-7 0,-20-3 0,-20-10 129,-23-5-129,-24-5 0,-24-2 129,-34 2-129,-30 4 0,-23 8 0,-24 9-129,-23 11 129,-24 10-129,-21 17-129,-13 7-129,-2 13-129,-8-1-516,10 22-774,-21-2-2838,12 5 0,7 3-258,11 10-129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8:59.20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9D885B6-7C44-4C8C-9210-91902326FC4F}" emma:medium="tactile" emma:mode="ink">
          <msink:context xmlns:msink="http://schemas.microsoft.com/ink/2010/main" type="writingRegion" rotatedBoundingBox="14176,11673 14653,12866 13915,13161 13438,11969">
            <msink:destinationLink direction="with" ref="{4B2BC7DF-FDF7-485F-A9FB-AC0951204344}"/>
          </msink:context>
        </emma:interpretation>
      </emma:emma>
    </inkml:annotationXML>
    <inkml:traceGroup>
      <inkml:annotationXML>
        <emma:emma xmlns:emma="http://www.w3.org/2003/04/emma" version="1.0">
          <emma:interpretation id="{95A2BD6E-5A99-4EAC-AD72-24E0C4816227}" emma:medium="tactile" emma:mode="ink">
            <msink:context xmlns:msink="http://schemas.microsoft.com/ink/2010/main" type="paragraph" rotatedBoundingBox="14176,11673 14653,12866 13915,13161 13438,119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6D8CBA-1C92-4CAF-96D8-44AC1A8CFB02}" emma:medium="tactile" emma:mode="ink">
              <msink:context xmlns:msink="http://schemas.microsoft.com/ink/2010/main" type="line" rotatedBoundingBox="14176,11673 14653,12866 13915,13161 13438,11969"/>
            </emma:interpretation>
          </emma:emma>
        </inkml:annotationXML>
        <inkml:traceGroup>
          <inkml:annotationXML>
            <emma:emma xmlns:emma="http://www.w3.org/2003/04/emma" version="1.0">
              <emma:interpretation id="{265CC6E2-305E-485E-8161-62E2F7CB1A4E}" emma:medium="tactile" emma:mode="ink">
                <msink:context xmlns:msink="http://schemas.microsoft.com/ink/2010/main" type="inkWord" rotatedBoundingBox="14176,11673 14653,12866 13915,13161 13438,11969"/>
              </emma:interpretation>
              <emma:one-of disjunction-type="recognition" id="oneOf0">
                <emma:interpretation id="interp0" emma:lang="en-US" emma:confidence="0">
                  <emma:literal>€</emma:literal>
                </emma:interpretation>
                <emma:interpretation id="interp1" emma:lang="en-US" emma:confidence="0">
                  <emma:literal>£</emma:literal>
                </emma:interpretation>
                <emma:interpretation id="interp2" emma:lang="en-US" emma:confidence="0">
                  <emma:literal>E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35 120 11223,'-16'-20'4902,"0"-1"-387,16 21 129,0 0-1548,-3-18-2064,17 18-387,9-5-258,18-1-387,13 3-387,1-12-1290,16 7-2709,9-1-129,3 2-258,6-1-387</inkml:trace>
          <inkml:trace contextRef="#ctx0" brushRef="#br0" timeOffset="-468.0009">110 627 8514,'0'-43'4386,"-3"25"129,3 18-645,0 0-1161,-16-12-903,16 20-645,0-8-258,0 45-645,0-13 258,0 12-516,0 3 258,1 6-258,-1 0 129,0-1-258,0-2 129,0-6 0,0-5-258,0-8 258,0-6 0,-1-8 0,1-17 129,0 0 0,0 0 0,0-21 129,5-11 0,6-7 0,-2-13 0,7-5 129,0-7-258,7 0 258,0-2-129,5 6 129,-5 1-258,6 11 387,-6 7-258,0 8-129,-5 9 1,-2 8-130,-16 16 0,27-10 0,-27 10 0,28 18 0,-12 5 0,2 10 0,1 5 0,5 8 0,-1 4 0,2 3 0,1 1 0,1-1 0,-2-3 0,2 0 0,-3-4 0,0-3 0,-3-4 0,-3-7 0,-4 0 0,-5-9 0,-2 0 0,-7-23-388,0 28-1160,-14-26-2967,14-2-516,-34-3 258,13-12-645</inkml:trace>
          <inkml:trace contextRef="#ctx0" brushRef="#br0" timeOffset="-296.4006">281 877 11868,'0'-16'3999,"27"15"-129,-1-12-1032,15 6-4257,18 5-1935,-11-8-645,14 6-129,-17-7-258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9:01.85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C4A7C18-33E1-473D-9353-D87F44636C38}" emma:medium="tactile" emma:mode="ink">
          <msink:context xmlns:msink="http://schemas.microsoft.com/ink/2010/main" type="writingRegion" rotatedBoundingBox="19729,13903 15927,14454 15733,13111 19535,12559">
            <msink:destinationLink direction="with" ref="{7FA8E3B7-D6CB-4DAA-84B6-406D4CA0EF75}"/>
            <msink:destinationLink direction="with" ref="{4B2BC7DF-FDF7-485F-A9FB-AC0951204344}"/>
          </msink:context>
        </emma:interpretation>
      </emma:emma>
    </inkml:annotationXML>
    <inkml:traceGroup>
      <inkml:annotationXML>
        <emma:emma xmlns:emma="http://www.w3.org/2003/04/emma" version="1.0">
          <emma:interpretation id="{0ABFA1BA-A0BB-4DDA-9A61-37306E7695A0}" emma:medium="tactile" emma:mode="ink">
            <msink:context xmlns:msink="http://schemas.microsoft.com/ink/2010/main" type="paragraph" rotatedBoundingBox="19729,13903 15927,14454 15733,13111 19535,125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2A4C05-4413-433E-B0FC-D5508921A060}" emma:medium="tactile" emma:mode="ink">
              <msink:context xmlns:msink="http://schemas.microsoft.com/ink/2010/main" type="line" rotatedBoundingBox="19729,13903 15927,14454 15733,13111 19535,12559"/>
            </emma:interpretation>
          </emma:emma>
        </inkml:annotationXML>
        <inkml:traceGroup>
          <inkml:annotationXML>
            <emma:emma xmlns:emma="http://www.w3.org/2003/04/emma" version="1.0">
              <emma:interpretation id="{786A2BC4-12DD-4927-9187-071BFF078C31}" emma:medium="tactile" emma:mode="ink">
                <msink:context xmlns:msink="http://schemas.microsoft.com/ink/2010/main" type="inkWord" rotatedBoundingBox="19729,13903 15927,14454 15733,13111 19535,12559"/>
              </emma:interpretation>
              <emma:one-of disjunction-type="recognition" id="oneOf0">
                <emma:interpretation id="interp0" emma:lang="en-US" emma:confidence="0">
                  <emma:literal>IPA</emma:literal>
                </emma:interpretation>
                <emma:interpretation id="interp1" emma:lang="en-US" emma:confidence="0">
                  <emma:literal>Its</emma:literal>
                </emma:interpretation>
                <emma:interpretation id="interp2" emma:lang="en-US" emma:confidence="0">
                  <emma:literal>Harsh</emma:literal>
                </emma:interpretation>
                <emma:interpretation id="interp3" emma:lang="en-US" emma:confidence="0">
                  <emma:literal>Harsh,</emma:literal>
                </emma:interpretation>
                <emma:interpretation id="interp4" emma:lang="en-US" emma:confidence="0">
                  <emma:literal>Darth,</emma:literal>
                </emma:interpretation>
              </emma:one-of>
            </emma:emma>
          </inkml:annotationXML>
          <inkml:trace contextRef="#ctx0" brushRef="#br0">630 130 9417,'203'-90'4773,"-129"63"-129,-17 13-774,-18 19-1161,-39-5-903,0 48-516,-46-9-645,-13 22-129,-24 10-258,-21 9-516,-11 21-1032,-28 3-3225,-5-3 0,-1 0-387,-4-8-129</inkml:trace>
          <inkml:trace contextRef="#ctx0" brushRef="#br0" timeOffset="-187.2003">69 139 7224,'354'-138'4515,"-217"88"258,-34 14-774,-31 33-903,-44-4-774,-15 33-774,-37 1-516,-18 30-258,-28-2-387,-8 16 0,-15 0-258,-8 4-129,-6 3-129,-2-8-129,11 1-129,2-21-516,23 5-387,-2-29-1677,27-4-1677,23-13 0,25-9-387,4-16 258</inkml:trace>
          <inkml:trace contextRef="#ctx0" brushRef="#br0" timeOffset="-452.4008">-864 134 3096,'379'-174'3741,"-222"104"258,-31 13 0,-25 9-129,-20 29-1161,-40-4-129,-11 28-645,-43 6-516,-15 31-387,-34 3-387,-13 21-258,-21 8-129,-11 14-129,-14 4 0,-8 6-129,1 1-258,-5-8-387,17 5-387,-7-25-1032,34 6-1419,5-20-1032,17-15-387,19-11 258,19-17-387</inkml:trace>
          <inkml:trace contextRef="#ctx0" brushRef="#br0" timeOffset="-1497.6026">-1133 223 13674,'21'-25'4644,"-21"25"-129,0 0 0,9 9-3483,-18 12-645,-5 15 0,-8 1-129,-4 11-258,-3 2 0,-3 2-258,2 1 129,0-9-258,5-1 129,2-9 0,8-6-129,5-8 258,10-20 0,0 0 129,0 0 129,9-14 129,7-15 129,10-5-129,1-12 0,10-5 129,-1-8-129,7 4 129,-4-6-129,2 10 129,-6 1-129,-1 11 0,-9 7 0,0 12 0,-7 8 129,2 12-129,-20 0-129,30 25 129,-18 1-129,3 12 1,-1 4-130,0 8 0,-3 2 0,-2 5 0,-4 0 0,-3-2 0,0-2 0,-2-10-388,0 1-128,0-13 0,0-3-129,0-28-258,-4 18 129,4-18 0,-7-11 0,-4-12 129,6 2 129,-9-10 129,1 5 0,-3-1 387,0-1 258,5 4 129,1 1 129,8 7 0,2-1 0,16 6-129,12-2-258,15 1-387,18 5-774,-8-4-2580,9 0-774,3 6-258,-14-4-387,-8 6 0</inkml:trace>
          <inkml:trace contextRef="#ctx0" brushRef="#br0" timeOffset="-733.2013">-1222-181 9546,'251'-131'4644,"-146"82"0,-26 9-258,-30-1-2064,1 30-903,-34-7-258,-16 18-387,0 9-258,-21 20-129,-25 8-129,-17 16 0,-17 15-258,-18 10 0,-12 13-129,-9 3 129,-6 6 0,-3-2-129,3-1 0,2-8-129,13-3-129,1-12-129,17 6-387,-8-21-645,30 11-1935,3-17-645,10-10-516,21-10-129,11-13 0</inkml:trace>
          <inkml:trace contextRef="#ctx0" brushRef="#br0" timeOffset="-1060.8019">-1717-202 9159,'0'-43'4644,"0"43"0,-16-14-258,-5 23-645,-13 1-2580,4 28-516,-17 3-129,-3 19-258,-10 8 0,-10 10-129,-10 4 129,-3 3-258,-1-1 0,0-6 0,4-5 0,5-11-129,9-7 0,9-12-258,15-2 0,6-18-387,16 6-387,-3-24-645,23-5-1290,0 16-774,0-16-645,31-11 0,-3-10-129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4:28.76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F40C439-2686-4B39-8322-B83886E3D773}" emma:medium="tactile" emma:mode="ink">
          <msink:context xmlns:msink="http://schemas.microsoft.com/ink/2010/main" type="inkDrawing" rotatedBoundingBox="5986,13976 10433,13311 10727,15279 6280,15944" semanticType="enclosure" shapeName="Other">
            <msink:sourceLink direction="with" ref="{127D4000-94A6-4BB8-9B2D-60D260804085}"/>
            <msink:destinationLink direction="with" ref="{B84155AB-337D-4C9C-A7EF-DBB508937B47}"/>
          </msink:context>
        </emma:interpretation>
      </emma:emma>
    </inkml:annotationXML>
    <inkml:trace contextRef="#ctx0" brushRef="#br0">1742 454 6837,'-96'-64'3999,"42"41"-129,-15 0-129,3 7-1806,-9 16-387,-19 10-387,-2 21-129,-16 6-129,2 22-129,-15 8-258,4 19 129,-7-1-129,7 11 0,4-2-129,17 4 0,11-7-129,18-2-129,16-7 0,21-2-129,18 0 0,16-2-129,21 2 129,20 0 129,9-2-129,14-3 258,14-7-129,20-6 0,18-10 129,26-10-129,15-11 129,15-12 0,12-10-129,20-9 129,17-4-129,5-13 0,-2-8 0,-4-7 0,1-9 129,12-7-129,-2-7 0,-10-8-129,-13-4 258,-11-6-258,-8-5 129,-15-4 0,-19-2-129,-29-3 0,-23 0 130,-23-4-130,-25-5 0,-23-5 0,-24-4 0,-24 2 0,-29 1 0,-19 4 0,-20 8 0,-15 4 0,-19 12 0,-22 11 0,-17 10-259,-10 7 259,-9 7-258,-7 5 258,-7 7-258,-8 9 129,2 8-258,10 6 258,17 4-129,9 11-129,16 14 0,10-1-774,29 23-1419,16-3-2064,18 6 129,14 7-387,11 3-129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9:22.7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B4B1010-25D6-4974-B84C-EC1A0DF9AC87}" emma:medium="tactile" emma:mode="ink">
          <msink:context xmlns:msink="http://schemas.microsoft.com/ink/2010/main" type="inkDrawing" rotatedBoundingBox="1441,5619 9828,5509 9829,5592 1442,5703" semanticType="underline" shapeName="Other"/>
        </emma:interpretation>
      </emma:emma>
    </inkml:annotationXML>
    <inkml:trace contextRef="#ctx0" brushRef="#br0">154 145 5160,'-71'-10'4257,"39"-3"129,16 10-258,-6-1-1677,6-7-903,16 11-258,0 0-387,0 0-129,15-17-387,2 17 0,5 0-258,8 0 258,4 0-129,14 0 129,3 0-129,15 0 0,2 0 0,15 0 0,5 0-129,9 0 0,10-4 0,7 4 0,9-2 0,8 1 0,6-3 129,13 2 0,4-3 0,23 1-129,8-3 129,12 2-129,9-4 0,17 4-129,15-2 129,13 1-129,7 1 129,7 1-129,10 3 0,7-1 129,4 2-129,4 0 129,2 0 0,-2 0 0,-2 0-129,-5 0 129,-6-2 0,-5 2-129,-9-2 129,-14 0-129,-14 2-129,-11-1-129,-5 1-258,-30-6-774,-8 6-1806,-31 0-1677,-24 0 258,-21-1-516,-29-7-258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9:23.6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D83E278-5FC7-4EF3-86B0-BBCC72C9E4ED}" emma:medium="tactile" emma:mode="ink">
          <msink:context xmlns:msink="http://schemas.microsoft.com/ink/2010/main" type="inkDrawing" rotatedBoundingBox="4416,4766 4473,9061 4404,9062 4348,4767" semanticType="verticalRange" shapeName="Line">
            <msink:sourceLink direction="with" ref="{616C9052-75AA-45C4-B3B6-383BA9BF2AAF}"/>
            <msink:sourceLink direction="with" ref="{2CB86807-513A-43E5-8ED6-FCAA14114D51}"/>
            <msink:sourceLink direction="with" ref="{62C32983-2445-45B9-86E7-142A839EA36A}"/>
            <msink:destinationLink direction="with" ref="{AB1ED039-5B9D-476C-AC7A-E1BF53046EBB}"/>
          </msink:context>
        </emma:interpretation>
      </emma:emma>
    </inkml:annotationXML>
    <inkml:trace contextRef="#ctx0" brushRef="#br0">-5 45 8256,'3'-28'4644,"1"6"-129,-4 22-258,0 0-1548,0 0-903,0 0-645,14 13-387,-3 12-129,-6 2-129,8 13 0,-8 10-129,6 14 0,-8 11-129,1 14 129,-4 12 0,0 17-129,0 10 0,0 23 129,0 13-258,0 14 1,0 5-130,0 9 0,0-4 0,0 10 0,0-1 0,0-5 0,0-12 0,0-7 0,0-8 0,0 1 0,0-3 0,0-5 0,3-1 0,3-16 0,6 1 0,-12-19-3355,7-6-1676,-3-19 129,-2-16-516,-2-25-258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1:00:32.2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B21D202-CB4A-4A0A-9664-7BFDC3D8288B}" emma:medium="tactile" emma:mode="ink">
          <msink:context xmlns:msink="http://schemas.microsoft.com/ink/2010/main" type="inkDrawing" rotatedBoundingBox="1879,14163 8083,14218 8082,14323 1879,14268" semanticType="callout" shapeName="Other"/>
        </emma:interpretation>
      </emma:emma>
    </inkml:annotationXML>
    <inkml:trace contextRef="#ctx0" brushRef="#br0">0 0 6321,'0'0'3870,"0"0"-516,0 0 0,0 0-2451,0 0-387,0 0 0,0 0-129,0 0 0,0 0 129,3 14 129,13-1 0,0-4 0,13 7 0,-1-9 129,15 9 0,2-11-129,17 9 0,7-12-129,20 9-129,9-11 129,18 4-129,5-4-129,12 0 0,7 0 0,15 0 0,9-4-129,7 2 0,7 0 0,8 2 0,8 0 0,18 4 0,8 3 0,3 2 0,-3-5 0,4 1 129,4-5-129,5 0 0,-7-2 0,-9-5 129,-11-5-129,-1 3 0,-2 1-129,-8 3 129,-13 2-129,-15 3 129,-12 0-129,-11 7 129,-16 2-129,-12 0 0,-22-1 0,-12 1 0,-15-2 0,-13-3 0,-8 1-258,-12-5 0,-4 4-129,-30-4-516,36 3-1161,-36-3-2580,0 0 129,-11 0-258,-10-3-258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1:00:33.1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1CF5F90-46A7-4458-99EB-AEB8D13973B6}" emma:medium="tactile" emma:mode="ink">
          <msink:context xmlns:msink="http://schemas.microsoft.com/ink/2010/main" type="inkDrawing" rotatedBoundingBox="4275,18284 4913,13030 5248,13071 4610,18325" semanticType="verticalRange" shapeName="Other">
            <msink:sourceLink direction="with" ref="{315519E8-C491-4AB0-8F72-C83A718CC37B}"/>
            <msink:sourceLink direction="with" ref="{6898630A-785B-49FF-9D6D-E976263907A6}"/>
            <msink:destinationLink direction="with" ref="{A61CF58D-50AE-4B8D-8C7B-EA1EEFCA5C69}"/>
          </msink:context>
        </emma:interpretation>
      </emma:emma>
    </inkml:annotationXML>
    <inkml:trace contextRef="#ctx0" brushRef="#br0">636 310 8256,'-11'-89'4644,"6"45"129,-6 1-129,1-5-1419,10 27-1290,-11-13-516,11 34-387,-5-32-258,5 32-258,0 0-258,12 0 129,-12 0-258,27 39 0,-9-5 0,3 12 0,-1 6-129,-1 10 129,-1 6-129,-2 6 0,-4 3 129,1 3-129,-8 9 130,-1 7-130,-4 14 0,0 18 0,-6 11 0,-2 12 0,-7 11 0,-1 21 0,-5 15 0,0 10 0,-4-2 0,-2 0 0,-7 4 0,-1 11 0,-8-1 0,0-3 0,-3-14 0,0-5 0,-2-10 0,1 6 0,3-9 0,1-16 0,6-12 0,0-15 0,6-10 0,3-20 0,8-9 0,1-34 0,10-8-259,-5-29-1160,14 7-1419,0-39-2580,0 0 387,0 0-516,-6-9 0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1:00:37.1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84B2A2D-1992-489D-9A2C-D57756D33493}" emma:medium="tactile" emma:mode="ink">
          <msink:context xmlns:msink="http://schemas.microsoft.com/ink/2010/main" type="writingRegion" rotatedBoundingBox="6622,12833 6506,17360 5812,17342 5928,12815">
            <msink:destinationLink direction="with" ref="{3FF9258B-B82F-4FB1-BBD8-5D98C10065C2}"/>
          </msink:context>
        </emma:interpretation>
      </emma:emma>
    </inkml:annotationXML>
    <inkml:traceGroup>
      <inkml:annotationXML>
        <emma:emma xmlns:emma="http://www.w3.org/2003/04/emma" version="1.0">
          <emma:interpretation id="{0B7A1F88-C274-42F1-BDFB-E95716BBB613}" emma:medium="tactile" emma:mode="ink">
            <msink:context xmlns:msink="http://schemas.microsoft.com/ink/2010/main" type="paragraph" rotatedBoundingBox="6622,12833 6506,17360 5812,17342 5928,128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C84592-A498-49E7-81A4-6A6BFE7812AF}" emma:medium="tactile" emma:mode="ink">
              <msink:context xmlns:msink="http://schemas.microsoft.com/ink/2010/main" type="line" rotatedBoundingBox="6622,12833 6506,17360 5812,17342 5928,12815"/>
            </emma:interpretation>
          </emma:emma>
        </inkml:annotationXML>
        <inkml:traceGroup>
          <inkml:annotationXML>
            <emma:emma xmlns:emma="http://www.w3.org/2003/04/emma" version="1.0">
              <emma:interpretation id="{A25D6D8A-1AE8-49BD-BE6A-887495EC030C}" emma:medium="tactile" emma:mode="ink">
                <msink:context xmlns:msink="http://schemas.microsoft.com/ink/2010/main" type="inkWord" rotatedBoundingBox="6622,12833 6506,17360 5812,17342 5928,12815"/>
              </emma:interpretation>
              <emma:one-of disjunction-type="recognition" id="oneOf0">
                <emma:interpretation id="interp0" emma:lang="en-US" emma:confidence="0">
                  <emma:literal>is</emma:literal>
                </emma:interpretation>
                <emma:interpretation id="interp1" emma:lang="en-US" emma:confidence="0">
                  <emma:literal>if</emma:literal>
                </emma:interpretation>
                <emma:interpretation id="interp2" emma:lang="en-US" emma:confidence="0">
                  <emma:literal>to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i''</emma:literal>
                </emma:interpretation>
              </emma:one-of>
            </emma:emma>
          </inkml:annotationXML>
          <inkml:trace contextRef="#ctx0" brushRef="#br0">725 12284 10707,'-8'-24'4902,"8"0"-129,0 24 0,13 1-2193,-13-1-1032,28 22-516,-12-5-258,15 17-129,-3 0-258,9 12 0,1 1-128,3 4-259,-4-3 0,2-3 0,0-1-130,-10-14-515,8 11-903,-19-21-3225,9-4-258,-6-14 0,4-2-258</inkml:trace>
          <inkml:trace contextRef="#ctx0" brushRef="#br0" timeOffset="202.8004">1411 12260 12900,'0'-17'4902,"0"17"-387,0 0 258,0 0-3096,-14 25-903,1 10-258,-6 4-387,-2 6-387,1 12-516,-12-16-1806,7 10-2064,7-3 0,0-9-258,6-5-258</inkml:trace>
          <inkml:trace contextRef="#ctx0" brushRef="#br0" timeOffset="390.0007">1167 12655 15222,'0'0'5160,"-5"18"-129,5 11-258,0-1-3612,13 20-258,-6 0-386,5 9-517,-1 4 0,-4-6-259,12 9-4385,-13-7-516,-3-2 129,-3-2-387</inkml:trace>
          <inkml:trace contextRef="#ctx0" brushRef="#br0" timeOffset="2277.604">1002 14203 12255,'-44'-30'4902,"17"23"-516,6 7 129,8 17-2838,-12 1-903,13 18-387,-1 5-258,8 7-129,5 9 0,0 3-129,11 4 0,8 2 258,4 0-258,6-8 129,1-2 0,4-10 258,-2-14-129,5-11 258,-7-17 0,8-4 0,-8-27 129,4-3 129,-8-18-129,5-2-129,-8-10 1,-4-1-388,-6-5 0,-8 0 0,-5 2 0,-9 0-130,-3 22-1676,-17-1-3096,-15 14-129,-13 10 0,-12 15-645</inkml:trace>
          <inkml:trace contextRef="#ctx0" brushRef="#br0" timeOffset="4196.4072">911 15779 7482,'0'0'4515,"-30"7"-129,16 25-387,-13 13-1548,-1-1-1419,10 20-258,-7 2-258,13 12-258,-3-1 0,15 4-258,0-4 129,13-2-129,10-10 258,11-2 0,-1-10 129,14-5 0,-6-12 129,8-1 0,-6-17 129,5 2 0,-12-17-129,3-3 0,-9-7-129,2-16 0,-12-14 129,-6-11-258,-7-16 0,-5-17 0,-4-16-129,-10-10 1,-8-7-130,-5 2 0,-3 7-130,-4 9-257,3 20-129,-15 8-1677,6 34-2709,3 22-129,1 12-258,6 16-258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1:00:36.5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F9258B-B82F-4FB1-BBD8-5D98C10065C2}" emma:medium="tactile" emma:mode="ink">
          <msink:context xmlns:msink="http://schemas.microsoft.com/ink/2010/main" type="inkDrawing" rotatedBoundingBox="3445,14731 3537,15430 3520,15432 3427,14734" semanticType="verticalRange" shapeName="Line">
            <msink:sourceLink direction="with" ref="{884B2A2D-1992-489D-9A2C-D57756D33493}"/>
            <msink:destinationLink direction="with" ref="{A61CF58D-50AE-4B8D-8C7B-EA1EEFCA5C69}"/>
          </msink:context>
        </emma:interpretation>
      </emma:emma>
    </inkml:annotationXML>
    <inkml:trace contextRef="#ctx0" brushRef="#br0">-1771 14160 12771,'-11'-16'4644,"11"16"-129,0 0 0,0 0-3096,0 0-516,0 0-258,0 0-129,0 0-129,6 13 0,1 6-129,-4 4 129,6 13-258,-4 5 129,4 10-129,-2 6-129,2 9-129,2 7-258,-9-11-903,14 11-3354,-13-7-387,1-2-129,-4-9-258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1:00:40.1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E713705-D93D-467A-9B42-8B574F22436B}" emma:medium="tactile" emma:mode="ink">
          <msink:context xmlns:msink="http://schemas.microsoft.com/ink/2010/main" type="inkDrawing" rotatedBoundingBox="2129,16115 2273,16994 2243,16999 2098,16120" semanticType="callout" shapeName="Other">
            <msink:sourceLink direction="with" ref="{79823C37-86CD-49C2-A62A-36A2AC620E2F}"/>
          </msink:context>
        </emma:interpretation>
      </emma:emma>
    </inkml:annotationXML>
    <inkml:trace contextRef="#ctx0" brushRef="#br0">-1-5 11997,'0'0'4902,"18"-14"-258,-18 14 0,0 0-3225,0 35-516,0-6-387,2 17 0,0 5-258,5 15 0,0 5-258,5 4 129,1 2-129,-1-3-129,4 3-258,-5-15-258,14 6-645,-22-20-3354,10-6 0,-3-8-387,-1-9-129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1:07:10.5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A000B85-D996-4FEF-8600-A0F2B41E20B2}" emma:medium="tactile" emma:mode="ink">
          <msink:context xmlns:msink="http://schemas.microsoft.com/ink/2010/main" type="writingRegion" rotatedBoundingBox="8865,4571 12066,4791 12007,5657 8806,5437"/>
        </emma:interpretation>
      </emma:emma>
    </inkml:annotationXML>
    <inkml:traceGroup>
      <inkml:annotationXML>
        <emma:emma xmlns:emma="http://www.w3.org/2003/04/emma" version="1.0">
          <emma:interpretation id="{71425A69-516F-4CC5-A3BD-E0D59C437335}" emma:medium="tactile" emma:mode="ink">
            <msink:context xmlns:msink="http://schemas.microsoft.com/ink/2010/main" type="paragraph" rotatedBoundingBox="8865,4571 12066,4791 12007,5657 8806,5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2AB3C6-77AA-43EF-94AA-7B32D0796FB3}" emma:medium="tactile" emma:mode="ink">
              <msink:context xmlns:msink="http://schemas.microsoft.com/ink/2010/main" type="line" rotatedBoundingBox="8865,4571 12066,4791 12007,5656 8806,5437"/>
            </emma:interpretation>
          </emma:emma>
        </inkml:annotationXML>
        <inkml:traceGroup>
          <inkml:annotationXML>
            <emma:emma xmlns:emma="http://www.w3.org/2003/04/emma" version="1.0">
              <emma:interpretation id="{553D57D2-DE86-4536-B56C-449DB6AD7319}" emma:medium="tactile" emma:mode="ink">
                <msink:context xmlns:msink="http://schemas.microsoft.com/ink/2010/main" type="inkWord" rotatedBoundingBox="8897,4589 9982,4743 9877,5486 8791,5333"/>
              </emma:interpretation>
              <emma:one-of disjunction-type="recognition" id="oneOf0">
                <emma:interpretation id="interp0" emma:lang="en-US" emma:confidence="1">
                  <emma:literal>At</emma:literal>
                </emma:interpretation>
                <emma:interpretation id="interp1" emma:lang="en-US" emma:confidence="0">
                  <emma:literal>AT</emma:literal>
                </emma:interpretation>
                <emma:interpretation id="interp2" emma:lang="en-US" emma:confidence="0">
                  <emma:literal>AI</emma:literal>
                </emma:interpretation>
                <emma:interpretation id="interp3" emma:lang="en-US" emma:confidence="0">
                  <emma:literal>Ate</emma:literal>
                </emma:interpretation>
                <emma:interpretation id="interp4" emma:lang="en-US" emma:confidence="0">
                  <emma:literal>Ata</emma:literal>
                </emma:interpretation>
              </emma:one-of>
            </emma:emma>
          </inkml:annotationXML>
          <inkml:trace contextRef="#ctx0" brushRef="#br0">78 247 13287,'6'-21'4773,"-6"21"-387,0 0 387,7 9-3225,-7-9-774,-9 44-129,-2-14-129,2 17-129,-1 1-258,-1 5 0,2 0-129,0-6 129,2-5-258,2-4 129,1-10 0,2-10-129,2-18 129,0 0-129,0 0 129,-5-34 0,5-7 0,0-9-129,5-10 129,3-9 0,-1-4 129,3 2-129,3 3 0,-1 9 129,-3 8 0,4 10 0,-6 9 0,0 12 129,-7 20-129,16-14 129,-16 14-129,19 9 129,-8 10-128,5 12-130,0 6 0,5 9 0,-1 9 0,3 9 0,-3 6 0,1 3 0,0 0 0,-1-4 0,-2-5 0,-2-9 0,-2-7 0,-5-16 0,0-3 0,-9-29 0,10 23-1678,-19-23-3095,9 0-258,-16-34 129,4 7-387</inkml:trace>
          <inkml:trace contextRef="#ctx0" brushRef="#br0" timeOffset="171.6003">52 416 12513,'-13'-16'4902,"27"13"-387,8 3 129,6 0-2709,2 0-1290,10-2-1161,17-2-3483,-4 4-516,4-3 0,0 3-387</inkml:trace>
          <inkml:trace contextRef="#ctx0" brushRef="#br0" timeOffset="390.0007">754 416 15222,'50'0'4773,"-20"-2"-129,2-1-258,-5-8-3483,14 8-516,-6-4-516,-2-8-645,4 13-1419,-7-12-2451,-12-2 129,-18 16-258,14-34-258</inkml:trace>
          <inkml:trace contextRef="#ctx0" brushRef="#br0" timeOffset="592.8009">991 215 13029,'-25'-9'4902,"25"9"-129,0 0 129,0 0-2322,-4 38-1548,3-12-129,1 19-387,0 1-386,0 13-130,5 1 0,-2-1 0,8 7-904,-9-22-773,19 8-2322,-10-18-1032,7-8 258,-2-10-516,3-12-258</inkml:trace>
        </inkml:traceGroup>
        <inkml:traceGroup>
          <inkml:annotationXML>
            <emma:emma xmlns:emma="http://www.w3.org/2003/04/emma" version="1.0">
              <emma:interpretation id="{B331287E-71C5-480C-88BF-1D73C3C75349}" emma:medium="tactile" emma:mode="ink">
                <msink:context xmlns:msink="http://schemas.microsoft.com/ink/2010/main" type="inkWord" rotatedBoundingBox="10254,4666 12081,4831 12007,5657 10180,5492"/>
              </emma:interpretation>
              <emma:one-of disjunction-type="recognition" id="oneOf1">
                <emma:interpretation id="interp5" emma:lang="en-US" emma:confidence="1">
                  <emma:literal>1=1</emma:literal>
                </emma:interpretation>
                <emma:interpretation id="interp6" emma:lang="en-US" emma:confidence="0">
                  <emma:literal>=</emma:literal>
                </emma:interpretation>
                <emma:interpretation id="interp7" emma:lang="en-US" emma:confidence="0">
                  <emma:literal>11</emma:literal>
                </emma:interpretation>
                <emma:interpretation id="interp8" emma:lang="en-US" emma:confidence="0">
                  <emma:literal>FL</emma:literal>
                </emma:interpretation>
                <emma:interpretation id="interp9" emma:lang="en-US" emma:confidence="0">
                  <emma:literal>FYI</emma:literal>
                </emma:interpretation>
              </emma:one-of>
            </emma:emma>
          </inkml:annotationXML>
          <inkml:trace contextRef="#ctx0" brushRef="#br0" timeOffset="858.0015">1421 155 15996,'15'-59'5031,"-15"59"-129,7-23 0,-7 23-3225,0 18-1418,7 12-259,-7 5 0,7 17 0,-4 12 0,6 13 0,-3 4 0,1 3 0,2-2 0,-2-7 0,5-3 0,-12-27-2323,11-1-2579,-2-17-258,-9-27 0,23 18-258</inkml:trace>
          <inkml:trace contextRef="#ctx0" brushRef="#br0" timeOffset="1060.8019">1832 425 15222,'78'-11'4902,"-33"8"-129,3-2-387,12 5-3225,-6-4-774,5 0-645,5 10-1161,-15 4-2967,-2-1-258,-12 6-129,-15 2-258</inkml:trace>
          <inkml:trace contextRef="#ctx0" brushRef="#br0" timeOffset="1263.6019">2092 770 15867,'55'6'4644,"-25"-5"0,1-1-258,-5 0-3741,12 0-387,-1 0-387,-2-3-1419,12-1-2838,-5-1-129,3-2-129,-1 1-387</inkml:trace>
          <inkml:trace contextRef="#ctx0" brushRef="#br0" timeOffset="1591.2028">3015 293 15093,'25'-32'5031,"-25"32"-129,20-23-258,4 23-2838,-24 0-774,0 0-773,18-12-259,-18 12 0,20 9 0,-10 16 0,-2 5 0,2 16 0,-3 11 0,1 12 0,-3 6 0,-2 5 0,-1 0 0,-2-7 0,6 11 0,-6-24-3484,0-5-1676,0-8-129,0-1-516</inkml:trace>
        </inkml:traceGroup>
      </inkml:traceGroup>
    </inkml:traceGroup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9:33.7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95EC8B-89DA-45B5-8AF0-5E4E8E43E533}" emma:medium="tactile" emma:mode="ink">
          <msink:context xmlns:msink="http://schemas.microsoft.com/ink/2010/main" type="inkDrawing" rotatedBoundingBox="5814,6000 5951,7102 5904,7108 5767,6005" semanticType="verticalRange" shapeName="Line">
            <msink:sourceLink direction="with" ref="{2CB86807-513A-43E5-8ED6-FCAA14114D51}"/>
            <msink:destinationLink direction="with" ref="{AB1ED039-5B9D-476C-AC7A-E1BF53046EBB}"/>
          </msink:context>
        </emma:interpretation>
      </emma:emma>
    </inkml:annotationXML>
    <inkml:trace contextRef="#ctx0" brushRef="#br0">584 5464 8385,'2'-18'4644,"0"0"0,-2 18-129,0 0-2064,0-16-774,0 16-387,0 0-129,8 14-387,-8 4-129,0 21-129,0 7-129,4 18 0,-4 9-129,5 15 0,2-1-129,2 7 0,2-5 0,1-7 0,3-9-129,-1-8 0,0-11 0,-1-8-129,-1-7-129,-10-12-516,16 7-3096,-18-13-1161,-2 0 0,-14-5-258,-4 0-645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9:40.0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B1ED039-5B9D-476C-AC7A-E1BF53046EBB}" emma:medium="tactile" emma:mode="ink">
          <msink:context xmlns:msink="http://schemas.microsoft.com/ink/2010/main" type="inkDrawing" rotatedBoundingBox="5674,7894 5823,8844 5785,8850 5636,7900" semanticType="callout" shapeName="Other">
            <msink:sourceLink direction="with" ref="{0D83E278-5FC7-4EF3-86B0-BBCC72C9E4ED}"/>
            <msink:sourceLink direction="with" ref="{0695EC8B-89DA-45B5-8AF0-5E4E8E43E533}"/>
          </msink:context>
        </emma:interpretation>
      </emma:emma>
    </inkml:annotationXML>
    <inkml:trace contextRef="#ctx0" brushRef="#br0">476 7418 10449,'-15'-48'4902,"12"27"0,-1 3 0,1-7-1935,3 25-1806,0 0-387,0 0-258,0 0 0,0 20-129,0 7 129,3 10-258,4 11 129,6 11-257,-1 5-130,6 12 0,0 3 0,0 4 0,-4-1 0,-2-6 0,-3-1 0,-9-14-517,14-4-4256,-14-11-387,-5-9 258,-4-10-645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4:24.7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D8569F6-D7DB-4965-BCFE-1ABABEFF2FBC}" emma:medium="tactile" emma:mode="ink">
          <msink:context xmlns:msink="http://schemas.microsoft.com/ink/2010/main" type="inkDrawing" rotatedBoundingBox="11234,12575 11976,16875 11829,16901 11087,12600" semanticType="scratchOut" shapeName="Other">
            <msink:sourceLink direction="with" ref="{127D4000-94A6-4BB8-9B2D-60D260804085}"/>
            <msink:destinationLink direction="with" ref="{5AF4944B-8E03-43D1-BD26-3DE9FDA64FD4}"/>
            <msink:destinationLink direction="with" ref="{6370E583-2D45-4886-9715-D553F8408222}"/>
            <msink:destinationLink direction="with" ref="{498E0F8D-0A58-4659-B1FC-2A7D3BB6F0D5}"/>
          </msink:context>
        </emma:interpretation>
      </emma:emma>
    </inkml:annotationXML>
    <inkml:trace contextRef="#ctx0" brushRef="#br0">16-12 8127,'0'0'4128,"-16"-5"0,16 5-129,0 18-516,0-18-1935,0 44-645,0-13 0,5 17-258,-1 5-129,8 20 129,-3 10-258,4 21 129,-3 8-129,4 19 129,-1 8 0,5 16 0,-1 10 0,8 15-128,2 0-388,10 1 0,4-1 0,9 10 0,0 2 0,3 4 0,-3-13 0,-4-9 0,-7-5 0,-3-7 0,-9-7 0,-4-11 0,-7-12 0,-4-13 0,-1-5 0,-4-9 0,0-6 0,-12-19-1936,3-1-2708,-12-17-387,1-11 0,-4-13-258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1:00:40.6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1CF58D-50AE-4B8D-8C7B-EA1EEFCA5C69}" emma:medium="tactile" emma:mode="ink">
          <msink:context xmlns:msink="http://schemas.microsoft.com/ink/2010/main" type="inkDrawing" rotatedBoundingBox="3706,16045 3770,16965 3367,16993 3304,16073" semanticType="callout" shapeName="Other">
            <msink:sourceLink direction="with" ref="{91CF5F90-46A7-4458-99EB-AEB8D13973B6}"/>
            <msink:sourceLink direction="with" ref="{3FF9258B-B82F-4FB1-BBD8-5D98C10065C2}"/>
          </msink:context>
        </emma:interpretation>
      </emma:emma>
    </inkml:annotationXML>
    <inkml:trace contextRef="#ctx0" brushRef="#br0">130 227 9675,'-39'4'4644,"19"24"-258,-5 2-516,0 13-2451,17 18-774,-3 1-387,11 5 0,0 1-258,7 0 0,13-6 0,4-7 129,7-7-258,2-9 387,1-14 0,5-2 258,-5-17 0,7-5 258,-11-13 0,8-13 0,-17-21 129,8-6-258,-19-17 0,-1-10-258,-9-8-129,-5-5-129,-17-1-129,-6 4 0,-6 11-129,-5 7-129,7 21-258,-7 4-903,19 26-2967,-6 13-645,6 7-258,8 18-129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4:46.18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E9A0F36-989F-4706-AAD7-ADC0CE503885}" emma:medium="tactile" emma:mode="ink">
          <msink:context xmlns:msink="http://schemas.microsoft.com/ink/2010/main" type="writingRegion" rotatedBoundingBox="1206,597 22604,-90 23110,15647 1712,16335"/>
        </emma:interpretation>
      </emma:emma>
    </inkml:annotationXML>
    <inkml:traceGroup>
      <inkml:annotationXML>
        <emma:emma xmlns:emma="http://www.w3.org/2003/04/emma" version="1.0">
          <emma:interpretation id="{42194C49-3286-4785-9679-6617F475D94E}" emma:medium="tactile" emma:mode="ink">
            <msink:context xmlns:msink="http://schemas.microsoft.com/ink/2010/main" type="paragraph" rotatedBoundingBox="6871,370 17811,425 17804,1718 6865,16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5D08FD2-BF76-4A11-9C60-261E04D679BA}" emma:medium="tactile" emma:mode="ink">
              <msink:context xmlns:msink="http://schemas.microsoft.com/ink/2010/main" type="line" rotatedBoundingBox="6871,370 17811,425 17804,1718 6865,1663"/>
            </emma:interpretation>
          </emma:emma>
        </inkml:annotationXML>
        <inkml:traceGroup>
          <inkml:annotationXML>
            <emma:emma xmlns:emma="http://www.w3.org/2003/04/emma" version="1.0">
              <emma:interpretation id="{7ED5F64D-381B-4E10-BFD6-AB603CB81FEC}" emma:medium="tactile" emma:mode="ink">
                <msink:context xmlns:msink="http://schemas.microsoft.com/ink/2010/main" type="inkWord" rotatedBoundingBox="6871,402 10669,421 10663,1682 6865,1663"/>
              </emma:interpretation>
              <emma:one-of disjunction-type="recognition" id="oneOf0">
                <emma:interpretation id="interp0" emma:lang="en-US" emma:confidence="0">
                  <emma:literal>AND</emma:literal>
                </emma:interpretation>
                <emma:interpretation id="interp1" emma:lang="en-US" emma:confidence="0">
                  <emma:literal>ADD</emma:literal>
                </emma:interpretation>
                <emma:interpretation id="interp2" emma:lang="en-US" emma:confidence="0">
                  <emma:literal>AMD</emma:literal>
                </emma:interpretation>
                <emma:interpretation id="interp3" emma:lang="en-US" emma:confidence="0">
                  <emma:literal>AD</emma:literal>
                </emma:interpretation>
                <emma:interpretation id="interp4" emma:lang="en-US" emma:confidence="0">
                  <emma:literal>ANF</emma:literal>
                </emma:interpretation>
              </emma:one-of>
            </emma:emma>
          </inkml:annotationXML>
          <inkml:trace contextRef="#ctx0" brushRef="#br0">6 134 7740,'6'-48'4515,"-6"27"0,0 3-387,-13-9-2193,13 27-516,0-21-258,0 21-387,0 0-258,0 0 0,0 0-129,13 14-129,-6 9 0,5 17 0,1 6 0,6 12 0,1 5-129,5 10 0,-2 0-129,5 3 129,1-3 0,1-5-129,-2-4 129,1-4-129,-4-5 129,-2-3-129,-2-4 129,-3-5-129,-4-3 129,-1-2-387,-4-4 129,-2-9-129,0 1-129,-7-26-258,9 36-258,-9-36-1290,0 0-2580,0 0 129,-9 0-258,9 0-387</inkml:trace>
          <inkml:trace contextRef="#ctx0" brushRef="#br0" timeOffset="-483.6009">-148 132 7482,'0'-23'4644,"3"-5"-129,-3 28-258,0 0-1290,-9-20-1677,9 20-516,-9 20-387,4 12 0,-6 3-258,2 17 129,-3 9-129,-4 13 0,-2 3 0,0 6-129,1-1 129,1 0-129,0-6 129,0-3-129,3-7 129,2-9-258,6-3 258,-2-10-258,3-5 0,1-12-258,3 1-258,0-28-387,0 29-516,0-29-1419,0 0-1419,0 0-258,0-27-387,3 11 258</inkml:trace>
          <inkml:trace contextRef="#ctx0" brushRef="#br0" timeOffset="358.8006">-275 728 9675,'-12'-21'4515,"12"21"-387,0 0-129,14-16-2838,20 16-774,5-2-129,16 0-129,7 2-387,6-1-645,14 2-1161,0 5-2064,-10-6-129,7 3-258,-15-3-258</inkml:trace>
          <inkml:trace contextRef="#ctx0" brushRef="#br0" timeOffset="748.8013">857 390 9288,'10'-51'4902,"-6"31"-129,-2 4-387,-2 16-2064,0 0-1161,0 0-516,-6 14-129,4 15-129,-1 8-387,1 11 258,-1 7-258,1 11 129,-2 4 0,2-3-129,2-3 129,0-7-129,0-7 0,0-11-129,0-9 129,0-8-129,0-6-129,0-16-129,0 0-258,0 0-129,16-15-387,-16-18-516,9 8-774,-9-21-1290,0-6-903,0-1 387,0-11-516</inkml:trace>
          <inkml:trace contextRef="#ctx0" brushRef="#br0" timeOffset="1060.8018">862 374 2838,'0'-96'4644,"5"54"-129,4-3 0,2-1-1032,10 25-1032,-19-19-258,17 30-903,-11-12-516,11 22-129,-19 0-129,32 38-129,-12 3-129,5 14 0,3 7-129,9 11 129,3 3-258,0 3 129,1-5-129,0-4 129,-2-8 0,-1-7-129,1-5 129,-3-5-258,-3-5 258,1-4-129,-4-2 129,1-6-387,-1 1 0,-7-11-129,4 5-129,-27-23-645,41 23-645,-41-23-2580,28 0-258,-28 0-129,28-38-645</inkml:trace>
          <inkml:trace contextRef="#ctx0" brushRef="#br0" timeOffset="1404.0021">1812 303 10965,'0'-112'4902,"3"64"-258,-3 7 129,11 22-3096,-11-13-645,0 32-387,4-31 0,-4 31-258,0 0-129,3 31 0,-3 10-129,0 14-129,0 11 129,-2 10-129,1 13 129,-3 3 0,0 4 0,-1-8-258,2-7 129,-5-6-129,3-4 129,-2-7-387,5 2-129,-7-16-645,9 16-1032,0-22-2580,0-5 0,4-5-387,3-9-387</inkml:trace>
          <inkml:trace contextRef="#ctx0" brushRef="#br0" timeOffset="2168.4038">2593 131 11223,'23'-47'4644,"5"33"-258,4 9 0,-3-2-3225,20 17-516,-2 6-129,10 18-129,-2 4-258,5 10 129,1 7-129,-1 5 0,1 4 0,-4 4-129,-6-2 129,-5-1 0,-3-2 0,-9-1-129,-7-5 129,-8-2-129,-12-7 258,-7 0-129,-12-5 129,-20 0-258,-16-4 129,-9-6 0,-14 1-129,-8-7-129,-6 0-129,-6-10 0,2-1 0,0-12-129,8 0-129,-5-6 0,13-4-129,-8-15-645,24 10-2193,-7-5-774,7-5-516,9 9 129,9-6-516</inkml:trace>
          <inkml:trace contextRef="#ctx0" brushRef="#br0" timeOffset="1747.203">2829 465 14190,'23'-37'5031,"-23"37"-387,0 0 0,0 0-4128,0 12-129,-1 17 0,1 10-129,-4 9-129,4 7 129,0 4-129,0-2-258,0-4 129,0-7-129,7-5-129,-3-12-258,6-1 0,-10-28-903,22 20-1935,-22-20-1290,14-11 0,-11-10-516,-3-10 129</inkml:trace>
        </inkml:traceGroup>
        <inkml:traceGroup>
          <inkml:annotationXML>
            <emma:emma xmlns:emma="http://www.w3.org/2003/04/emma" version="1.0">
              <emma:interpretation id="{8A7106AB-4D02-4430-83EA-1542006DB956}" emma:medium="tactile" emma:mode="ink">
                <msink:context xmlns:msink="http://schemas.microsoft.com/ink/2010/main" type="inkWord" rotatedBoundingBox="12018,396 14283,407 14278,1406 12013,1394"/>
              </emma:interpretation>
              <emma:one-of disjunction-type="recognition" id="oneOf1">
                <emma:interpretation id="interp5" emma:lang="en-US" emma:confidence="1">
                  <emma:literal>and</emma:literal>
                </emma:interpretation>
                <emma:interpretation id="interp6" emma:lang="en-US" emma:confidence="0">
                  <emma:literal>ard</emma:literal>
                </emma:interpretation>
                <emma:interpretation id="interp7" emma:lang="en-US" emma:confidence="0">
                  <emma:literal>anal</emma:literal>
                </emma:interpretation>
                <emma:interpretation id="interp8" emma:lang="en-US" emma:confidence="0">
                  <emma:literal>avd</emma:literal>
                </emma:interpretation>
                <emma:interpretation id="interp9" emma:lang="en-US" emma:confidence="0">
                  <emma:literal>end</emma:literal>
                </emma:interpretation>
              </emma:one-of>
            </emma:emma>
          </inkml:annotationXML>
          <inkml:trace contextRef="#ctx0" brushRef="#br0" timeOffset="3042.0053">5021 684 9804,'-7'-46'4515,"-8"23"-129,-1 3-387,16 20-2064,-35-27-774,19 24-258,-7-4-258,3 7-258,-3 3-129,5 13-129,-1 2-129,3 7 0,3 3 0,4 4 0,7 2 0,2-2 0,2 4 0,11-6-258,3-2 258,1-4-258,3-5 258,-2-6-129,0-5 129,1-6 129,-3-4 129,2-6 258,-6-14 0,4 1 0,-3-6 0,5 1-129,-4-7-129,2 10 129,-4-2-258,4 8-129,0 6 0,2 6 0,0 5 0,-2 3-129,3 15 0,-1 0-258,4 10-129,-8-10-516,14 18-1032,-17-17-2709,10-3 258,-1-7-387,1-9 258</inkml:trace>
          <inkml:trace contextRef="#ctx0" brushRef="#br0" timeOffset="3884.4068">5396 753 11997,'9'-21'4386,"-9"21"0,23-18 0,0 18-2709,-23 0-645,37 0-258,-15 0-258,6 2-129,-5 1-258,2 3 129,-5-1-258,-2 2 0,-18-7 0,16 23 0,-16-23-129,7 25 129,-7-25 0,2 22 0,-2-22 129,0 0-129,0 0 129,26-13 129,-12-6-129,4-5 0,0-2-129,2 1 129,-1 2-129,1 5 129,-2 9-129,1 6 0,6 3 0,2 14 0,3 7 0,5 2 0,5 4 0,4 0 129,4-4-129,5-5 0,3-8 129,2-4-129,5-6 129,-1-4-129,0-8-258,-5-8 258,-7-3 0,-11-2 0,-12-2-129,-11 2 129,-11 0 0,-5 4 0,-16 5 129,-7 5-129,-2 8 0,-2 3 0,-1 7 0,1 9 0,2 4 0,4 6 0,3 4 129,4 2-258,5 2 129,5 0-129,4 0 129,2-4-258,9-3 258,3-6-129,4-7 129,1-8 0,5-6 129,0-15 129,5-9 0,5-12 0,0-10-258,1-11 258,-3-9-129,-3-12 0,-6-8-129,-7-6 0,-6 1 0,-8 6 0,-2 5 129,-5 14-129,-8 11 129,3 17-129,-5 19 129,15 19-129,-28 14 0,17 25 0,1 13 0,8 15-129,2 12 129,3 10 0,13 5-129,9-2 0,7-3-258,2-10-258,12 1-387,-10-25-1677,14 2-2193,1-11 129,5-7-258,4-10-387</inkml:trace>
        </inkml:traceGroup>
        <inkml:traceGroup>
          <inkml:annotationXML>
            <emma:emma xmlns:emma="http://www.w3.org/2003/04/emma" version="1.0">
              <emma:interpretation id="{34568F68-3E24-4FC4-848D-E57B074CC427}" emma:medium="tactile" emma:mode="ink">
                <msink:context xmlns:msink="http://schemas.microsoft.com/ink/2010/main" type="inkWord" rotatedBoundingBox="15573,556 17810,567 17805,1640 15568,1628"/>
              </emma:interpretation>
              <emma:one-of disjunction-type="recognition" id="oneOf2">
                <emma:interpretation id="interp10" emma:lang="en-US" emma:confidence="1">
                  <emma:literal>OR</emma:literal>
                </emma:interpretation>
                <emma:interpretation id="interp11" emma:lang="en-US" emma:confidence="0">
                  <emma:literal>0 P,</emma:literal>
                </emma:interpretation>
                <emma:interpretation id="interp12" emma:lang="en-US" emma:confidence="0">
                  <emma:literal>O P,</emma:literal>
                </emma:interpretation>
                <emma:interpretation id="interp13" emma:lang="en-US" emma:confidence="0">
                  <emma:literal>o P,</emma:literal>
                </emma:interpretation>
                <emma:interpretation id="interp14" emma:lang="en-US" emma:confidence="0">
                  <emma:literal>op.</emma:literal>
                </emma:interpretation>
              </emma:one-of>
            </emma:emma>
          </inkml:annotationXML>
          <inkml:trace contextRef="#ctx0" brushRef="#br0" timeOffset="4414.8076">8685 390 14706,'27'-48'4644,"-26"31"-258,-1 17-129,-28-18-3870,-2 21 0,-9 10-129,-4 10-129,-5 5 0,2 12 0,3 6 0,7 5 0,8 3 0,10 3 0,9 0-129,9 1-129,4-1 258,12-3-258,5-5 129,8-4-129,1-6 258,5-7-129,1-9 258,5-9 0,-4-8 0,2-6 129,-1-9 0,-1-11-129,-1-15 258,-1-6-129,-5-13-128,1-8-259,-5-13 0,-1-6 0,-3-5 0,-8-1 0,-5 7 0,-9 2 0,-7 17 0,-18 10 0,-6 26-646,-17 5-773,9 27-2064,-18 9-1548,8 15 387,-1 6-516,12 6 129</inkml:trace>
          <inkml:trace contextRef="#ctx0" brushRef="#br0" timeOffset="5070.0089">9587 412 12126,'3'-20'4773,"-3"20"-387,0 0 129,0 39-2193,-3-5-1806,3 18 0,-2-1 0,2 17-258,0-2 129,0 3-387,0-3 129,4-6-387,-1-5 258,1-10-258,-1-9 129,-1-12-129,2-6-387,-4-18-258,0 0-129,0-30-387,5 9-645,-5-27 0,2 7 0,-2-25 258,3 5 258,-3-13 774,6 1 387,-5-4 1161,-1-3 774,7 13 387,-7-10-129,11 24 0,-9-6 129,21 27-387,-7-4-258,23 24-387,0 3-387,20 9-129,9 13-129,12 11 0,0 5-129,3 8-129,-4 1 129,-7 3-129,-11-1 0,-17 0 129,-15-1-129,-22-4 129,-12-4 0,-31-3-129,-17-1 129,-18-8-129,-9-1-129,-13-5 0,1-3-258,-6-8 0,11 3-258,7-5-129,23 0-387,-2-7-1935,22 4-1161,12 1-258,25 2 129,-16-4-645</inkml:trace>
          <inkml:trace contextRef="#ctx0" brushRef="#br0" timeOffset="5304.0093">10087 684 11223,'74'19'4902,"-38"-4"-516,-1 8 129,-3-4-1806,9 22-1806,-12-7 0,10 14-516,-9 0 0,4 4-258,-2 5-258,-5-16-1032,1 8-3225,-5-6-387,-5-7-258,-4-10-387</inkml:trace>
        </inkml:traceGroup>
      </inkml:traceGroup>
    </inkml:traceGroup>
    <inkml:traceGroup>
      <inkml:annotationXML>
        <emma:emma xmlns:emma="http://www.w3.org/2003/04/emma" version="1.0">
          <emma:interpretation id="{7E969D96-A6A4-4C74-8E6E-3C57BBAA4BBC}" emma:medium="tactile" emma:mode="ink">
            <msink:context xmlns:msink="http://schemas.microsoft.com/ink/2010/main" type="paragraph" rotatedBoundingBox="1437,2714 22698,2295 22765,5703 1505,61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AA50C7-110E-435F-8C75-F3904BFC1FC1}" emma:medium="tactile" emma:mode="ink">
              <msink:context xmlns:msink="http://schemas.microsoft.com/ink/2010/main" type="line" rotatedBoundingBox="1437,2714 22698,2295 22765,5703 1505,6123"/>
            </emma:interpretation>
          </emma:emma>
        </inkml:annotationXML>
        <inkml:traceGroup>
          <inkml:annotationXML>
            <emma:emma xmlns:emma="http://www.w3.org/2003/04/emma" version="1.0">
              <emma:interpretation id="{1DFA1733-20E3-48EB-8FBB-83311042F02F}" emma:medium="tactile" emma:mode="ink">
                <msink:context xmlns:msink="http://schemas.microsoft.com/ink/2010/main" type="inkWord" rotatedBoundingBox="1437,2714 11384,2518 11446,5660 1499,5856"/>
              </emma:interpretation>
              <emma:one-of disjunction-type="recognition" id="oneOf3">
                <emma:interpretation id="interp15" emma:lang="en-US" emma:confidence="0">
                  <emma:literal>ACEDIAS</emma:literal>
                </emma:interpretation>
                <emma:interpretation id="interp16" emma:lang="en-US" emma:confidence="0">
                  <emma:literal>ACIDHEAD</emma:literal>
                </emma:interpretation>
                <emma:interpretation id="interp17" emma:lang="en-US" emma:confidence="0">
                  <emma:literal>ACEDIAS.</emma:literal>
                </emma:interpretation>
                <emma:interpretation id="interp18" emma:lang="en-US" emma:confidence="0">
                  <emma:literal>ACIDHEAD.</emma:literal>
                </emma:interpretation>
                <emma:interpretation id="interp19" emma:lang="en-US" emma:confidence="0">
                  <emma:literal>AECIDIA.</emma:literal>
                </emma:interpretation>
              </emma:one-of>
            </emma:emma>
          </inkml:annotationXML>
          <inkml:trace contextRef="#ctx0" brushRef="#br1" timeOffset="20685.6361">-2717 2299 5676,'37'-27'4644,"-3"22"-129,3-6-129,13 1-1935,25 10-645,-4 0-258,23 14-645,-1-2-258,15 15-258,-4 2 0,8 10-129,-7 7-129,0 9 0,-4 6 0,0 10 0,-1 3-129,-2 10 258,-6 1 0,-3 13-129,-5 2 258,-8 15-258,-10 10 258,-11 7-258,-12 3 129,-7 4 0,-15-1 0,-7 1-129,-10-4 129,-4-5 0,-20-5 0,-8-3 0,-15-2 0,-14-5-129,-18-6 0,-15-6-129,-14-11 0,-9-12 0,-7-14 0,-6-16-129,-2-11-129,-2-14 129,6-4-129,-3-12 0,10-2 0,1-7-258,11 2-129,2-5-258,18 3-387,-2-15-1161,21 3-2193,14 1-129,11-5 0,16 6-516</inkml:trace>
          <inkml:trace contextRef="#ctx0" brushRef="#br1" timeOffset="21964.8384">-3078 4135 11223,'0'0'4644,"0"0"-258,14-18 129,-14 18-3096,34 0-516,-15 0-129,13 0-129,-3 2-258,7 5-129,-1-5-129,6 1-129,3 3-258,-6-6-1161,12 0-2967,-11 3-387,-5 1 0,-8 3-516</inkml:trace>
          <inkml:trace contextRef="#ctx0" brushRef="#br1" timeOffset="18080.4317">-4661 3060 9546,'0'0'4773,"-6"-17"-645,6 17 129,-16-18-1935,16 18-1290,0 0-516,0 0-129,15-2 0,2 2 0,5 0-129,12 2 129,1 1-258,17 3 0,6-3-129,10 3 129,7-5-129,12 1 129,5-2-129,17 0 0,10 0 0,11 0 129,2-2-129,1 1 0,-1 1 0,-8 0 0,-5 0-129,-12 1 0,-14 6-387,-19-7-387,-1 15-1032,-25-8-2838,-9-2 516,-12 4-516,-27-9-516</inkml:trace>
          <inkml:trace contextRef="#ctx0" brushRef="#br1" timeOffset="18626.4327">-4852 4097 9804,'45'-10'4773,"-8"10"-387,2 0-258,2-2-2451,30 4-387,1-2-387,22 9-129,2-6-258,16 6-129,2-4 0,16 3-129,1-3-129,4 0 0,-3-1 0,-4-2 0,-5-2-129,-7 0 0,-12 0 0,-15 0-129,-12 0-258,-25-11-1161,1 7-2838,-23 4-258,-30 0-258,16 0-129</inkml:trace>
          <inkml:trace contextRef="#ctx0" brushRef="#br1" timeOffset="19437.6341">-2712 2447 11352,'7'-61'5160,"-5"35"-516,-2 4 129,0 22-2838,4-25-903,-4 25-258,0 0-258,0 0-129,0 0 0,0 0-129,14 34-129,-9 11 129,1 8-129,4 15 0,-1 8 0,4 11 0,-3 0 0,1-1 0,0-4 0,1-8 0,-1-4 1,-1-5-130,1-4 0,-2-6 0,2-5 0,-2-4 0,-2-3 0,0-6 0,0-3-130,-5-9 1,3 2-258,-5-11 0,4 3 0,-4-19-129,0 27-258,0-27 0,-4 21-387,4-21-516,0 0-1161,0 0-1677,-19 13-258,19-13-129,0 0 129</inkml:trace>
          <inkml:trace contextRef="#ctx0" brushRef="#br1" timeOffset="19874.4349">-2561 3558 3096,'0'-16'4257,"0"16"-258,20-14-129,-20 14-1161,0 0-387,0 0-516,7-21-129,-7 21-387,0 0-387,0 0-129,0 0-258,16 7 0,-16-7 0,6 25-129,-6-25 0,7 41-129,-7-15 129,3 12-129,-3 5 0,2 10 0,-2 6 129,2 12 0,-2 3 0,0 12 0,-4 1 129,1 13-257,-6 1-259,5 11 0,-5 0 0,6 0 0,-1-3 0,4-4 0,0-6 0,2-8 0,5-9 0,2-15 0,3-11 0,-1-14 0,0-4 0,-6-15 0,6-2 0,-11-21-517,0 0-1547,0 0-2967,3-9 0,-3-21-387,-3-11 129</inkml:trace>
          <inkml:trace contextRef="#ctx0" brushRef="#br1" timeOffset="23134.8406">-5408 2456 12384,'5'-50'4902,"-5"50"-258,0-16 129,0 16-3225,-7 18-903,-4 14-258,2 10-129,-5 10-129,-2 8 0,-2 3-129,1 1 129,-3-2-129,2-5 129,0-6-129,1-6 0,2-10 0,1-6 129,3-8 0,4-5-129,7-16 129,0 0-129,-17 13 129,17-13-129,-2-20 0,2-3 0,3-11-129,10-10 129,1-10-129,7-10 129,2-7 0,4-4-129,2 1 258,-3 6-129,-1 6 0,-2 12 0,-5 9 129,-2 13 0,-5 8-129,-11 20 129,0 0 0,21-5 0,-21 5 129,18 21-129,-7 8 129,5 6-129,0 8 129,5 9 0,-1 3-258,1 5 258,-2 1-129,-1-1-129,0-3 130,0-2-130,-2-7 0,-2-5 0,-2-4-130,-1-7 1,-2-7 0,-5-7-258,1 0-129,-5-18-1032,0 0-3096,0 0-516,0 0 129,-13-11-387</inkml:trace>
          <inkml:trace contextRef="#ctx0" brushRef="#br1" timeOffset="23322.0409">-5398 2822 10836,'22'-11'4515,"13"11"-129,-1 0-387,12 0-3483,4 4-3870,-4-4-516,11 7-645,-12-3 0</inkml:trace>
          <inkml:trace contextRef="#ctx0" brushRef="#br1" timeOffset="24195.6424">-5545 4156 13803,'0'0'5031,"0"0"-516,0 0 129,-16 27-3483,16 12-645,0 0 0,0 11-129,1 3-129,5 4-129,-4-2-129,-1-1 0,-1-8 0,0-7 0,0-9-129,0-14 129,0-16-129,0 0 0,-16-26 129,11-15 0,0-11 0,1-7 0,4-12-129,0-2 258,7-1-129,9 3 0,2 5 129,5 11 0,4 8 0,5 13 0,-2 13 0,4 16 0,-2 5 0,-4 16 0,-5 11-129,-5 6 0,-5 10-258,-13 0-129,0 5 0,-9-9-258,-2 0 0,-10-11 0,8-1 129,-4-13 0,17-14 258,-20 18 0,20-18 129,0 0 129,0 0 258,20 2 0,-3-2 0,10 7 129,0-3 0,10 10 0,-3-2 0,5 10 0,-7-1-129,4 7 0,-10 1 0,-3 3 0,-12-2-129,-11 6 129,-5-2-129,-18 1 0,-13-1 0,-8 0 0,-13-8-129,-6-4 0,-4-4 0,-4-13-129,5 0-387,-7-15-1032,11-6-2967,7-6-387,10-1-258,13 0-129</inkml:trace>
          <inkml:trace contextRef="#ctx0" brushRef="#br1" timeOffset="21372.0375">-622 3952 7740,'-21'-22'4515,"3"13"129,18 9-387,0 0-1677,-25-7-774,25 7-516,0 0-387,0 0-129,0 0-258,16 0-129,2 0-129,12 4 129,6-2-129,16 1 0,12-1-129,21 0 0,15-2 0,19 0 0,12 0 0,17-6 0,10 3-129,11-3 129,4 3 0,-4 1-129,-9 0 129,-9 2-129,-14 0 0,-16 0 0,-16 0 0,-27 2-258,-16 3-129,-28-5-774,-5 0-3354,-29 0-387,-13 0 0,-22 0-387</inkml:trace>
          <inkml:trace contextRef="#ctx0" brushRef="#br1" timeOffset="24960.0438">270 2746 9675,'0'-18'5031,"0"18"-129,0 0-258,12 7-1419,-12-7-2064,32 27-516,-9-8-129,11 11-129,0-1 0,3 6-258,-1 1 0,-1 0-129,-3-4 129,-5-6-387,-2 3-129,-9-15-516,9 11-903,-25-25-3096,28 5 258,-28-5-516,22-10 129</inkml:trace>
          <inkml:trace contextRef="#ctx0" brushRef="#br1" timeOffset="25396.8446">686 3048 11223,'0'0'5160,"14"9"-516,-14-9 258,14 21-2838,4 6-903,-11-4-258,9 9-387,-9 0-129,2 4-258,-2 5 0,-5-4-387,3 6-129,-5-17-903,9 6-3354,-7-5-129,2-9-258,-4-18-258</inkml:trace>
          <inkml:trace contextRef="#ctx0" brushRef="#br1" timeOffset="25178.4442">1015 2717 12255,'44'-14'4902,"-28"14"-387,-16 0 129,0 0-3354,4 34-387,-15-11-258,-3 11-258,-11 1-129,-5 4-387,-4 2-387,-7-11-645,14 11-1806,-8-14-1806,5-6 258,3-5-774,0-9 129</inkml:trace>
          <inkml:trace contextRef="#ctx0" brushRef="#br1" timeOffset="25662.045">1477 3139 14835,'54'-13'4773,"-28"10"-129,3-1-129,-6 1-3870,11 3-258,-2 0-258,3 0-129,3 0-258,-6 0-516,7 0-645,-23 0-2322,0 0-903,-16 0 0,0 0-387,0 0 0</inkml:trace>
          <inkml:trace contextRef="#ctx0" brushRef="#br1" timeOffset="25864.8454">1513 3256 9933,'-4'18'4644,"20"-2"-258,0-11-258,9-5-2064,7 11-1548,0-2-387,4-7-516,15 6-645,-4-8-258,24 0-903,-4-5-1548,13-14-645,15 6 129,-8-14-258</inkml:trace>
          <inkml:trace contextRef="#ctx0" brushRef="#br1" timeOffset="26442.0464">2785 2929 13545,'0'-22'4773,"0"22"0,0 0-129,-2 16-3483,-9 4-516,9 12-129,-8 4 0,3 10-258,-6 4 129,1 7-258,-1-1 0,1 1-129,1-1 129,1-8-129,1-6 0,2-10-129,3-9 129,4-23 0,0 0-129,0 0 129,5-12 0,6-18-129,3-9 129,2-9-129,2-6 129,2-6-129,-3-3-129,1 3 129,-2 1 0,-2 8 129,-3 3-129,-2 10 258,-2 6-129,-2 9 129,-1 7 0,-4 16 0,0 0 0,0 0 129,16 0-129,-9 14 129,0 10-129,6 8 129,-1 3 129,4 10-258,-2 1 130,2 4-259,-1 1 0,-1 3 0,-2-1 0,1 0 0,-3-1 0,3-4 0,-1-4 0,-3-4 0,2-1 0,-2-13 0,1 1-259,-10-27-515,11 32-516,-11-32-2064,-14-5-1677,14 5 258,-29-32-387,8 10-129</inkml:trace>
          <inkml:trace contextRef="#ctx0" brushRef="#br1" timeOffset="26644.8468">2763 3304 10707,'-10'-19'4902,"26"6"-387,7 11 0,4 2-2064,1 0-1677,20 0-258,5 2-516,3-2-516,16 2-645,-8-2-1935,13-9-1290,3 2-129,-5-11-387,-2 6 129</inkml:trace>
          <inkml:trace contextRef="#ctx0" brushRef="#br1" timeOffset="27346.848">3646 3066 13674,'-18'0'5031,"7"12"-258,9 6-129,6 12-3225,-4-5-258,2 20-516,-2-5 0,2 12-387,-2 0 0,3 3-129,-3-4-129,0-4 0,0-6 0,0-11 0,0-9 0,0-21-129,0 0 129,0-23-129,0-11 0,0-14 0,4-7 0,-1-11-129,3-1 129,1-5-129,0 5 129,3 5 0,1 3 0,3 9 129,2 7-129,2 11 258,5 11-129,4 10 129,1 8 0,4 3-129,-1 11 129,-3 6-129,-1 6 129,-6 4-258,-7 2 129,-10-1-258,-4 2 129,-9-5-387,-3 4-129,-13-10-129,7 4 129,-9-12-258,13 7 129,-4-11 129,18-7 129,-10 18 387,10-18 258,10 14 258,-10-14 129,41 16 129,-20-9 0,15 9 129,-6-3-258,11 6 129,-7 1-387,2 5 0,-4 1 0,-2 4-129,-7 2-129,-5 4 129,-9 0 0,-8 1-129,-2 0 129,-19 1-129,-8-6 129,-10 2 0,-8-8-129,-9-3 0,-6-8 0,-4-8 0,-1-4 0,2-3-258,5 0-129,0-21-774,24 8-3225,-4-3-387,10 4 129,10 1-516</inkml:trace>
        </inkml:traceGroup>
        <inkml:traceGroup>
          <inkml:annotationXML>
            <emma:emma xmlns:emma="http://www.w3.org/2003/04/emma" version="1.0">
              <emma:interpretation id="{4E9A2DBA-E3DF-4F5E-A5B8-9162236A1675}" emma:medium="tactile" emma:mode="ink">
                <msink:context xmlns:msink="http://schemas.microsoft.com/ink/2010/main" type="inkWord" rotatedBoundingBox="13254,2676 22702,2490 22765,5703 13317,5890">
                  <msink:destinationLink direction="with" ref="{95FFBA20-9F29-45EF-A5BC-DA0EEC6B7494}"/>
                </msink:context>
              </emma:interpretation>
              <emma:one-of disjunction-type="recognition" id="oneOf4">
                <emma:interpretation id="interp20" emma:lang="en-US" emma:confidence="0">
                  <emma:literal>aspirates</emma:literal>
                </emma:interpretation>
                <emma:interpretation id="interp21" emma:lang="en-US" emma:confidence="0">
                  <emma:literal>aspirate.</emma:literal>
                </emma:interpretation>
                <emma:interpretation id="interp22" emma:lang="en-US" emma:confidence="0">
                  <emma:literal>aspirator</emma:literal>
                </emma:interpretation>
                <emma:interpretation id="interp23" emma:lang="en-US" emma:confidence="0">
                  <emma:literal>AIEA.</emma:literal>
                </emma:interpretation>
                <emma:interpretation id="interp24" emma:lang="en-US" emma:confidence="0">
                  <emma:literal>AIEA's.</emma:literal>
                </emma:interpretation>
              </emma:one-of>
            </emma:emma>
          </inkml:annotationXML>
          <inkml:trace contextRef="#ctx0" brushRef="#br1" timeOffset="36223.2632">10962 2484 12384,'0'0'4902,"0"0"-387,0 0 129,19 14-3096,-19-14-516,34 39-129,-11-15-387,11 6-129,2-2 0,6 6-258,1-2-129,0 0 0,1 0-258,-8-7-258,8 7-645,-24-16-2838,10-2-774,-7-8-129,-2-3-129</inkml:trace>
          <inkml:trace contextRef="#ctx0" brushRef="#br1" timeOffset="36660.0643">11485 2794 10707,'0'16'4902,"0"-16"-258,2 24 129,-2-24-2322,17 40-1419,-17-17-129,11 11-387,-7-1-129,3 5-258,0 1-129,-2-5-387,8 8-516,-13-17-1419,10 4-2322,3-10 0,3-5-387,1-6 0</inkml:trace>
          <inkml:trace contextRef="#ctx0" brushRef="#br1" timeOffset="36457.2636">11695 2463 13674,'10'-20'4773,"6"1"0,-16 19-129,11 10-3354,-11-10-645,-9 41-129,-7-12-258,0 6 0,-3 3-387,-8-3-258,9 10-645,-18-24-1419,15 7-2322,0-8 129,7-2-387,14-18-129</inkml:trace>
          <inkml:trace contextRef="#ctx0" brushRef="#br1" timeOffset="36878.4646">11944 2968 13803,'46'-21'4902,"-14"12"-387,5 0 0,17 7-3741,-1-3-387,11 1-258,7 4-774,-16 0-1290,8 0-2709,-12 7 129,-10 2-387,-18 4-258</inkml:trace>
          <inkml:trace contextRef="#ctx0" brushRef="#br1" timeOffset="37081.2648">12045 3116 10191,'0'0'4515,"11"23"0,12-20-387,14-1-1935,9 3-1806,10-1-387,6-4-903,18 0-1548,2 0-1806,0-9 129,8-3-645,-6-12 0</inkml:trace>
          <inkml:trace contextRef="#ctx0" brushRef="#br1" timeOffset="37611.666">13255 2824 11868,'19'-22'4902,"-8"1"-387,-11 21 387,0 0-2967,-4 21-1032,-12 1-129,7 12-258,-8 1-129,2 11 0,-2-1-129,1 5-129,0-2 0,3-2-129,2-5 129,1-6-129,4-6 0,1-8 0,5-21-129,0 0 0,0 0 129,0-14 0,11-16 0,1-8-129,4-4 0,2-8 129,2-3-129,-1-4 129,-1 2 0,0 3 0,-4 6 129,-2 5 0,-1 5 129,-2 11 0,-2 2-129,-7 23 129,16-14 0,-16 14 1,27 9-259,-9 10 0,-1 5 0,6 6 0,1 5 0,-1 6 0,0 2 0,0 3 0,-3 0 0,-3 1 0,-2-3 0,-1 2 0,0-3 0,-3-4 0,1-3 0,-5-8 0,4 1 0,-11-29 0,12 34-646,-12-34-515,15 16-1419,-15-16-2322,0 0-258,0-18 129,0 2-387</inkml:trace>
          <inkml:trace contextRef="#ctx0" brushRef="#br1" timeOffset="37830.0663">13313 3075 12384,'0'0'4515,"0"0"0,13 0 0,12 1-3741,-6 1 0,15 4-516,2-1-258,3-5-645,16 3-1161,-9-3-2709,4 0 258,5-3-645,-5-8-387</inkml:trace>
          <inkml:trace contextRef="#ctx0" brushRef="#br1" timeOffset="38048.4668">14064 2970 11223,'20'0'4773,"-20"0"-129,30 0 0,-9 14-2709,-1-12-903,12 7-387,0-4-387,7 2-258,4-2-129,1-5-258,8 7-774,-17-7-2322,6-3-1032,-9-1-387,-7-3 0,-25 7-387</inkml:trace>
          <inkml:trace contextRef="#ctx0" brushRef="#br1" timeOffset="38251.2668">14341 2923 9933,'-23'0'4902,"14"18"-129,9-18-258,0 39-1935,-3-21-1419,3 14-387,0 0-258,2 4-387,-1 1-129,3-1-258,5 5-258,-9-18-1161,12 5-2838,-3-5 0,-9-23-516,23 22 258</inkml:trace>
          <inkml:trace contextRef="#ctx0" brushRef="#br1" timeOffset="39031.2685">14710 2954 11223,'0'0'5160,"17"-6"-516,-17 6 129,18 23-2580,0 11-1290,-14-4-129,10 15-258,-9-1-129,2 4-258,-1 2 0,-3-5-258,2-3 129,-5-8-129,2-2-129,-2-16 0,0-16 0,0 0 0,2-9 0,-2-19 0,2-9 0,-2-11 129,0-8-129,0-4 129,0-4 129,5 0 0,1-2 0,8 7 129,4 2 0,12 9 0,5 7 129,12 11 0,-3 9 0,11 12 0,-1 7 0,2 2-129,-7 14 0,-7 6-129,-8 3 0,-13 2-129,-6 2-129,-15-2 0,-6 1-258,-17-6 0,-2 5-387,-14-13-129,11 10-129,-13-17-258,18 11 129,-9-14 387,16 5 258,0-4 387,16-3 516,0 0 516,0 0 129,0 0 387,16 9 0,12 2-129,-8-9-258,13 10-258,-4-3-129,8 9-258,-1 0 129,3 3-258,-2 2 258,-1 6-258,-2 1 129,-6 2-129,-7 2 258,-5 1-129,-16-1 0,0 3 0,-24-5-129,-10 0 129,-13-7-129,-8-2 129,-7-7-258,-7-3 129,-1-6-258,-1-7 129,7 0-258,2 0 0,12-4-129,-1-12-903,26 9-2967,-7-3-645,10 2-129,4 1-129</inkml:trace>
          <inkml:trace contextRef="#ctx0" brushRef="#br1" timeOffset="34288.8602">6248 2553 11868,'0'0'4515,"0"0"-387,0 18 129,-12 2-3225,4 17-516,-9-3 0,6 12 0,-7-5-129,6 5-129,-2-8 0,3-3 0,0-3-129,2-7 129,2-9-129,7-16 129,-7 20 0,7-20 0,0 0 0,-9-9 0,7-12-129,2-6 129,0-12-129,2-8-129,5-9 129,4-10-129,1-5 258,4-1-258,-1 3 129,-1 10 0,-2 4 129,3 14-129,-5 6 129,3 17 0,-13 18-129,23-9 130,-23 9-259,28 11 0,-12 6 0,4 10 0,1 5 0,1 7 0,-1 6 0,0 3 0,1 3 0,-3 3 0,-1 1 0,1-2 0,-3 1 0,0-3 0,-3-5 0,-1-6 0,-1-5 0,-4-6 0,2-4 0,-9-25-259,5 32-1160,-13-32-2451,8 0-1161,-18-2 129,18 2-258,-32-29-645</inkml:trace>
          <inkml:trace contextRef="#ctx0" brushRef="#br1" timeOffset="33430.8587">6099 4845 5031,'-20'3'3741,"20"-3"0,0 0 129,0 0-1806,0 0-258,0 0-129,14 5 0,-14-5-387,34 0-129,-16 0-129,19 0-258,-1-1 0,19 1-258,7-2 129,22 2-258,8-5 0,15 5-129,5-6 0,11 3-129,1-4 129,4-1-129,-3 0 0,-1-1 129,-1-4-129,2 3 0,-4-1 129,0 0-129,-6 0 1,-3 1-130,-9 1 0,-10 2 0,-15 1 0,-12 1 0,-11-2 0,-12 3 0,-11 1 0,-7 3 0,-6-2 0,-19 2 0,29-3 0,-29 3 0,26-2 0,-26 2 0,29 0 0,-29 0 0,27 0 0,-27 0 0,17 2 0,-17-2 0,0 0 0,24 1-259,-24-1-128,26 0 0,-1 6-516,-25-6-1161,36-2-2580,-19 2 0,-17 0-387,0 0 0</inkml:trace>
          <inkml:trace contextRef="#ctx0" brushRef="#br1" timeOffset="34444.8605">6255 2760 10449,'0'0'4644,"14"-16"-129,9 9-258,13 1-1935,9 3-2064,11 3-1419,5 0-2967,-2 0 0,1 5-645,-8-1 0</inkml:trace>
          <inkml:trace contextRef="#ctx0" brushRef="#br1" timeOffset="35443.2622">6380 4226 13545,'12'-25'4644,"-12"25"-129,18 0 258,-6 16-3354,-12 1-516,7 14-258,-7-1 129,8 9-387,-8 0-129,1 4 0,1-4-258,-2-5 0,0-2 0,0-9-129,0-23 0,0 18-129,0-18 129,0-22-129,0-6 129,4-13 0,1-5-129,0-11 129,4 2 0,2 0 258,1 1-129,3 6 0,1 4 129,5 10 0,2 5 129,6 12-129,-1 4 0,8 8 0,-3 5 0,5 3 0,-4 12-258,-8 2 129,-4 8-129,-15 0-129,-6 7 129,-9-7-387,-8 9-129,-18-11-129,9 7 0,-13-15 0,15 8 0,-7-16 0,30-7 258,-25 16 258,25-16 258,0 0 129,18 10 258,12-2 0,0-5 129,17 8 129,-3-4 0,11 9-129,-8-4 0,4 10-129,-8-6 129,-2 7-129,-11-2 0,-7 6-129,-10-2 0,-10 0 0,-6 0 0,-17 1-129,-14-1 0,-12-2-129,-11-1 129,-7-6-129,-5-2 0,-3-3-129,1-4 0,2-7-387,12 5-516,0-5-3354,16-2-387,13-5 129,6-4-516</inkml:trace>
          <inkml:trace contextRef="#ctx0" brushRef="#br1" timeOffset="32416.8569">6120 3311 7482,'-23'-2'4257,"23"2"129,0 0-129,9-16-1032,16 16-1548,-9-8-516,16 8-258,-4-6-129,13 6-258,0-3 0,9 3-129,3-2-129,13 2 0,7-2 0,10 2-129,6-3 0,9-1 0,0 0 0,2 1 0,1-4 0,-1 1 0,-1-1-129,3 0 0,4-2 129,5 0 0,3 0-129,1-1 0,-3 1 0,-3 2 0,-8 0 0,-8 1 0,-13 3 0,-13-1 0,-10 2 0,-9 2 0,-10 0 129,-6 0-129,-8 0 0,-2-1 0,-4 1 0,-2-2 0,-16 2 0,28-4 0,-28 4 0,25-3 0,-25 3 0,21-2 0,-21 2-258,0 0 0,18 0-258,-18 0-645,0 0-1548,0 0-1935,-2 12-129,2-12-129,-19 9-258</inkml:trace>
          <inkml:trace contextRef="#ctx0" brushRef="#br1" timeOffset="29187.6511">7888 2577 7224,'20'-25'4128,"-4"19"258,-16 6-258,19-25-2193,11 25-129,-14-1-387,20 6-516,-11 2-258,16 14-129,-4-1-129,9 16 0,-3-1-129,7 13 0,-2 4 0,2 8 0,-2 8 0,0 12 129,-7 7-129,1 20 129,-8 12 0,0 14 0,-9 8 129,-4 8-129,-10 3 129,-6 6-128,-5 0-388,-9 0 0,-12-10 0,-6-4 0,-5-9 0,-3-8 0,-1-12 0,2-13 0,4-15 0,2-20 0,5-8 0,-2-18-517,10 4-902,-13-28-1419,10 3-2064,0-6 0,2-7 0,16-7-258</inkml:trace>
          <inkml:trace contextRef="#ctx0" brushRef="#br1" timeOffset="29983.2526">8112 2546 6192,'0'-35'4515,"4"6"-258,-4 29 0,25-14-1806,-16-7-387,23 17-387,-11-15-516,25 17-258,-5-11-129,20 13-129,1 0-129,18 7-129,3 8-258,13 8 129,6 3-258,6 7 129,4 4 0,-1 4-129,1 1 0,-5 10 0,-4 1 0,-5 4 129,-6 2-129,1 7 258,-6 1-129,0 10 129,-5 3 0,-2 11 0,-6 1 0,-2 10-129,-8-1 129,-4 0-129,-7-5 0,-5-5 1,-3-11-130,-4-14 0,-6-9 0,-4-14 0,-6-10-388,-8-11 1,1 3-774,-18-25-3612,0 16-258,0-16 0,-25 1-129</inkml:trace>
          <inkml:trace contextRef="#ctx0" brushRef="#br1" timeOffset="30903.6542">8324 5346 9417,'0'0'4257,"18"14"0,-18-14-387,0 0-2451,32 9 129,-32-9-516,37 7-129,-17-7-387,12 6 258,-4-6-387,13 0 129,-2-2-129,13-5 0,1-4 0,13-1-129,5-8 129,13 1-129,3-8 129,7 2-258,4-11 129,3 1-258,1-11 129,3-4 0,-4-5 0,0-6-129,-1-5 0,3 1 0,-5-3 129,-4 2-129,-5 4 129,-5 3-129,-9 0 129,-8 8 0,-8 1 1,-9 4-130,-8 0-130,-4 3 130,-8 2-129,-7 4 129,-3 1-258,-6 6 129,-5 5 0,-4 5 0,-5 20 0,0-25-129,0 25-129,0 0-258,0 0-258,-20-7-1290,20 7-2580,0 0 0,-8 11-129,8-11-129</inkml:trace>
        </inkml:traceGroup>
      </inkml:traceGroup>
    </inkml:traceGroup>
    <inkml:traceGroup>
      <inkml:annotationXML>
        <emma:emma xmlns:emma="http://www.w3.org/2003/04/emma" version="1.0">
          <emma:interpretation id="{94AE4F73-86B7-420A-937D-1E35BBA32B0B}" emma:medium="tactile" emma:mode="ink">
            <msink:context xmlns:msink="http://schemas.microsoft.com/ink/2010/main" type="paragraph" rotatedBoundingBox="1710,6171 6750,6180 6747,7738 1707,77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94A1F1-6818-4317-B44B-968DE0F873AF}" emma:medium="tactile" emma:mode="ink">
              <msink:context xmlns:msink="http://schemas.microsoft.com/ink/2010/main" type="line" rotatedBoundingBox="1710,6171 6750,6180 6747,7738 1707,7729"/>
            </emma:interpretation>
          </emma:emma>
        </inkml:annotationXML>
        <inkml:traceGroup>
          <inkml:annotationXML>
            <emma:emma xmlns:emma="http://www.w3.org/2003/04/emma" version="1.0">
              <emma:interpretation id="{1043A931-BD4A-4922-AFEC-FAB8273895A5}" emma:medium="tactile" emma:mode="ink">
                <msink:context xmlns:msink="http://schemas.microsoft.com/ink/2010/main" type="inkWord" rotatedBoundingBox="1709,6403 4149,6407 4147,7733 1707,7729"/>
              </emma:interpretation>
              <emma:one-of disjunction-type="recognition" id="oneOf5">
                <emma:interpretation id="interp25" emma:lang="en-US" emma:confidence="0">
                  <emma:literal>The</emma:literal>
                </emma:interpretation>
                <emma:interpretation id="interp26" emma:lang="en-US" emma:confidence="0">
                  <emma:literal>5 =</emma:literal>
                </emma:interpretation>
                <emma:interpretation id="interp27" emma:lang="en-US" emma:confidence="0">
                  <emma:literal>I =</emma:literal>
                </emma:interpretation>
                <emma:interpretation id="interp28" emma:lang="en-US" emma:confidence="0">
                  <emma:literal>F</emma:literal>
                </emma:interpretation>
                <emma:interpretation id="interp29" emma:lang="en-US" emma:confidence="0">
                  <emma:literal>F =</emma:literal>
                </emma:interpretation>
              </emma:one-of>
            </emma:emma>
          </inkml:annotationXML>
          <inkml:trace contextRef="#ctx0" brushRef="#br1" timeOffset="58874.5034">-5319 6061 9159,'0'0'4902,"0"0"-258,0 0-258,-8-21-1806,19 23-1161,-11-2-387,30 1-387,-8-1 0,12 0-129,-1 0-129,17 0 0,4 0 0,13 0-129,11-3 0,11-2 0,0 1-129,6 0 0,-5-1 0,-6 0 0,-9 1-129,-15 1 0,-14 1-129,-15-5-387,-5 7-645,-26 0-3483,0 0-387,0 0 0,-16 25-516</inkml:trace>
          <inkml:trace contextRef="#ctx0" brushRef="#br1" timeOffset="57798.1015">-5440 6470 6966,'-32'-21'4902,"32"21"-387,-23-21-129,23 21-1677,0 0-645,-22-25-903,22 25-258,0 0-258,0 0-129,0 0-129,9 18 0,-9-18-129,23 30 0,-7-12 129,9 7-129,0-2 0,9 2-258,0-1 258,6 0-129,1-1 0,4-4-129,-1 1 0,1-6 129,-4 0-129,-2-1 0,-2-3 0,-3-1 0,-6-2 0,-4 1-129,-3-3-129,-21-5-387,32 12-387,-32-12-1677,0 0-2322,0 0 387,2-12-516,-2 12-129</inkml:trace>
          <inkml:trace contextRef="#ctx0" brushRef="#br1" timeOffset="58094.502">-4592 6465 11223,'20'-16'4515,"-20"16"-129,0 0-387,0 0-2709,0 9-516,-4 7-258,-12 0 0,0 7-516,-2 6-129,-8-6-1419,3 5-2709,-1 8 0,-4-8-387,5 6-258</inkml:trace>
          <inkml:trace contextRef="#ctx0" brushRef="#br1" timeOffset="58375.3025">-4843 6735 14061,'0'0'4902,"0"0"-129,0 0-129,0 0-3354,-3 29-516,-1-1-258,4 15-129,0 5-129,0 9-129,0 2 0,2 1 0,0-1-258,1-6 129,1-3-129,-4-14-129,5-4-258,-5-16-387,7 5-2451,-7-21-1548,0 0 129,0 0-387,-7-9-387</inkml:trace>
          <inkml:trace contextRef="#ctx0" brushRef="#br1" timeOffset="59373.7042">-3939 6630 11352,'0'0'5160,"18"4"-645,-18-4 387,30 9-2709,-30-9-1161,46 2-129,-16-2-258,13 0-258,2 0 0,6 0-129,3-4-129,1 4-129,-2 0-129,-7-3-387,4 3-774,-21 1-3354,-1-1-258,-10 2-129,-18-2-387</inkml:trace>
          <inkml:trace contextRef="#ctx0" brushRef="#br1" timeOffset="59623.3047">-3783 6812 13803,'13'16'5160,"10"-14"-516,6-2 258,15 7-3483,-7-7-645,18 0-129,-3 0-258,9-2-258,1-2 0,-2 1-387,4 3-129,-14-7-1161,5 7-3225,-14 0-129,-7 2-258,-9 5-258</inkml:trace>
        </inkml:traceGroup>
        <inkml:traceGroup>
          <inkml:annotationXML>
            <emma:emma xmlns:emma="http://www.w3.org/2003/04/emma" version="1.0">
              <emma:interpretation id="{A79BAFF0-FF07-4D79-BDB9-BB89C461690D}" emma:medium="tactile" emma:mode="ink">
                <msink:context xmlns:msink="http://schemas.microsoft.com/ink/2010/main" type="inkWord" rotatedBoundingBox="5104,6177 6750,6180 6747,7544 5102,7542"/>
              </emma:interpretation>
              <emma:one-of disjunction-type="recognition" id="oneOf6">
                <emma:interpretation id="interp30" emma:lang="en-US" emma:confidence="0">
                  <emma:literal>EB</emma:literal>
                </emma:interpretation>
                <emma:interpretation id="interp31" emma:lang="en-US" emma:confidence="0">
                  <emma:literal>AB</emma:literal>
                </emma:interpretation>
                <emma:interpretation id="interp32" emma:lang="en-US" emma:confidence="0">
                  <emma:literal>AFB</emma:literal>
                </emma:interpretation>
                <emma:interpretation id="interp33" emma:lang="en-US" emma:confidence="0">
                  <emma:literal>AI</emma:literal>
                </emma:interpretation>
                <emma:interpretation id="interp34" emma:lang="en-US" emma:confidence="0">
                  <emma:literal>KB</emma:literal>
                </emma:interpretation>
              </emma:one-of>
            </emma:emma>
          </inkml:annotationXML>
          <inkml:trace contextRef="#ctx0" brushRef="#br1" timeOffset="100089.7758">-2089 6440 9030,'0'0'3999,"9"-19"387,-9 19-645,7 14-2193,-7-14-387,0 39-645,0-12 129,0 10-516,0 6 129,0 5-129,-2 3 0,-1 1-129,-1-1 129,0-3-129,-1-1 0,2-8 129,-1-5-129,2-9 0,-1-6 129,3-19 0,-6 16 129,6-16-129,0 0 258,-9-19-129,6-8 129,3-5-129,-2-13 129,2-1-258,2-13 258,12 1-129,2-4-129,4 3 0,1 0 0,2 8 129,-2 2-258,3 12 387,-7 3-258,-1 13 129,-7 3 0,-9 18 0,16-19-129,-16 19 129,0 0-129,18 0 0,-18 0-129,18 16 129,-18-16-129,25 35 129,-11-12 0,2 9-129,-2 4 129,4 5-129,-4 3 129,2 4-258,0 4 258,-1-2-129,1 0 0,-2-2 0,2 0 0,-2-6-129,0-3 129,-1-5 0,-1-4-129,-1-5 0,-2-2-129,-9-23-129,10 29-387,-10-29-1032,0 0-2967,-5-12 0,5 12-258,-30-36-258</inkml:trace>
          <inkml:trace contextRef="#ctx0" brushRef="#br1" timeOffset="101478.1782">-1966 5819 11997,'-22'-9'4902,"22"9"-387,-18-8 129,18 8-2967,0 0-645,0 12-129,0-12-387,16 18 0,0-8-258,11 6 129,3-7-129,18 2 0,9-7-129,22-4 129,13 0-129,20-8 129,7-6-128,11-2-130,0-5 0,2 7 0,-10 3 0,-13 2 0,-18 0 0,-20 6 0,-16 1 0,-16 2 0,-9 5 0,-30-5-517,25 20-3353,-25-20-1032,-18 21-258,-3-14-258,-4-7-258</inkml:trace>
          <inkml:trace contextRef="#ctx0" brushRef="#br1" timeOffset="100308.1761">-1950 6705 10191,'9'-14'4515,"15"7"-258,-8 3-387,-16 4-2451,43-3-774,-9-1-516,7 1-516,10 3-774,-1-11-903,16-3-2064,3 1-258,3-10 258,6 5-645</inkml:trace>
          <inkml:trace contextRef="#ctx0" brushRef="#br1" timeOffset="100963.3773">-1091 6453 9417,'0'0'4644,"0"0"0,-9 0-258,9 21-2193,-13-7-645,13 22-516,-7-4-258,7 16-387,-1 0 0,1 7-258,0 2-129,1-7 0,3 0-129,1-11 129,-1-9-129,-4-30 0,0 16 129,0-16-129,-14-36 0,-4-3 0,2-11 129,-2-7 0,2-7-129,3 0 387,5 0-258,8 7 129,0 6 0,7 10 129,5 7 0,9 13-129,3 10 129,2 11-129,3 4 0,3 12 0,-2 5 129,-3 7-387,-4 4 129,-9 2-129,-3 2 0,-9-4-258,-2 2 129,-8-9-129,-2 1 0,-6-11 0,5 1 0,11-16 129,-16 16 0,16-16 258,0 0 0,14 8 129,4-8 0,9 4 258,-1-4-129,12 7 129,-8-5-129,7 7 129,-5-2-258,0 7 129,-5 4-258,-2 3 258,-5 4-258,-6 7 129,-5 0 0,-4 6 129,-5-5-129,0 5 0,-14-6 129,-6 0 0,-8-6-129,-8-2-129,-8-5 0,-11-8-129,-4 1-387,-18-12-645,20 0-2967,-17-16-774,3-5 0,3-11-516</inkml:trace>
        </inkml:traceGroup>
      </inkml:traceGroup>
    </inkml:traceGroup>
    <inkml:traceGroup>
      <inkml:annotationXML>
        <emma:emma xmlns:emma="http://www.w3.org/2003/04/emma" version="1.0">
          <emma:interpretation id="{EA3E14B4-6408-401D-823B-50EA6847772F}" emma:medium="tactile" emma:mode="ink">
            <msink:context xmlns:msink="http://schemas.microsoft.com/ink/2010/main" type="paragraph" rotatedBoundingBox="1614,8048 11507,8093 11500,9561 1607,9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BB5CCB-2E3B-42F4-BC15-BA2E3F88A824}" emma:medium="tactile" emma:mode="ink">
              <msink:context xmlns:msink="http://schemas.microsoft.com/ink/2010/main" type="line" rotatedBoundingBox="1614,8048 11507,8093 11500,9561 1607,9516">
                <msink:destinationLink direction="with" ref="{D4E8F452-F61E-499D-B734-2AF202E89BA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F6869A9-230E-4C44-8C80-0C4FE2004D43}" emma:medium="tactile" emma:mode="ink">
                <msink:context xmlns:msink="http://schemas.microsoft.com/ink/2010/main" type="inkWord" rotatedBoundingBox="1614,8048 11507,8093 11500,9561 1607,9516"/>
              </emma:interpretation>
              <emma:one-of disjunction-type="recognition" id="oneOf7">
                <emma:interpretation id="interp35" emma:lang="en-US" emma:confidence="0">
                  <emma:literal>Insatiate</emma:literal>
                </emma:interpretation>
                <emma:interpretation id="interp36" emma:lang="en-US" emma:confidence="0">
                  <emma:literal>INEBRIATED</emma:literal>
                </emma:interpretation>
                <emma:interpretation id="interp37" emma:lang="en-US" emma:confidence="0">
                  <emma:literal>Instantiate</emma:literal>
                </emma:interpretation>
                <emma:interpretation id="interp38" emma:lang="en-US" emma:confidence="0">
                  <emma:literal>INEBRIATED,</emma:literal>
                </emma:interpretation>
                <emma:interpretation id="interp39" emma:lang="en-US" emma:confidence="0">
                  <emma:literal>INFIBULATED</emma:literal>
                </emma:interpretation>
              </emma:one-of>
            </emma:emma>
          </inkml:annotationXML>
          <inkml:trace contextRef="#ctx0" brushRef="#br1" timeOffset="398658.7002">302 8367 14577,'12'-54'4902,"-12"54"0,0 0-258,0 0-3225,-16 29-774,4 15-258,-6 4-129,-4 11-129,1 9 0,0-1-258,1 2 0,-1-12 0,5-7-129,-2-12 129,9-8-129,9-30-129,-16 16 129,16-16 0,0-30 0,0-6 129,13-7 0,3-10 0,0-9 129,3-4 129,-1-5 0,3 8 258,-5-1 0,4 13 0,-9 5 0,1 15 0,-3 8-129,-9 23 129,25 0 0,-9 18-257,-2 14-130,4 11 0,1 5 0,4 9 0,1 5 0,1 4 0,-2 1 0,-2-1 0,0-2 0,-3-10 0,0-5 0,-9-13 0,5-2-517,-14-34-1676,0 0-2709,0 0 0,-9-9-258,-7-14 0</inkml:trace>
          <inkml:trace contextRef="#ctx0" brushRef="#br1" timeOffset="398814.7004">254 8713 9288,'-22'-8'4386,"22"8"-258,14-4-387,20 2-1806,12-1-2580,13-6-1548,3-11-1548,24 4-645,-6-10 129,5-1-645</inkml:trace>
          <inkml:trace contextRef="#ctx0" brushRef="#br1" timeOffset="399625.9019">714 7813 15093,'38'-26'5160,"-15"15"-258,3 0-129,15 10-3612,-2-8-516,18 3-258,6-1-258,4-2-258,10 6-774,-13-6-3612,9 0-516,-8 0 258,-9 4-774</inkml:trace>
          <inkml:trace contextRef="#ctx0" brushRef="#br1" timeOffset="399376.3014">965 8436 8901,'4'-18'4773,"-4"18"258,0 0-387,-9 16-903,10 18-1935,-2-7-516,2 17-387,-1-3-129,9 11-258,-2-4-128,2 0-388,0-6 0,-3-10 0,1-8-130,-7-24-128,0 0-129,0 0 129,0-38-129,-6-4 129,1-10 0,0-9 129,3-3-129,2-3 129,3 3 258,12 5-129,4 7 129,12 10 0,4 10 129,8 14-129,3 14 0,2 6 129,-5 16-258,-4 7 129,-11 5-129,-8 2 0,-8 2-258,-12-6 129,-1 1-129,-15-6 0,0-2-129,-4-8 129,20-13-129,-27 21 129,27-21 0,0 0 0,-10 20 129,10-20 129,9 12 0,8-1 258,3 0 0,7 5 129,-1 0 0,6 7 0,-7-4 0,5 10 0,-8-4 0,-3 1-129,-6 1 129,-8 1-258,-5-3 129,-12-2-258,-13-1 130,-14-10-518,-4 6-515,-32-14-2967,6-4-1032,-11-2 129,-2-14-516,4-7-129</inkml:trace>
          <inkml:trace contextRef="#ctx0" brushRef="#br1" timeOffset="399953.5024">1894 8706 13674,'85'0'5031,"-28"-1"-516,5-5 129,2-8-3225,7 9-903,-5 1-774,-14-5-3870,-1-1-387,-12-1-258,-15-3-129</inkml:trace>
          <inkml:trace contextRef="#ctx0" brushRef="#br1" timeOffset="400156.3026">2189 8495 15093,'-7'44'5031,"16"-21"-129,5 8-129,-11-5-3483,15 17-645,-5-2-387,-6-6-903,12 17-2064,-13-18-1935,1-8 0,0-6-387,-7-20-387</inkml:trace>
          <inkml:trace contextRef="#ctx0" brushRef="#br1" timeOffset="434351.5629">2804 7803 10707,'-14'-18'4644,"14"18"129,0 0-129,0 0-2193,0 0-1032,0 0-387,0 0-387,0 0-258,7-18 0,16 13-129,8-4-129,8 0 0,12-2-258,8-5-387,19 15-1032,-10-10-2838,8 2-387,-8 2-129,-1 2-129</inkml:trace>
          <inkml:trace contextRef="#ctx0" brushRef="#br1" timeOffset="433821.1616">2988 8404 9030,'0'-20'4515,"-2"-6"129,2 26-387,0 0-1032,-27-2-1806,25 20-645,-7 7-387,6 14-129,-1 3-129,1 12-129,1-1 129,0 4-129,0-2 129,1-5-129,1-7 129,-2-6-258,0-7 258,-2-10-129,1-4-129,3-16 129,0 0 0,0 0 0,-20-25-129,19-5 129,-1-11 0,2-9 0,0-9 0,3-5 129,4-3-129,4 1 258,0 2 0,3 3-129,-5 8 258,3 9-258,-3 8 129,0 11 0,-3 6-129,-6 19 0,0 0 0,23-6 0,-23 6 129,25 32-129,-9-3 0,3 8 0,2 6 129,3 5-129,0 3 0,3 4 0,0-1-129,0-3 129,3-1 0,-2-2 1,1-3-130,-1-3 0,-1-6 0,-6-6 0,1-1 0,-8-12-517,0 5-128,-14-22-1032,0 0-2838,0 0-258,-9 3 0,-14-4-129</inkml:trace>
          <inkml:trace contextRef="#ctx0" brushRef="#br1" timeOffset="434023.9623">3000 8646 10449,'11'-2'4386,"28"-5"-258,-18 2-387,4-1-2064,12 6-1032,6 0-1548,-4-1-2838,0-10-129,8 2-387,-14-11-129</inkml:trace>
          <inkml:trace contextRef="#ctx0" brushRef="#br1" timeOffset="435225.1644">3822 8269 13029,'19'12'4644,"-12"11"-516,-5 9 129,-2 4-3612,2 16 0,-2-4-387,4 5 0,-4-3-258,1-4 0,1-5-129,-2-9 0,2-4 0,-2-10-258,0-18 0,-2 16-129,2-16 0,-14-10 0,9-10 0,-6-12 129,2-7 0,2-13 387,-2-7 258,7-5 258,-3-5 129,5 3-129,0-1 258,12 10-129,-3 2 0,13 17 0,-5 4-258,8 20 0,0 7-129,2 7 0,-2 14-129,1 9 129,-4 6-258,-4 7 0,-4 1 0,-7 4-129,-4 0-129,-3-2-129,-3-2-129,-13-7-129,7 1-129,-11-15 0,12 3-258,-8-13 0,16-6 0,0 0 129,0 0 387,0 0 129,24 0 387,0-4 129,2-3 258,8 7 387,-2 0-129,4 2 0,-6 5 129,2 12-129,-9 1 0,-2 8-129,-10-3-129,-4 11 258,-7-8-129,-3 6 0,-17-7 0,2 3-129,-12-7 129,0 0-258,-6-7 258,-1-1-387,-4-7 258,2 0-258,-4-5-258,2-1-129,4 7-774,-8-6-3354,8-1-258,5 3 129,0 3-645</inkml:trace>
          <inkml:trace contextRef="#ctx0" brushRef="#br1" timeOffset="394415.4927">-3815 8655 12384,'6'-22'4773,"4"1"-129,-10 21 129,22-7-2451,-22 7-903,19-14-516,-19 14-129,36-11-387,-15 8 1,10 3-388,2-2 0,6 2 0,2 0 0,2-4 0,5 4-646,-19 0-4127,4 0-129,-11 0 0,-22 0-387</inkml:trace>
          <inkml:trace contextRef="#ctx0" brushRef="#br1" timeOffset="394633.8931">-3832 8778 14190,'55'5'4773,"-23"-5"-258,2 0-258,1 0-3354,17-4-1419,17 4-2967,4 0-774,2-7-387,7 2-258,-4-8-387</inkml:trace>
          <inkml:trace contextRef="#ctx0" brushRef="#br1" timeOffset="395195.4941">-2546 8472 13416,'18'-11'4902,"-15"22"0,-3 6-129,-5 28-2838,-15-13-1032,11 18 0,-10-1-387,3 8-129,-4 2-257,4 2-130,0-5 0,0-6 0,5-5 0,4-11 0,0-8-130,7-26 1,0 0 129,0 0-129,-5-26 129,5-14 0,11-8-258,1-10 258,4-8 0,4 0 0,-3-2 129,5 6 0,-5 2 0,1 6 0,-5 8 1,1 11-130,-5 6 0,2 11 0,-11 18 0,12-21 0,-12 21 0,0 0 0,18 7 0,-6 13 0,-1 5 0,7 7 0,-1 3 0,5 11 0,1 4 0,0 2 0,-2 1 0,1 4 0,-1-2 0,-1-5 0,-3-2 0,-1-7 0,-1-5 0,-5-8 0,1-3 0,-11-25 0,12 27 0,-12-27 0,0 0-1162,0 0-3869,0 0-129,-16 0 129,-3-13-387</inkml:trace>
          <inkml:trace contextRef="#ctx0" brushRef="#br1" timeOffset="395382.6944">-2648 8866 11997,'0'0'4773,"0"0"-258,0 0 0,29-21-2322,12 21-1161,-2-5-258,12 1-645,8 1-645,-9-12-1806,5 1-2322,0 2 129,-9-10-387,-5 5 0</inkml:trace>
          <inkml:trace contextRef="#ctx0" brushRef="#br1" timeOffset="395694.695">-2893 8055 15867,'-14'-26'4902,"8"4"0,6 3-516,18 17-3096,0-11-516,14 6-387,7-2-258,11 1-129,10 2-258,3-4-645,24 10-3096,-13-2-903,-1 2 0,-3 2-258,-8 6-387</inkml:trace>
          <inkml:trace contextRef="#ctx0" brushRef="#br1" timeOffset="396521.4964">-1751 8477 12126,'21'19'4644,"-21"-19"-129,18 38-129,-6-3-2709,-8-4-645,8 13-516,-4 1 0,0 8-258,-2 2 0,-1 0-258,0 0 129,1-5-129,-4-7 0,-2-9-129,0-8 129,0-26-129,0 0 0,0 0 129,-15-33-129,10-7 129,1-8 0,3-7 129,-1-5-129,2 1 129,0-3 0,7 7 129,0 0 0,7 10 129,-1 4-258,6 13 258,-1 5 0,7 10-129,0 8-129,3 5 129,-3 5-129,-2 11 0,-5 7-129,-7 2-129,-4 7-258,-7-3 0,-4 3-129,-13-7-129,2-1 129,-6-8 0,7 0-129,-2-12 258,16-4 129,-18 0 129,18 0 129,0 0 0,0 0 258,25-5 0,-4 1 0,11 4 129,2 4 129,12 8-129,2 2 129,9 6-129,-2 1 0,1 8-129,-7-1 0,-2 2-129,-10 1 0,-10 1 0,-15-4 0,-10 1 0,-7-4 1,-20-4-130,-13-5 0,-8-4 0,-11-5 0,-3-5 0,-4-2 0,-6-3-130,8-3-644,-7-19-1419,12 9-2451,5-5-258,8-4-258,8-2-129</inkml:trace>
          <inkml:trace contextRef="#ctx0" brushRef="#br1" timeOffset="396895.8971">-1851 7917 14835,'-23'-8'4902,"23"8"129,0 0-387,-32-17-2967,32 17-774,0 0-387,14 0-257,2-2-259,15 2 0,6 0 0,18 0 0,13-2 0,13 0 0,12 2 0,-6-3-517,15 3-4385,-26 0-129,-10 2 0,-23 6-387</inkml:trace>
          <inkml:trace contextRef="#ctx0" brushRef="#br1" timeOffset="397925.4989">-639 8772 12771,'-6'-18'4902,"6"18"-387,0 0 258,-2-19-2709,2 19-903,9-2-387,7 2-258,0-2-258,9 2 0,2-2 0,9 2-129,-1 0-258,1-3-387,12 3-1290,-13 0-2967,-3-4 0,-10-3-387,-22 7-129</inkml:trace>
          <inkml:trace contextRef="#ctx0" brushRef="#br1" timeOffset="398143.8993">-515 8575 15351,'0'0'5031,"0"0"-258,-12 12-129,3 4-3612,9 14-387,0 4-129,2 9-516,3 9-129,-5-10-1032,14 12-3354,-7-8-258,4-5 0,0-7-516</inkml:trace>
          <inkml:trace contextRef="#ctx0" brushRef="#br1" timeOffset="463180.4135">-5529 8450 12126,'-27'-9'4773,"7"2"-258,20 7 0,0 0-2322,0 0-1032,24 11-258,-24-11-258,42 21-129,-11-7 0,8 6-129,0-4 0,5 5-257,-1 1-130,1-1 0,-3 0 0,-2-1 0,-5 0 0,-2-1 0,-7-3 0,-2 0 0,-5-2 0,-18-14 0,25 23 0,-25-23 0,12 17 0,-12-17-259,0 0-773,0 0-1419,0 0-2451,0 0 129,-10 0-387,10 0-129</inkml:trace>
          <inkml:trace contextRef="#ctx0" brushRef="#br1" timeOffset="463601.6142">-4722 8383 11223,'61'-36'4773,"-36"20"-129,-8 4 0,-4-10-2322,5 22-1032,-18 0-387,0 0-387,0 0 0,0 0-258,0 0-129,-9 2 129,9-2-129,-32 34 0,7-11-129,-4 5 129,-4 3-258,-7 4 129,1-1-129,0-2 0,4 0-129,-3-3 0,12-3-129,-3-6 0,11 1-258,-3-10-516,17 8-1161,4-19-2451,-10 18 258,10-18-258,0 0-258</inkml:trace>
          <inkml:trace contextRef="#ctx0" brushRef="#br1" timeOffset="463898.0147">-4958 8662 14577,'0'0'5031,"19"9"-387,-15 7 129,-4-16-3483,0 46-387,0-17-387,5 8-129,-1 2-258,1 2 0,2-2-129,-2-2 0,4-3 0,-1-4-129,0-1-129,-6-8-387,7 4-516,-9-25-3483,-2 21-129,2-21-129,0 0-258</inkml:trace>
          <inkml:trace contextRef="#ctx0" brushRef="#br1" timeOffset="464319.2155">-5560 7981 12255,'-30'-16'5031,"7"1"-516,23 15 258,0 0-2580,0 0-903,0 0-387,0 0-387,29 0-129,-3 0 0,15 0-258,4 0 129,8 2-387,11 5-258,-5-7-2838,12 2-1548,2 2 0,3-3-516,6-1-258</inkml:trace>
          <inkml:trace contextRef="#ctx0" brushRef="#br1" timeOffset="465770.018">-5174 7893 7482,'0'0'4257,"24"0"-129,-24 0 0,0 0-2193,33 0-258,-33 0-129,40 2-645,-23-2 0,12 2-387,-6-2 0,7 4-129,-1-4 0,4 3-129,-1-3 0,4 2 0,1-2-129,2 0 129,-1-2-129,3-1 0,-6-5 129,4 1-129,-5 2-129,-4-2-258,1 7-774,-31 0-3225,23 0-516,-23 0 129,0 0-516</inkml:trace>
        </inkml:traceGroup>
      </inkml:traceGroup>
    </inkml:traceGroup>
    <inkml:traceGroup>
      <inkml:annotationXML>
        <emma:emma xmlns:emma="http://www.w3.org/2003/04/emma" version="1.0">
          <emma:interpretation id="{40E03C2F-B7F2-4106-8E33-1794D6C4A972}" emma:medium="tactile" emma:mode="ink">
            <msink:context xmlns:msink="http://schemas.microsoft.com/ink/2010/main" type="paragraph" rotatedBoundingBox="1596,12462 22236,11450 22414,15074 1774,160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1F9CF7-76ED-488F-9376-6305C12E300D}" emma:medium="tactile" emma:mode="ink">
              <msink:context xmlns:msink="http://schemas.microsoft.com/ink/2010/main" type="line" rotatedBoundingBox="1609,12368 20017,11776 20074,13560 1666,14152"/>
            </emma:interpretation>
          </emma:emma>
        </inkml:annotationXML>
        <inkml:traceGroup>
          <inkml:annotationXML>
            <emma:emma xmlns:emma="http://www.w3.org/2003/04/emma" version="1.0">
              <emma:interpretation id="{F81E91D3-9287-4CF7-AD7B-5D3DF96A638A}" emma:medium="tactile" emma:mode="ink">
                <msink:context xmlns:msink="http://schemas.microsoft.com/ink/2010/main" type="inkWord" rotatedBoundingBox="1612,12459 3336,12404 3390,14096 1666,14152"/>
              </emma:interpretation>
              <emma:one-of disjunction-type="recognition" id="oneOf8">
                <emma:interpretation id="interp40" emma:lang="en-US" emma:confidence="1">
                  <emma:literal>Any</emma:literal>
                </emma:interpretation>
                <emma:interpretation id="interp41" emma:lang="en-US" emma:confidence="0">
                  <emma:literal>Amy</emma:literal>
                </emma:interpretation>
                <emma:interpretation id="interp42" emma:lang="en-US" emma:confidence="0">
                  <emma:literal>Airy</emma:literal>
                </emma:interpretation>
                <emma:interpretation id="interp43" emma:lang="en-US" emma:confidence="0">
                  <emma:literal>Ary</emma:literal>
                </emma:interpretation>
                <emma:interpretation id="interp44" emma:lang="en-US" emma:confidence="0">
                  <emma:literal>any</emma:literal>
                </emma:interpretation>
              </emma:one-of>
            </emma:emma>
          </inkml:annotationXML>
          <inkml:trace contextRef="#ctx0" brushRef="#br0" timeOffset="499575.2774">-5538 12195 12384,'5'-64'5031,"2"37"-129,-3 4-129,12 16-2451,-16-13-1161,16 17-258,-16 3-387,25 0-258,-25 0 129,28 26-387,-14 1 130,4 8-130,0 8 0,0 5 0,-2 7 0,2 6 0,-1-1 0,-2 4 0,-1-1 0,-2-1 0,1-3 0,-3-3 0,-1-6 0,0-2 0,-2-5 0,-1-9-130,-1-2-257,-5-9-258,7 4-516,-7-27-1548,0 19-2193,0-19 0,0 0-258,0 0-129</inkml:trace>
          <inkml:trace contextRef="#ctx0" brushRef="#br0" timeOffset="499185.2767">-5453 12211 13029,'20'-27'5160,"-10"7"-645,-10 20 258,0 0-3225,0 9-774,0 14-258,-3 2-258,-4 14-129,-4 4 0,2 12 0,-3 8-258,-1 4 258,3 4-129,-1 4 129,2-4-129,2-7 0,0 0 0,1-10 0,3-6-129,-1-13-129,3-1-129,-7-18-258,8 9-516,-14-23-903,14-2-1935,0 0-516,0 0-387,-16-16 0,7-13-129</inkml:trace>
          <inkml:trace contextRef="#ctx0" brushRef="#br0" timeOffset="499809.2778">-5456 12737 11352,'33'-12'4515,"-8"12"-129,-2-4-258,4-1-2838,3 3-2064,8-7-3096,-1 9-258,-3-2-387,3 1-129</inkml:trace>
          <inkml:trace contextRef="#ctx0" brushRef="#br0" timeOffset="500230.4786">-4981 12625 13803,'5'-18'5160,"-5"18"-387,0 0 129,0 0-3225,9 20-903,-6-1-129,6 13-258,-2 2-129,2 7-129,-2 4-129,0-4 0,1-1-129,-3-6 129,0-3-129,-1-10 0,-4-21 0,0 0 0,0 0 0,19 0 0,-10-23 129,-2-8-129,6-8 129,1-3-129,2-3 258,2 4-129,0 0 0,-1 8 129,1 6 0,2 6 0,-1 6 0,-1 10 0,2 1 0,1 4 0,0 0-129,4 15 129,2 2-129,0 7 0,-1 6-129,-4 2 0,-1 11-516,-14-11-903,13 8-3096,-17 0-387,3-7-129,-3-4-129</inkml:trace>
          <inkml:trace contextRef="#ctx0" brushRef="#br0" timeOffset="500714.0794">-4213 12687 13416,'14'-16'4902,"2"31"-129,-7 4-129,-9-1-3354,16 16-387,-7-9-387,5 8-129,0-4-387,1-2-129,1-4-129,-2-6 0,6-2-129,-3-12 129,6-3-129,-3-12 129,5-10 0,-4-11 258,-1-8 129,-1-2 0,-4-1 129,-1 6 129,-11 1 129,6 12-129,-9 0 129,0 25 0,0 0-129,0 0 0,-3 23 0,-3 13-257,-2 6-130,-1 10 0,-2 9 0,2 6 0,-3 6 0,-1-2 0,1 6 0,-1-3 0,4 3 0,-1-1 0,-1-3 0,2-3 0,4-4 0,-2-15 0,7-1-646,-7-25-902,7 0-3225,0-25-258,0 0-129,0 0-258</inkml:trace>
        </inkml:traceGroup>
        <inkml:traceGroup>
          <inkml:annotationXML>
            <emma:emma xmlns:emma="http://www.w3.org/2003/04/emma" version="1.0">
              <emma:interpretation id="{CBCB2836-70CD-4253-94E0-3F818EFCA798}" emma:medium="tactile" emma:mode="ink">
                <msink:context xmlns:msink="http://schemas.microsoft.com/ink/2010/main" type="inkWord" rotatedBoundingBox="4337,12238 10142,12094 10183,13758 4379,13903"/>
              </emma:interpretation>
              <emma:one-of disjunction-type="recognition" id="oneOf9">
                <emma:interpretation id="interp45" emma:lang="en-US" emma:confidence="0">
                  <emma:literal>operation/</emma:literal>
                </emma:interpretation>
                <emma:interpretation id="interp46" emma:lang="en-US" emma:confidence="0">
                  <emma:literal>operations</emma:literal>
                </emma:interpretation>
                <emma:interpretation id="interp47" emma:lang="en-US" emma:confidence="0">
                  <emma:literal>operation)</emma:literal>
                </emma:interpretation>
                <emma:interpretation id="interp48" emma:lang="en-US" emma:confidence="0">
                  <emma:literal>operation</emma:literal>
                </emma:interpretation>
                <emma:interpretation id="interp49" emma:lang="en-US" emma:confidence="0">
                  <emma:literal>Operation/</emma:literal>
                </emma:interpretation>
              </emma:one-of>
            </emma:emma>
          </inkml:annotationXML>
          <inkml:trace contextRef="#ctx0" brushRef="#br0" timeOffset="501322.4805">-2740 12422 7998,'0'-35'4644,"-16"5"129,16 30-387,-25-13-1161,2 2-1419,23 11-774,-29 9-258,19 13-387,-3 4-258,6 10 0,2 7-129,3 6 129,2 8-129,7 0 129,9-2-129,5-1 129,4-8-129,6-7 129,-1-9 129,5-10 0,-4-13 0,2-7 0,-6-5 129,0-13 0,-8-14-129,-3-5 0,-10-10 0,-3-6-129,-3-6 0,-3 1 1,-8-3-130,-5 6 0,-4 5 0,1 7-259,1 13 1,-7 5-129,7 22-645,-14-8-1806,11 11-2064,1 12 0,4 8-387,4 3 129</inkml:trace>
          <inkml:trace contextRef="#ctx0" brushRef="#br0" timeOffset="501681.2811">-2219 12332 13416,'23'-15'4902,"-3"19"0,-13 12-258,-9 0-3096,9 25-645,-5-2-129,7 18-258,-2 3-258,2 10-129,-2 1 0,2 2-129,0 0 0,0-6-129,1-4-129,-3-14 129,1-4-258,-5-13-129,6 0-258,-9-32-774,9 25-2451,-9-25-645,0 0-129,0 0-387,0 0 129</inkml:trace>
          <inkml:trace contextRef="#ctx0" brushRef="#br0" timeOffset="501993.2817">-2217 12269 11610,'64'-46'4902,"-25"34"-516,9 6 258,-2 6-2709,-7 0-1032,13 11-258,-11 0-387,-2 6 0,-9-1-129,-7 6 0,-8-1 0,-10 0 129,-5 1-129,-9-3 0,-12 1 0,-10-2-258,-8 0 0,-9-10-258,0 5-129,-12-13-774,17 2-2967,-7-2-258,4 0-387,9-4 0</inkml:trace>
          <inkml:trace contextRef="#ctx0" brushRef="#br0" timeOffset="503132.0837">-1404 12348 13416,'23'-6'4773,"-23"6"-258,25 2 0,-25-2-3354,30 5-258,-10-3-387,10 4-129,-4-3 0,6 1-258,0-3 0,1 1 0,-3-2 0,-4 0 0,-2-7 0,-7 0-129,-17 7 0,20-27 0,-20 11 0,0-2 0,-13 2-129,-8 0 0,-6 4-129,-8 1 129,-1 8 0,-3 1 0,0 2 0,2 7 0,1 6 0,4 4 129,9 5-129,5 1 129,9 3 0,6 5 0,3-1-129,12 0 258,11 0-129,11-3 129,5-4-129,7-3 258,6-8-129,5-5 0,2-5 0,1-2 0,-1-7 0,-4-7 0,-5-4 0,-4-2-129,-9-4 129,-6 0-129,-8-4 0,-7 1 0,-7 1 0,-4-1-129,-5 6-129,-5-3 0,-6 8-129,-9 0-129,4 11 0,-7-4-258,7 9 0,-7-2 0,23 2 0,-23 0 129,23 0 0,0 0 387,4 13 0,-4-13 258,28 9 387,-7 0 129,-3-8 0,9 10 129,-9-11 0,8 9 0,-6-9 0,5 5-129,-4-3 0,4 2-129,-4-1-129,3 3 0,-5-1-129,1 2 0,-3 0-129,-1 6 129,-16-13-129,25 32 0,-14-13-129,-7 6-129,3 9-387,-7-9-516,9 21-2193,-8-10-1290,1 1-129,2-1-129,1-4-516</inkml:trace>
          <inkml:trace contextRef="#ctx0" brushRef="#br0" timeOffset="503568.8844">113 12415 11868,'-66'-28'4773,"32"17"-258,6 6 129,10 5-2838,-10 0-645,28 0-516,-27 3-258,27-3 0,-14 23-258,14-7 0,0 4-129,2 5 0,6 5-129,3-3 0,5 3-129,-2-5 0,6-4 129,-1-10 0,3-6 0,-1-5 129,1-16 129,2-7 0,-4-5 0,3-4 0,-3 1 0,-3 5-129,1 3 129,0 8-129,0 10 0,-2 5-129,3 18 0,-1 3-258,5 17-387,-7-12-774,16 19-1290,-7-13-1677,-2-11-129,4-8-258,0-13-258</inkml:trace>
          <inkml:trace contextRef="#ctx0" brushRef="#br0" timeOffset="504130.4854">471 12271 12384,'23'-14'5031,"18"10"-645,10 1 387,17 3-2967,-8-2-903,17 2-387,-4-4-258,0 4-129,-6-3-129,-12 3 129,-8-2 0,-12 2-129,-8 0 129,-11 7 0,-16-7 0,9 27 0,-9-8 0,0 6-129,0 6-129,0 1-129,0 10-645,-4-19-1419,4 9-2451,0-7 258,0-5-645,0-20 258</inkml:trace>
          <inkml:trace contextRef="#ctx0" brushRef="#br0" timeOffset="503834.0849">825 11956 11223,'-18'-9'5160,"18"9"-645,-16 22 258,7-6-2193,9 26-1290,-6-8-129,6 16-516,0 0-129,4 3-387,3 2 0,2-3-387,3 5-258,-6-16-258,8 7-516,-14-25-1677,0-2-1935,0-21 258,0 0-387,-23 0-387</inkml:trace>
          <inkml:trace contextRef="#ctx0" brushRef="#br0" timeOffset="504270.8857">1134 12102 9933,'12'-53'2451,"-12"53"-2322,0 0-258,25 0-3225,-25 0-645</inkml:trace>
          <inkml:trace contextRef="#ctx0" brushRef="#br0" timeOffset="504785.6866">1570 12252 8772,'16'-11'4257,"-16"11"258,0 0-516,2-20-1677,-2 20-774,0 0-645,0 0-129,-18 7-387,18-7-129,-23 25 0,10-3 0,1 1 0,1 9-129,2 0 0,4 3 129,1 5-258,4-1 129,0-2 0,11-3 0,0-4 0,5-3 129,-2-8 0,5-3 0,-3-9 129,4-5-129,-4-4 0,0-10-129,-5-9 129,-1-8-258,-1-3 0,-3-11-258,1 4-258,-7-9-516,14 16-1290,-7-7-2451,0 2 129,2 5-387,0 3 129</inkml:trace>
          <inkml:trace contextRef="#ctx0" brushRef="#br0" timeOffset="505113.2871">1739 12184 13803,'14'14'5031,"0"2"-258,2 0-129,13 13-2709,-15-10-1032,14 10-258,-4-3-387,-5 3-258,1 1-129,-6-3-129,-2-2 0,-5-6 0,-7-19 0,13 18 0,-13-18 129,18-5 0,-6-15 258,4-5 0,4-3 0,1-4 0,0 1 0,3 5 0,-3 1 0,-2 9 0,-1 9 0,-18 7-129,27 3 129,-20 15-258,0 9 0,-3-1-258,8 17-903,-12-11-3096,4 0-387,6-3 0,6-10-258</inkml:trace>
          <inkml:trace contextRef="#ctx0" brushRef="#br0" timeOffset="505440.8877">2916 11730 15738,'0'-41'4773,"0"41"129,0 0-258,0 0-3354,-26 20-516,15 16-128,-7 6-646,0 15 0,-5 11 0,-3 10 0,-6 11 0,0 12 0,-4 10 0,0 13 0,1 4 0,-1 0 0,4-3 0,0-6 0,4-5 0,-6-20 0,16-1-2968,-12-35-1676,5-11-387,-5-17-129,5-12-129</inkml:trace>
        </inkml:traceGroup>
        <inkml:traceGroup>
          <inkml:annotationXML>
            <emma:emma xmlns:emma="http://www.w3.org/2003/04/emma" version="1.0">
              <emma:interpretation id="{7B24569F-1675-458F-A65C-A7A4928BC628}" emma:medium="tactile" emma:mode="ink">
                <msink:context xmlns:msink="http://schemas.microsoft.com/ink/2010/main" type="inkWord" rotatedBoundingBox="10388,12225 14980,12013 15056,13660 10464,13872"/>
              </emma:interpretation>
              <emma:one-of disjunction-type="recognition" id="oneOf10">
                <emma:interpretation id="interp50" emma:lang="en-US" emma:confidence="0">
                  <emma:literal>function</emma:literal>
                </emma:interpretation>
                <emma:interpretation id="interp51" emma:lang="en-US" emma:confidence="0">
                  <emma:literal>Function</emma:literal>
                </emma:interpretation>
                <emma:interpretation id="interp52" emma:lang="en-US" emma:confidence="0">
                  <emma:literal>junction</emma:literal>
                </emma:interpretation>
                <emma:interpretation id="interp53" emma:lang="en-US" emma:confidence="0">
                  <emma:literal>Functions</emma:literal>
                </emma:interpretation>
                <emma:interpretation id="interp54" emma:lang="en-US" emma:confidence="0">
                  <emma:literal>[function</emma:literal>
                </emma:interpretation>
              </emma:one-of>
            </emma:emma>
          </inkml:annotationXML>
          <inkml:trace contextRef="#ctx0" brushRef="#br0" timeOffset="506127.2889">3178 12156 8772,'0'0'4515,"0"0"-258,18-2 129,-18 2-903,0 0-1935,39 7-516,-21-7-129,14 0-258,-4 0-129,9 0 129,-3-9-645,5-5 387,-5-4-516,-2-9 129,-3-1-387,-8-10 258,-2 1-387,-8-6 129,-2 8 129,-9-3 0,0 10 129,0 5 129,-9 3 258,9 20 0,-16-1 0,11 9 258,-2 12 0,7 19 0,0 6 129,10 13-258,-1 10 130,13 15-517,-3 14 0,8 22 0,-4 3 0,2 8 0,-4-2 0,-3 0 0,-2-7 0,-5-9 0,-2-14 0,-4-23 0,-3-14 0,-2-13 0,0-11 0,-6-16 0,3 2 0,-22-21-4000,25-2-1160,-34-9 258,15-5-516</inkml:trace>
          <inkml:trace contextRef="#ctx0" brushRef="#br0" timeOffset="506408.0894">3327 12659 12513,'43'-30'4515,"-18"17"-516,-2 1 258,-23 12-3096,48-18-645,-18 11-387,6 2-258,8 5-516,-5-6-1677,8 1-1677,6 3-129,-1-10-129,5 5-516</inkml:trace>
          <inkml:trace contextRef="#ctx0" brushRef="#br0" timeOffset="506907.2903">4010 12182 14964,'0'0'4773,"0"0"-258,6 13 0,-8 3-3354,2 14-516,0 0-129,0 9-258,0-1-129,3-1 0,1 2-258,3-5 129,0-4-129,0-5 0,2-5 0,-9-20 129,20 14-129,-20-14 129,19-13 129,-6-6-129,-3-8 129,3-3 0,-2-7 0,5-1 0,-2 1 129,0 5 0,-1 2-129,-1 6 0,-3 7 129,-9 17-128,18-20-130,-18 20 0,0 0 0,17 7 0,-17-7 0,20 27 0,-9-9 0,5 3 0,1 2 0,3 0 0,1-1 0,3-5 0,0 3 0,-6-11-775,16 7-902,-18-16-2838,12 0-387,-1-11 0,3-7-129</inkml:trace>
          <inkml:trace contextRef="#ctx0" brushRef="#br0" timeOffset="507468.8913">4716 12200 15093,'0'0'4773,"0"0"0,20 0-387,-20 0-2967,12 18-516,-12-18-516,22 28-129,-11-8-258,-3-2 0,1 3-258,-3-5 0,3 0 129,-9-16-129,7 21 0,-7-21 129,0 0 0,0 0 0,14-26 258,-9 2-129,4-4 258,0 1 0,2 1 0,1 1-129,1 5 0,3 8-129,-16 12 129,32 0-129,-13 10-129,3 8-129,4 7-129,4-2 0,13 6-387,-4-13-258,24 9-387,-10-24-129,25 12-387,-23-17 129,16 4 387,-28-16 516,-2 0 645,-23-2 516,-18-5 645,0 23 387,-39-35 645,14 28-258,-21-9 0,17 16-387,-14-4-258,20 6-258,-7 9-258,14 8-129,-4 4-258,12 7 129,2 4-258,6 2 129,2 3-258,14-2 0,9-1-129,3-8-129,12 1-258,-5-19-387,20 8-1161,-7-18-2322,4-5 0,-2-15-129,-1-8-258</inkml:trace>
          <inkml:trace contextRef="#ctx0" brushRef="#br0" timeOffset="507999.2922">6008 12195 14319,'67'-6'4773,"-19"3"-387,6-1 0,8 4-2967,-10-5-774,5 1 0,-11-1-387,-5 1 0,-11-1 0,-5 3 0,-25 2-129,25 0 129,-25 0-129,2 22-258,-2-6 0,0 7 0,1 5-387,-1-3-258,7 16-2064,-7-9-1677,2-3-387,-2-6 129,2-4-387</inkml:trace>
          <inkml:trace contextRef="#ctx0" brushRef="#br0" timeOffset="507718.4917">6191 11755 13803,'0'0'5160,"0"13"-516,-3 13 129,-5 3-2322,8 21-1419,-5-1-128,5 12-904,-2 1 0,2 4 0,2 0 0,3-2 0,6 0-388,-4-12-386,6 3-516,-13-29-1419,0 1-2193,0-27 258,0 0-387,-15 4 258</inkml:trace>
          <inkml:trace contextRef="#ctx0" brushRef="#br0" timeOffset="508155.2925">6497 12079 13287,'12'-87'4128,"-10"48"-645,14 21-1806,-16 18-4128,0 0-1290,22-2-645,-22 2-129</inkml:trace>
          <inkml:trace contextRef="#ctx0" brushRef="#br0" timeOffset="508592.0932">6960 12195 9159,'0'0'4128,"16"-7"258,-16 7-387,0 0-1290,0 0-1290,0 8-387,1 8-129,-1-16-387,0 27 0,0-11-129,0 4-129,-1-3-129,1 3 0,0-2-129,0-2 129,3 2-129,4-2 0,-7-16 0,22 25 129,-22-25 0,30 17 0,-30-17 258,35 2-129,-17-4 129,5-8 0,-3-10 0,1 1 0,-3-10-129,-4-3-128,-5 0-130,-9-4 0,0 4 0,-9 0-259,-1 11-902,-22-4-2967,8 9-645,-4 4 129,3 8-516,0 2-129</inkml:trace>
          <inkml:trace contextRef="#ctx0" brushRef="#br0" timeOffset="509013.294">7267 12164 14061,'57'20'4386,"-32"-8"-129,-2 3 129,-23-15-3225,34 35-516,-22-17-387,1 5 0,-4 2-516,-4-5 0,0 3 0,-5-7-129,2 0 0,-2-16 0,0 0 258,0 0-129,20-9 387,-8-11 129,1-10 129,8 0 129,-7-6 129,9 6 0,-7-4-129,4 11 129,-4-2-258,2 14 0,-18 11 258,28 0-387,-28 0 1,23 31-259,-12-1 0,0 6 0,-2 3 0,-2 2-259,11 14-2837,-11-13-1419,5-1-645,4-7 0,13-13-516</inkml:trace>
        </inkml:traceGroup>
        <inkml:traceGroup>
          <inkml:annotationXML>
            <emma:emma xmlns:emma="http://www.w3.org/2003/04/emma" version="1.0">
              <emma:interpretation id="{B6B74583-25C9-46FD-A80A-CBD4BC2AEB68}" emma:medium="tactile" emma:mode="ink">
                <msink:context xmlns:msink="http://schemas.microsoft.com/ink/2010/main" type="inkWord" rotatedBoundingBox="15640,12474 17484,12385 17506,12826 15662,12916"/>
              </emma:interpretation>
              <emma:one-of disjunction-type="recognition" id="oneOf11">
                <emma:interpretation id="interp55" emma:lang="en-US" emma:confidence="1">
                  <emma:literal>can</emma:literal>
                </emma:interpretation>
                <emma:interpretation id="interp56" emma:lang="en-US" emma:confidence="0">
                  <emma:literal>Can</emma:literal>
                </emma:interpretation>
                <emma:interpretation id="interp57" emma:lang="en-US" emma:confidence="0">
                  <emma:literal>an</emma:literal>
                </emma:interpretation>
                <emma:interpretation id="interp58" emma:lang="en-US" emma:confidence="0">
                  <emma:literal>corn</emma:literal>
                </emma:interpretation>
                <emma:interpretation id="interp59" emma:lang="en-US" emma:confidence="0">
                  <emma:literal>•an</emma:literal>
                </emma:interpretation>
              </emma:one-of>
            </emma:emma>
          </inkml:annotationXML>
          <inkml:trace contextRef="#ctx0" brushRef="#br0" timeOffset="510417.2965">8719 12148 8901,'18'-26'4386,"-18"26"-258,0-23 0,-18 5-1806,18 18-516,-41-18-645,21 18-258,-14-2-258,6 2-129,-6 6 129,4 8-645,0 4 258,5 6-258,3 1 129,6 6-258,6-1 258,6 5-258,4 1 0,7 1 129,8 3-129,8-7 129,5-1 129,8-5-129,5-4 0,7-9 0,5-5 129,9-9-129,8-2 129,4-12-129,1-5 129,-2-4-129,-2-6 129,-5-1-129,-9-6 0,-11-1 0,-14-2 0,-14 1 258,-9 1-258,-9 5 129,-5 2-129,-11 3 258,-8 8-258,1 4 258,0 6-258,0 6 129,2 3-129,1 0 0,4 7 258,16-7-387,-25 30 387,16-10-516,4 5 258,3 1-129,2 5 129,0-5-258,4 5 129,5-1 129,3-5-258,4-2 258,0-7 0,4-5 0,1-8 129,4-3-129,-2-9 258,2-9-129,0-8 129,0 1-129,-4-4 258,2 4-387,-5 2 258,0 6-129,0 6 0,-2 6-129,-16 5 129,32 8-129,-15 8-129,1 2 0,0 5-129,-2-3-258,7 10-645,-14-14-2580,11 0-1290,-4-11 387,1-3-516,1-2-387</inkml:trace>
          <inkml:trace contextRef="#ctx0" brushRef="#br0" timeOffset="510776.0971">9806 12042 14190,'0'0'4902,"16"0"-258,-16 0 0,17 12-2580,-1 11-1548,-9-1 258,4 6-774,-4 1 129,-3 1-645,3 2 129,-7-9-258,5 2 0,-5-9 258,0-16-129,0 0 258,0 0 258,20-7 129,-15-20 258,9 0 258,-5-6-258,7 2 258,-1-1-387,4 11 258,1 1-258,3 13 0,2 7 129,1 4-516,3 17 258,-2 8-516,3 10-258,-16-7-2580,9 10-1419,-2-2-387,1-5-129,1-3-129</inkml:trace>
        </inkml:traceGroup>
        <inkml:traceGroup>
          <inkml:annotationXML>
            <emma:emma xmlns:emma="http://www.w3.org/2003/04/emma" version="1.0">
              <emma:interpretation id="{BB454915-4831-4FC9-AFAE-AF35C1F7372A}" emma:medium="tactile" emma:mode="ink">
                <msink:context xmlns:msink="http://schemas.microsoft.com/ink/2010/main" type="inkWord" rotatedBoundingBox="18301,11915 20020,11860 20048,12739 18329,12794"/>
              </emma:interpretation>
              <emma:one-of disjunction-type="recognition" id="oneOf12">
                <emma:interpretation id="interp60" emma:lang="en-US" emma:confidence="1">
                  <emma:literal>be</emma:literal>
                </emma:interpretation>
                <emma:interpretation id="interp61" emma:lang="en-US" emma:confidence="0">
                  <emma:literal>bee</emma:literal>
                </emma:interpretation>
                <emma:interpretation id="interp62" emma:lang="en-US" emma:confidence="0">
                  <emma:literal>b</emma:literal>
                </emma:interpretation>
                <emma:interpretation id="interp63" emma:lang="en-US" emma:confidence="0">
                  <emma:literal>by</emma:literal>
                </emma:interpretation>
                <emma:interpretation id="interp64" emma:lang="en-US" emma:confidence="0">
                  <emma:literal>boa</emma:literal>
                </emma:interpretation>
              </emma:one-of>
            </emma:emma>
          </inkml:annotationXML>
          <inkml:trace contextRef="#ctx0" brushRef="#br0" timeOffset="511337.6981">11150 11508 14835,'0'0'4773,"-12"16"0,7 16-258,5 21-3225,-4 1-516,4 15-129,0 2-258,5 8-258,1-3 258,4-1-516,-1-9 129,2-9-258,-2-11 258,-2-12-258,0-11 129,-7-23 129,0 0-258,21-2 387,-8-21-129,-1-9 129,4-2-129,4-5 129,-1 1-258,3 1 387,-1 7-387,2 5 129,2 5 0,2 13 0,1 6 129,1 4-129,-1 15 0,-1 5 0,-2 5 258,-6 3-387,-6 1 516,-10-2-516,-3-3 258,-14-4-129,-14-5 0,-10-6 129,-8-1-258,-7-8-129,-2 1-129,-6-4 0,11 0-129,-7-13-903,27 4-2967,-4-1-516,13-3 258,21 13-516</inkml:trace>
          <inkml:trace contextRef="#ctx0" brushRef="#br0" timeOffset="511758.8988">11830 12131 14577,'85'0'4515,"-44"-6"0,-2-3-258,7 2-3225,-13-9-516,4 0-129,-9-7-387,-3 2 258,-5-6-129,-10 0 0,-6 2-129,-4 2 129,-12 2-129,-8 3 0,-3 8 0,-6 4-129,1 6 0,-1 9 129,1 9-129,1 7 129,4 7-129,5 5 0,4 4 258,4 5-129,6-1 0,4 1 0,14-5 258,13-4-258,10-5 387,15-7-129,14-7-258,17-7 129,12-2-129,1-9-1032,17-6-3354,-8-1-387,0 0-129,-9 2-258</inkml:trace>
        </inkml:traceGroup>
      </inkml:traceGroup>
      <inkml:traceGroup>
        <inkml:annotationXML>
          <emma:emma xmlns:emma="http://www.w3.org/2003/04/emma" version="1.0">
            <emma:interpretation id="{F8AED194-DA5D-46F6-B644-20C31DCDD62D}" emma:medium="tactile" emma:mode="ink">
              <msink:context xmlns:msink="http://schemas.microsoft.com/ink/2010/main" type="line" rotatedBoundingBox="1789,13713 22298,12707 22414,15074 1905,16080"/>
            </emma:interpretation>
          </emma:emma>
        </inkml:annotationXML>
        <inkml:traceGroup>
          <inkml:annotationXML>
            <emma:emma xmlns:emma="http://www.w3.org/2003/04/emma" version="1.0">
              <emma:interpretation id="{97189F6F-EA4A-4F65-92A3-365EF0E48FAF}" emma:medium="tactile" emma:mode="ink">
                <msink:context xmlns:msink="http://schemas.microsoft.com/ink/2010/main" type="inkWord" rotatedBoundingBox="1789,13843 8932,13312 9031,14638 1887,15169"/>
              </emma:interpretation>
              <emma:one-of disjunction-type="recognition" id="oneOf13">
                <emma:interpretation id="interp65" emma:lang="en-US" emma:confidence="1">
                  <emma:literal>implemented</emma:literal>
                </emma:interpretation>
                <emma:interpretation id="interp66" emma:lang="en-US" emma:confidence="0">
                  <emma:literal>implemental</emma:literal>
                </emma:interpretation>
                <emma:interpretation id="interp67" emma:lang="en-US" emma:confidence="0">
                  <emma:literal>implement-ed</emma:literal>
                </emma:interpretation>
                <emma:interpretation id="interp68" emma:lang="en-US" emma:confidence="0">
                  <emma:literal>implement-eel</emma:literal>
                </emma:interpretation>
                <emma:interpretation id="interp69" emma:lang="en-US" emma:confidence="0">
                  <emma:literal>implement-cd</emma:literal>
                </emma:interpretation>
              </emma:one-of>
            </emma:emma>
          </inkml:annotationXML>
          <inkml:trace contextRef="#ctx0" brushRef="#br0" timeOffset="515690.1057">-2159 13716 14061,'0'0'4902,"0"8"-129,0 14-129,17 12-3225,-12-6-645,11 11-258,-4 0-387,-3-3-129,4 3-387,-8-12 0,2-1 0,-7-26-129,4 27 129,-4-27-129,0 0 129,0-12 258,0-4 0,0-9 129,0-2 0,0-5 129,3-4 129,6 4 0,0-5 0,5 9 129,0-4 0,4 14-129,-2 2 129,2 16-129,-2 0-129,0 10 0,-3 10 129,-1 7-258,0 1 0,-1 2 129,0 2-258,-2-1 129,1-1-258,-1-3 129,4-3-129,-4-6 129,3-2 0,-12-16-129,23 11 258,-23-11-129,23-9 129,-10-7 129,1-7 0,4 0-129,1-2 129,4 4 0,4-1-129,7 6 129,3 6 0,8 4 0,5 6 0,6 0-129,5 2 129,7 2-129,-3-4 0,-1 0 0,-5-8 0,-4-8 129,-12-9-129,-11-1 0,-14-3 129,-11 1-129,-7 1 129,-13 8 0,-8 1-129,-4 11 129,-5 5-129,0 2 0,-1 14 129,5 9-129,4 9 129,10 6-129,8 4 129,4 6 129,9 4-258,13-2 129,6-2 0,6-5 0,3-6-258,1-9 0,-1-5-258,-7-17-774,15 3-2451,-17-9-1419,-3-13 258,0-10-387,-6-7-258</inkml:trace>
          <inkml:trace contextRef="#ctx0" brushRef="#br0" timeOffset="516064.5064">-753 13788 13029,'-13'-21'5160,"13"21"-258,0 0-129,16 2-2580,7 21-1290,-10-7-258,6 9-387,-1 3-129,-5-1-258,1 3-129,-7-8 129,0-3-129,-7-19 0,0 0 129,16 2 0,-9-18 0,2-18 258,2-10 0,1-3 0,2-1 0,3 4 0,-5 5 0,4 9 0,0 12 0,2 16 0,0 6 0,-1 24 0,3 11-129,-1 11 129,1 5-129,-2 4-129,1 0-258,-4-10 0,2 1-258,-11-23-516,17 3-645,-23-30-1548,0 0-1161,28-25-387,-12-10 0,2-13-129</inkml:trace>
          <inkml:trace contextRef="#ctx0" brushRef="#br0" timeOffset="516470.1071">-31 13794 10707,'-39'-57'4902,"28"34"-258,11 7 0,4-6-1548,29 22-1677,-6-9-774,19 6-774,8 3-774,-1 0-3354,11 0-387,2 0-129,-2-4-258</inkml:trace>
          <inkml:trace contextRef="#ctx0" brushRef="#br0" timeOffset="516329.7068">-61 13305 11997,'1'-45'5160,"-1"45"-258,0 0 258,0 0-1548,25 16-2322,-18 9-644,13 18-646,-4-1 0,4 17 0,-3 2 0,3 12 0,0-1 0,-8 7 0,2-1 0,-3-9 0,1-3 0,-10-18 0,7 0-1162,-9-48-1418,-4 20-2322,4-20 0,-17-18-129,2-10-258</inkml:trace>
          <inkml:trace contextRef="#ctx0" brushRef="#br0" timeOffset="517390.5086">728 13710 12771,'0'0'4902,"16"-16"-387,-16 16 0,27 0-2709,-27 0-774,21-5-258,-21 5-258,29-13-258,-29 13 0,32-17 0,-32 17-129,28-25 129,-20 9-258,-5 0 129,-3 16-129,-11-29-129,-8 19 129,-10-3-129,-3 10-129,-7-1 129,4 4-129,-3 0 129,5 12 0,2 4 0,10 6 0,5 6 129,9 4 0,7 7 129,3 2-129,17 4 258,7-4-129,8-4 0,8-5 129,8-3-129,8-12 0,11-10 129,2-5-129,5-2 0,-4-10-129,-2-6 129,-5-9-129,-6-6 0,-10-4 0,-14-1 0,-8-1 0,-10 0-129,-9 5 129,-9 3-129,0 8 0,0 21 0,-30-18 0,5 18 0,0 5 129,-2 9-129,0 8 0,4 3 129,4 5 0,5 0 0,6 6 0,8-2 0,0 1 0,15-5 0,6-1 129,4-8-129,2-8 129,5-10-129,-2-6 129,2-19 0,-2-11 0,-1-12 0,-3-12-129,-3-7 0,-5-9 0,-4-5-129,-3-4 0,-6 0 0,-5 4-129,0 7 129,-5 7 0,-6 12 129,1 9 0,-3 19 129,1 8 0,12 16 129,-23 7 0,17 18 0,3 5 130,3 13-388,0 6 0,7 8 0,5 7 0,6 4 0,3-1 0,1-1 0,3 5 0,-4-14 0,15 16-2968,-13-23-1805,5-4-258,-1-10-129,7-8-258</inkml:trace>
          <inkml:trace contextRef="#ctx0" brushRef="#br0" timeOffset="512882.1008">-5401 13836 11352,'-14'-104'5031,"12"64"-387,0 14 0,2 1-1548,0 25-2580,0 0-903,9 18-2967,3 5-1290,3 7-129,-1 7-129,5 10-645</inkml:trace>
          <inkml:trace contextRef="#ctx0" brushRef="#br0" timeOffset="512710.5005">-5270 14094 14448,'0'0'4902,"0"0"-129,2 16-258,7 8-3483,-9-7-387,0 12-129,-2-1-387,-1 4 0,3 0-258,-4-1-516,4 2-387,-5-15-2193,3 0-1677,2-18 258,0 0-258,0 0-903</inkml:trace>
          <inkml:trace contextRef="#ctx0" brushRef="#br0" timeOffset="513833.7025">-4965 14009 16125,'24'-23'5031,"-2"23"-129,-10 27-774,-6-11-3483,11 14-129,-6-3-129,5 6 0,-3 1-387,-1 0 129,-1-2-387,-4-4 258,0-3-258,-5-9 129,-2-16-129,0 0 0,0 0 129,16 0 0,-11-17 129,2-12 0,0-3 0,2-4 0,0-1 129,2 0-129,-1 3 129,5 4 0,-1 5 0,4 9 0,1 7 0,3 9 0,-3 7 0,6 13 0,-4 1-129,1 4 129,-5 3-129,-1 1 129,-1-4-129,-5-4 0,-2-1 0,-3-4 0,-5-16-129,7 21 129,-7-21 0,0 0 0,0 0-129,0 0 129,0 0 0,18-18 0,-11-3 129,0-2-129,4-8 0,-1 1 129,3 4-129,1 2 0,-2 7 129,4 6-129,0 11 0,2 3 0,4 15 0,1 4 0,2 4 0,3-1 0,1 0 0,1-5 0,2-6 0,2-9 129,-4-3-129,2-4 0,-4-16 0,-1-5 0,-4-7 0,-2-4 0,-3-1 0,-3-3 0,-5 3 0,-1 6 0,-2 6 129,-7 23-129,6-16 130,-6 16-130,0 20 0,0 10 0,0 4 0,0 8 0,-2 8 0,2 4 0,0-1 0,0 4 0,3-2 0,1 0 0,1 0 0,-3-3 0,3-2 0,-3-8-130,0-2-128,-2-12 0,3-3-129,-3-25 129,2 18-258,-2-18-258,7-9-516,-7-23-2064,0 0-1548,4-9 129,-1-9-129,1-1-645</inkml:trace>
          <inkml:trace contextRef="#ctx0" brushRef="#br0" timeOffset="514395.3034">-3669 13346 15093,'80'-40'5418,"-44"33"-387,-6 4-129,0 19-3354,-8 2-903,8 15-515,-5 12-130,-2 13 0,-3 10 0,1 14 0,-3 3 0,0 2 0,1-3 0,-6-9 0,4-6 0,-8-19-259,13 5-2063,-12-28-2580,1-9-129,-11-18-258,19 3-129</inkml:trace>
          <inkml:trace contextRef="#ctx0" brushRef="#br0" timeOffset="514083.3026">-3927 13929 10191,'24'-48'4902,"4"36"0,8 6-129,-1-5-2193,17 24-903,-15-4-645,8 14-387,-10-2-258,-3 8 0,-11-4-129,-6 0-129,-12-2 0,-3-2 0,-16-3 0,-9-4-129,-8 0-258,-14-10-387,6 12-1032,-12-14-3096,-2-2-129,2 0-258,6-11-129</inkml:trace>
          <inkml:trace contextRef="#ctx0" brushRef="#br0" timeOffset="514754.1041">-3105 14020 13545,'71'-25'5160,"-24"7"-387,2-2-129,3-13-2580,5 11-1290,-11-6-387,-1 3-129,-13-2 0,-11 4-129,-12 2 0,-9 3-129,0 18 0,-34-23 0,6 19 0,-8 4-129,2 7 129,0 15-129,6 4 0,5 10 129,5 7 0,7-1 0,10 3-129,1-4 129,16-4 0,9-5 0,8-7 0,6-7-129,11 0-516,-11-18-2580,13 1-1548,-2-1 0,-4 0-258,4-5-258</inkml:trace>
        </inkml:traceGroup>
        <inkml:traceGroup>
          <inkml:annotationXML>
            <emma:emma xmlns:emma="http://www.w3.org/2003/04/emma" version="1.0">
              <emma:interpretation id="{72AD51E3-54EC-4C0B-9EF7-1938BC8C3A29}" emma:medium="tactile" emma:mode="ink">
                <msink:context xmlns:msink="http://schemas.microsoft.com/ink/2010/main" type="inkWord" rotatedBoundingBox="10045,13706 10956,13760 10929,14214 10017,14160"/>
              </emma:interpretation>
              <emma:one-of disjunction-type="recognition" id="oneOf14">
                <emma:interpretation id="interp70" emma:lang="en-US" emma:confidence="1">
                  <emma:literal>in</emma:literal>
                </emma:interpretation>
                <emma:interpretation id="interp71" emma:lang="en-US" emma:confidence="0">
                  <emma:literal>'in</emma:literal>
                </emma:interpretation>
                <emma:interpretation id="interp72" emma:lang="en-US" emma:confidence="0">
                  <emma:literal>"in</emma:literal>
                </emma:interpretation>
                <emma:interpretation id="interp73" emma:lang="en-US" emma:confidence="0">
                  <emma:literal>im</emma:literal>
                </emma:interpretation>
                <emma:interpretation id="interp74" emma:lang="en-US" emma:confidence="0">
                  <emma:literal>irr</emma:literal>
                </emma:interpretation>
              </emma:one-of>
            </emma:emma>
          </inkml:annotationXML>
          <inkml:trace contextRef="#ctx0" brushRef="#br0" timeOffset="517811.7094">2824 13374 11997,'-5'-53'3870,"5"33"-2580,0 20-1290,0 0-1935,16 5-2064,-2 13-516</inkml:trace>
          <inkml:trace contextRef="#ctx0" brushRef="#br0" timeOffset="517671.3092">2922 13566 15996,'-20'11'4773,"15"5"-129,1 2-258,6 10-3483,-2-3-516,2 0-516,5 9-903,-7-11-2967,3-7-645,-3-16 129,0 0-387</inkml:trace>
          <inkml:trace contextRef="#ctx0" brushRef="#br0" timeOffset="518201.7101">3158 13410 15351,'36'8'5031,"-20"7"-129,2 6-387,-4-3-2838,7 16-903,-10-4-257,3 5-517,-7-1 0,-1-4 0,-3-3-259,-3-9-128,0-18 129,0 0-129,0 0 0,0 0 129,13-29 258,-5 1-129,3-8 258,3 4 0,-1-1 129,6 4 0,-6 2 129,6 6-129,-4 5 129,4 9-128,-1 7-259,7 4 0,-2 13 0,0 10 0,4 7 0,-4-2 0,9 18-1420,-12-13-2966,4 2-516,-2-5 129,1-4-387</inkml:trace>
        </inkml:traceGroup>
        <inkml:traceGroup>
          <inkml:annotationXML>
            <emma:emma xmlns:emma="http://www.w3.org/2003/04/emma" version="1.0">
              <emma:interpretation id="{90BDABDB-760B-474E-A2C2-87A353C28321}" emma:medium="tactile" emma:mode="ink">
                <msink:context xmlns:msink="http://schemas.microsoft.com/ink/2010/main" type="inkWord" rotatedBoundingBox="12075,13169 13460,13511 13240,14400 11855,14058"/>
              </emma:interpretation>
              <emma:one-of disjunction-type="recognition" id="oneOf15">
                <emma:interpretation id="interp75" emma:lang="en-US" emma:confidence="1">
                  <emma:literal>its</emma:literal>
                </emma:interpretation>
                <emma:interpretation id="interp76" emma:lang="en-US" emma:confidence="0">
                  <emma:literal>is</emma:literal>
                </emma:interpretation>
                <emma:interpretation id="interp77" emma:lang="en-US" emma:confidence="0">
                  <emma:literal>Bbs</emma:literal>
                </emma:interpretation>
                <emma:interpretation id="interp78" emma:lang="en-US" emma:confidence="0">
                  <emma:literal>Its</emma:literal>
                </emma:interpretation>
                <emma:interpretation id="interp79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518482.5106">4805 13447 15996,'0'0'4773,"0"0"-129,-1 11-387,-5 14-2967,-3-2-774,8 7-129,-3 0-258,2 0-258,2 1-258,0-12-387,4 11-774,-4-30-2838,0 16-258,0-16-129,-2-10 129</inkml:trace>
          <inkml:trace contextRef="#ctx0" brushRef="#br0" timeOffset="519246.912">4814 12906 6708,'63'-41'4515,"-33"20"0,-2-2-129,-5 1-903,8 22-774,-31 0-903,35 9-387,-28 22-516,4 20-258,-6 11-258,6 17 129,-6 3 0,4 8-257,0-3-259,2 2 0,-1-7 0,1-5 0,0-12 0,-2-13 0,5-9-388,-7-18 1,-7-25-129,0 0-387,18 0-258,-22-34-387,3 4-645,-23-20-1161,8 5 129,-14-6 129,7 13 903,-9-3 1032,9 8 1161,9 11 1032,-1-4 1032,15 26 903,13-25 129,26 23 129,5-12-1032,33 14-774,3-13-387,23 10-387,-3-4-129,-1 3-258,-10-1 129,-12 3-129,-20 0 0,-25 2-129,-32 0 0,0 0 0,-39 14-129,-4-6 0,-2 0-129,1 0 0,7 0-129,5 0 129,14-1 0,18-7 129,0 0 0,25 23 129,12-13 0,13 5 0,5 1 129,11 5 0,0 0-129,-1 6 1,-8 0-130,-5 3 0,-13 0 0,-9-1 0,-15-1 0,-14-3 0,-4-2 0,-20-7 0,-9-3 0,-13-10 0,-3 3-388,-19-15-1805,8-4-2322,-3-5-258,8 1-129,3-5-129</inkml:trace>
        </inkml:traceGroup>
        <inkml:traceGroup>
          <inkml:annotationXML>
            <emma:emma xmlns:emma="http://www.w3.org/2003/04/emma" version="1.0">
              <emma:interpretation id="{8C170689-A224-4BD1-B3C7-EBD339FBE24B}" emma:medium="tactile" emma:mode="ink">
                <msink:context xmlns:msink="http://schemas.microsoft.com/ink/2010/main" type="inkWord" rotatedBoundingBox="14133,13016 18386,12977 18408,15348 14155,15387"/>
              </emma:interpretation>
              <emma:one-of disjunction-type="recognition" id="oneOf16">
                <emma:interpretation id="interp80" emma:lang="en-US" emma:confidence="0">
                  <emma:literal>regular</emma:literal>
                </emma:interpretation>
                <emma:interpretation id="interp81" emma:lang="en-US" emma:confidence="0">
                  <emma:literal>regales</emma:literal>
                </emma:interpretation>
                <emma:interpretation id="interp82" emma:lang="en-US" emma:confidence="0">
                  <emma:literal>regaled</emma:literal>
                </emma:interpretation>
                <emma:interpretation id="interp83" emma:lang="en-US" emma:confidence="0">
                  <emma:literal>regale</emma:literal>
                </emma:interpretation>
                <emma:interpretation id="interp84" emma:lang="en-US" emma:confidence="0">
                  <emma:literal>refutes</emma:literal>
                </emma:interpretation>
              </emma:one-of>
            </emma:emma>
          </inkml:annotationXML>
          <inkml:trace contextRef="#ctx0" brushRef="#br0" timeOffset="519870.9131">6965 13500 14577,'0'18'4644,"14"-18"-258,-14 0 129,18-7-3225,7 3-258,-9-12-258,7 2-258,-4-7-129,3-2-129,-6-6 0,-4-3-128,-6 0-389,-5-3 1,-1 3-129,-8-2-129,-7 11-129,-10-4 0,4 15-129,-11-1 129,7 11 129,-7 1 0,9 1 129,-2 0 129,9 7 129,16-7 387,0 0 0,-2 16 258,2-16 0,36 1 258,-8-1 0,19 0 0,-5 0-129,13 0 0,-1 0-258,1 6 1,-7 1-388,0 7 0,-9 0 0,-7 6 0,-7 3 0,-9 4 0,-4 5 0,-12-7-1162,11 16-1676,-11-15-1935,5-3 0,-1-5-258,-4-18-387</inkml:trace>
          <inkml:trace contextRef="#ctx0" brushRef="#br0" timeOffset="520791.3147">7651 13385 13029,'64'-16'4773,"-24"7"-129,8 0-129,3-11-2064,13 15-1548,-7-9-387,4 1-258,-8-5-129,-7 1 0,-8-5-258,-13 1 129,-17 0-129,-8-2-129,-17 5 129,-19 0-129,-7 9-129,-14 4 129,1 5-129,-8 3 129,8 13-129,3 2 258,10 3 387,11 6-129,11 0 258,21 3 0,2-5 129,23 7 0,8-5 0,15 1 0,4-3-258,12-2 0,2-7-129,1-3 0,1-6-129,0-7 130,-3 0-130,-2-7 0,-5-13-130,-2-7 130,-8-3-258,-7-7 129,-8-1-129,-11 1 129,-10 0-258,-12 1 129,-5 9 0,-15 4 0,-3 11 129,-7 5 0,3 7 0,2 0 0,4 9 129,21-9 0,-16 35-129,16-8 129,3 1 129,13-3-258,6 2 129,-3-6-129,6-1 129,-7-8-129,0-3 0,-2-9 129,-16 0-129,23-2 129,-23 2-129,20-19 258,-20 19-258,24-20 129,-24 20-129,29-9 258,-10 9 0,5 15 0,-5 10 258,6 19-258,0 13 258,7 25 0,2 16 0,7 14-129,0 9 0,5 8 0,-2 5 0,6-3-129,-4-2 130,-3-8-259,-7-13 0,-8-10 0,-7-15 0,-8-11 0,-11-15 0,-6-20 0,-21-19 0,-14-18 0,-14-15 0,-10-20 0,-8-11 0,-9-15 0,0-8 0,2-11 0,9-7 0,13-11 0,21-7 0,17-13-130,20 10-773,17-15-1935,31 18-2064,20 0 129,17 13-387,9 10-129</inkml:trace>
          <inkml:trace contextRef="#ctx0" brushRef="#br0" timeOffset="521462.1159">9245 13265 9417,'18'0'4644,"-14"24"-258,-4-5-258,0 1-1290,3 14-1677,-3-8-387,0 8-258,0-4-258,0-3 0,5-4-129,3-5 0,-8-18-129,21 14 0,-21-14 0,25-9 129,-9-10 0,0-6 0,2-7-258,1-2 387,-1-3-258,2 1 258,-6 0-129,2 8 129,-4 3-129,-1 7 0,-11 18 129,20-12 0,-20 12-258,17 14 129,-6 7 0,1 8 0,4 5 0,0 1-258,4 3 0,-4-6-258,5 1-129,-6-15-387,11 9-1032,-26-27-2580,31 0-129,-15-11 0,0-12-258</inkml:trace>
          <inkml:trace contextRef="#ctx0" brushRef="#br0" timeOffset="522366.9174">9868 12684 13287,'2'-84'4902,"-1"68"-387,-1 16 258,11 16-3096,-11 7-645,2 25-387,-2 4-258,3 17 129,-1 8-258,2 5 0,-1 1 0,1 1-129,5-2-129,0-8-258,8-6 129,3-13-258,8-5 0,3-16-258,11-4-129,-1-19 0,14-2-258,-10-15 0,12-4 129,-14-17-129,6 0 387,-17-10 0,-5 1 387,-11 1 387,-16-4 258,0 12 387,-18 2-258,-1 12 129,-12 5-129,5 8 0,-6 1 0,7 14-129,2 2 0,10 3-129,3 0 129,8 3-129,2-6 0,5 5-129,9-4-129,4-2 0,0-4 129,2-5-258,-3-2 129,1-5 129,-2 0-129,0-8 129,-16 8 0,30-29 0,-30 29 0,32-27-129,-16 17 129,6 3 0,-1 7 0,4 0 0,2 10 0,1 6 0,2 2 0,2 0 0,-1 0 0,1-2 0,-2-6 0,0-4-129,-3-6 129,-1-2-129,-2-12 129,-3-6-129,-5-7-129,-5-5 129,-6-3-129,-5-6 0,0-2-129,-14 2 0,-1 4 0,-4 1 0,5 8 129,-2 5-129,16 23 129,-20-22 0,20 22 0,0 0 129,0 0 0,9 8 0,-9-8 129,32 16 129,-14-13 0,7 4 0,-2-1 129,5 1-129,-1 0 0,3 2 0,-3 1-129,3 6 129,-3 4-129,1 3 0,-3 4 1,-5 3-130,-4 4-130,-6 1-128,1 6-387,-11-14-1419,0 10-2580,-2-5-387,-1-1-129,-3-10-129</inkml:trace>
        </inkml:traceGroup>
        <inkml:traceGroup>
          <inkml:annotationXML>
            <emma:emma xmlns:emma="http://www.w3.org/2003/04/emma" version="1.0">
              <emma:interpretation id="{560FF2C2-0B76-4405-9A0A-92DAFBA028F1}" emma:medium="tactile" emma:mode="ink">
                <msink:context xmlns:msink="http://schemas.microsoft.com/ink/2010/main" type="inkWord" rotatedBoundingBox="18929,12958 22302,12793 22369,14147 18995,14312"/>
              </emma:interpretation>
              <emma:one-of disjunction-type="recognition" id="oneOf17">
                <emma:interpretation id="interp85" emma:lang="en-US" emma:confidence="0">
                  <emma:literal>form</emma:literal>
                </emma:interpretation>
                <emma:interpretation id="interp86" emma:lang="en-US" emma:confidence="0">
                  <emma:literal>Form</emma:literal>
                </emma:interpretation>
                <emma:interpretation id="interp87" emma:lang="en-US" emma:confidence="0">
                  <emma:literal>torn</emma:literal>
                </emma:interpretation>
                <emma:interpretation id="interp88" emma:lang="en-US" emma:confidence="0">
                  <emma:literal>Torn</emma:literal>
                </emma:interpretation>
                <emma:interpretation id="interp89" emma:lang="en-US" emma:confidence="0">
                  <emma:literal>Firm</emma:literal>
                </emma:interpretation>
              </emma:one-of>
            </emma:emma>
          </inkml:annotationXML>
          <inkml:trace contextRef="#ctx0" brushRef="#br0" timeOffset="522803.7182">11732 13136 13029,'76'-18'5031,"-33"4"-516,3-4 129,4-7-2709,5 0-1419,-1-9-387,3-7-129,1-7-129,-4-9-129,-1 0 129,-5-3-129,-5 3 129,-11 4 0,-6 6 129,-11 10 0,-10 10 0,-5 27 129,0 0 0,-16 0 0,2 31 129,10 17 0,1 12 129,6 17 0,13 4-129,13 15 258,3 2 0,7 7-258,0-3 0,2-1-129,-6 0 0,-4-4-258,-6-5 0,-13-14-387,1-3-387,-17-32-1290,-1-4-2580,-13-21-129,-3-15-258,-8-12 129</inkml:trace>
          <inkml:trace contextRef="#ctx0" brushRef="#br0" timeOffset="523193.7189">12298 13360 11997,'5'-43'4902,"23"31"-516,15 3 129,16 9-2709,1-13-1032,20 6-387,2-5-387,4-4 0,-5-4-129,-8-3 0,-9 0 129,-17-2-129,-14 2 129,-17 2 0,-16 21 129,0-25-129,-17 23 0,-7 2 129,1 9-129,2 10 0,3 8 0,6 3 0,5 4 258,7 3-129,3-5 129,15 2 0,2-12 129,6-1 0,-3-10 0,6-6 0,-8-7-258,4-14 129,-5-5-387,-8-11-129,2 3-645,-12-21-1290,12 8-2451,-3-1-258,5 7 129,-4 4-516</inkml:trace>
          <inkml:trace contextRef="#ctx0" brushRef="#br0" timeOffset="523661.7197">13231 13136 12255,'24'10'4902,"6"-8"-258,9-2 129,11 0-2193,0-5-1677,14-1-387,-9-6-129,0 0-129,-9-8-129,-8-1-129,-15-4 0,-13-4-258,-10 3-129,-9-6-129,-3 10-258,-18-12-258,12 18-129,-14-9 129,16 18 0,-11-9-129,27 16 387,-26-10 258,26 10 516,0 0 516,0 0 129,0 0 129,0 0 129,14 0 0,-14 0 0,26 0-129,-26 0-129,36-2 0,-16 0-258,6 2 129,-1 0-129,9 0 0,-2 7-129,2 7 129,-4 1-129,2 8-129,-3 0 0,-5 9 0,-2 5-258,-6-1 0,-2 5-387,-9-11-258,11 13-1032,-14-17-2967,3-2 0,-5-24-258,20 21-129</inkml:trace>
          <inkml:trace contextRef="#ctx0" brushRef="#br0" timeOffset="524176.5206">14286 12908 15738,'25'-4'4902,"-25"4"0,23 22-258,-3 6-3612,-13-3-387,5 9-129,-3-2-387,-2 0 0,-1 0-387,-4-7 129,3-4-129,-5-21 0,7 22 0,-7-22 0,0 0 0,21-18 129,-10-7 258,5-2-129,0-7 0,4-1 129,1 1 0,6 2-129,1 5 258,2 8-129,2 4 0,0 10-129,-3 5 129,1 5 0,-7 12-129,-3 4 0,-6 0-129,-10 1-129,1-1 0,-5-5-129,0 0 0,0-16 129,0 16 0,0-16 129,0 0 129,28-2 129,-12-5 258,11 0 0,-6-2 0,8 7 129,-4 0-129,3 4 129,1 12-386,1 11-130,0 7 0,-5 4 0,2 16-775,-18-6-3998,0 5-387,-9 1 129,-16 1-645</inkml:trace>
        </inkml:traceGroup>
      </inkml:traceGroup>
    </inkml:traceGroup>
    <inkml:traceGroup>
      <inkml:annotationXML>
        <emma:emma xmlns:emma="http://www.w3.org/2003/04/emma" version="1.0">
          <emma:interpretation id="{E53B7609-C0A7-41BA-A162-0A5656C75430}" emma:medium="tactile" emma:mode="ink">
            <msink:context xmlns:msink="http://schemas.microsoft.com/ink/2010/main" type="paragraph" rotatedBoundingBox="1658,15022 10230,14632 10293,16022 1721,164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84D21D-7601-4A0F-8711-3D538BD7AE1C}" emma:medium="tactile" emma:mode="ink">
              <msink:context xmlns:msink="http://schemas.microsoft.com/ink/2010/main" type="inkBullet" rotatedBoundingBox="1679,15500 1950,15487 1976,16076 1706,16088"/>
            </emma:interpretation>
            <emma:one-of disjunction-type="recognition" id="oneOf18">
              <emma:interpretation id="interp90" emma:lang="en-US" emma:confidence="0">
                <emma:literal>•</emma:literal>
              </emma:interpretation>
            </emma:one-of>
          </emma:emma>
        </inkml:annotationXML>
        <inkml:trace contextRef="#ctx0" brushRef="#br0" timeOffset="525143.7222">-5366 15267 11094,'-17'-25'4644,"17"25"-387,-31-7 0,6 7-2709,13 10-774,-8 6-258,4 13-387,0 6 0,7 4-129,1 4 129,2 2-129,6-4 129,0 1 0,7-4 129,9-3-129,2-10 258,7-2 129,-4-12-129,10-2 129,-6-9-129,3 0 129,-5-18-129,0-2 0,-7-10-129,0-5 129,-7-10-258,-3-8 0,-6-9-129,-2-6 0,-7 6-258,-5-4-129,5 20-516,-13-13-1290,15 32-2709,7 27 0,0 0-387,-16 7-129</inkml:trace>
      </inkml:traceGroup>
      <inkml:traceGroup>
        <inkml:annotationXML>
          <emma:emma xmlns:emma="http://www.w3.org/2003/04/emma" version="1.0">
            <emma:interpretation id="{17BCA217-748F-41B9-90EB-178E19EA2D54}" emma:medium="tactile" emma:mode="ink">
              <msink:context xmlns:msink="http://schemas.microsoft.com/ink/2010/main" type="line" rotatedBoundingBox="2053,15004 10230,14632 10293,16022 2116,16395"/>
            </emma:interpretation>
          </emma:emma>
        </inkml:annotationXML>
        <inkml:traceGroup>
          <inkml:annotationXML>
            <emma:emma xmlns:emma="http://www.w3.org/2003/04/emma" version="1.0">
              <emma:interpretation id="{5D11D0BC-2A89-48C8-A85B-473D3EF3DE47}" emma:medium="tactile" emma:mode="ink">
                <msink:context xmlns:msink="http://schemas.microsoft.com/ink/2010/main" type="inkWord" rotatedBoundingBox="2080,14893 6194,14830 6212,15984 2098,16047"/>
              </emma:interpretation>
              <emma:one-of disjunction-type="recognition" id="oneOf19">
                <emma:interpretation id="interp91" emma:lang="en-US" emma:confidence="0">
                  <emma:literal>dual</emma:literal>
                </emma:interpretation>
                <emma:interpretation id="interp92" emma:lang="en-US" emma:confidence="0">
                  <emma:literal>or dual</emma:literal>
                </emma:interpretation>
                <emma:interpretation id="interp93" emma:lang="en-US" emma:confidence="0">
                  <emma:literal>a dual</emma:literal>
                </emma:interpretation>
                <emma:interpretation id="interp94" emma:lang="en-US" emma:confidence="0">
                  <emma:literal>ordinal</emma:literal>
                </emma:interpretation>
                <emma:interpretation id="interp95" emma:lang="en-US" emma:confidence="0">
                  <emma:literal>on dual</emma:literal>
                </emma:interpretation>
              </emma:one-of>
            </emma:emma>
          </inkml:annotationXML>
          <inkml:trace contextRef="#ctx0" brushRef="#br0" timeOffset="526610.1248">-3316 15418 10449,'-15'-66'4515,"-8"30"0,2 6-387,3 7-2451,-19-5-774,6 13-516,-6 7 0,1 8-258,1 7 0,3 14-129,3 6 0,5 8 0,6 3 129,7 3-129,6-1 258,5 1-387,12-5 387,6-1-258,7-6 258,7-4-129,-2-9 129,7-4-129,-6-10 258,4-2 129,-4-11-129,1-6 129,-8-14-129,1-1 129,-3-14-387,-4-7 129,-2-10-129,-4-13 0,-5-8 0,-3-6-258,-4-1 258,0 2-129,-9 11 0,-5 7 0,-2 12 0,-4 16 0,-3 15 0,1 17 129,1 8-129,3 6 129,1 11-129,6 13 129,6 5 0,5 11 0,5 5 1,9 5-130,4 6 0,9 3 0,-1 2 0,4-2 0,1 1 0,-3-5 0,1-1 0,-4-9 0,1-1 0,-6-12 0,3 4-775,-14-19-1160,14 5-3096,-7-9-129,4-4-129,-1-5-258</inkml:trace>
          <inkml:trace contextRef="#ctx0" brushRef="#br0" timeOffset="527109.3258">-2810 15283 13545,'0'0'4902,"0"0"-129,0 12-129,0-12-3483,-1 39-516,-1-16-129,2 8-387,2-3 129,5 1-387,2-3 258,1-6-258,3-4 258,3-6-258,2-6 129,3-4 258,4-9-258,2-9 258,-3-8-258,3-3 258,-4-5-129,-1-3 129,-5 1 0,-2 4-258,-5 2 129,-3 7 0,-1 5-129,-6 18 129,5-16-129,-5 16 0,14 11 0,-1 10 129,3 4-129,5 5 0,8 4 0,4 2 129,6-2-258,6-4 258,7-9-258,1-3 129,6-7 0,1-8 0,4-3 0,-3-7 0,-3-9 0,-6-7-129,-6-7 129,-9-6-129,-8-1 129,-11-1 0,-13 3 0,-5 1 0,-9 7 0,-10 11 0,-6 9 0,-2 7 0,-1 7 0,1 9 0,4 6 0,3-1 129,6 4-129,7 0 0,3-2 129,4 0 0,0 0-258,6-1 129,4 1-129,3-4-129,-1-1 129,-12-18 129,27 18-129,-27-18 0,27-5 129,-11-13 0,-2-11 129,4-4 129,-1-7-129,7 3 0,0 0 0,3 8-129,2 10 129,-1 12-129,0 10 0,-1 17 0,2 12-129,-3 5-129,3 9-129,-6-10-516,14 12-645,-17-25-2193,14 0-1161,-2-14-129,0-9-129,-4-2-387</inkml:trace>
          <inkml:trace contextRef="#ctx0" brushRef="#br0" timeOffset="527390.1263">-1246 14477 14577,'-14'-48'5289,"14"48"-258,0 0-129,10 9-3354,-10 9-645,15 17-386,-8 2-517,11 20 0,-4 7 0,5 16 0,1 8 0,3 1 0,0 3 0,-1-8 0,2 1 0,-13-30-1936,5 4-2966,-3-22-516,-5-8 0,-8-12-129</inkml:trace>
          <inkml:trace contextRef="#ctx0" brushRef="#br0" timeOffset="525611.723">-5129 15565 14190,'71'6'5160,"-34"-6"-387,-1-7 0,8-6-3483,-12-12-774,4 0 0,-6-8-258,-5-5-129,-5-4 0,-13-5 0,-7 1-258,-4-2 0,-12 5-129,-10 1-129,-3 11-129,-6 1-129,10 16-258,-9-2 0,16 16-129,-7 0 129,25 0 129,-23 21 129,23-5 258,0-16 387,0 23 387,16-8 258,-16-15 129,41 9 129,-20-9 0,17 0 129,-8-11-129,14 7-129,-4-10-129,8 7-129,-6-4 0,5 6-129,-3 1-257,-1 4-130,-6 2 0,-1 14 0,-6 6 0,-3 6 0,-6 9 0,-9 1-259,4 13-1160,-16-3-3483,2-3-258,-2-4-129,4-2-516</inkml:trace>
        </inkml:traceGroup>
        <inkml:traceGroup>
          <inkml:annotationXML>
            <emma:emma xmlns:emma="http://www.w3.org/2003/04/emma" version="1.0">
              <emma:interpretation id="{ED5389AD-6A6F-4721-9FCD-3286C46CD50E}" emma:medium="tactile" emma:mode="ink">
                <msink:context xmlns:msink="http://schemas.microsoft.com/ink/2010/main" type="inkWord" rotatedBoundingBox="7039,14777 10230,14632 10293,16022 7102,16168"/>
              </emma:interpretation>
              <emma:one-of disjunction-type="recognition" id="oneOf20">
                <emma:interpretation id="interp96" emma:lang="en-US" emma:confidence="1">
                  <emma:literal>form</emma:literal>
                </emma:interpretation>
                <emma:interpretation id="interp97" emma:lang="en-US" emma:confidence="1">
                  <emma:literal>for m</emma:literal>
                </emma:interpretation>
                <emma:interpretation id="interp98" emma:lang="en-US" emma:confidence="0">
                  <emma:literal>fon m</emma:literal>
                </emma:interpretation>
                <emma:interpretation id="interp99" emma:lang="en-US" emma:confidence="0">
                  <emma:literal>For m</emma:literal>
                </emma:interpretation>
                <emma:interpretation id="interp100" emma:lang="en-US" emma:confidence="0">
                  <emma:literal>form m</emma:literal>
                </emma:interpretation>
              </emma:one-of>
            </emma:emma>
          </inkml:annotationXML>
          <inkml:trace contextRef="#ctx0" brushRef="#br0" timeOffset="528419.728">-150 15183 6321,'0'-16'4902,"12"11"-258,15-2-129,12-6-1290,16 13-1032,-10-11-645,28 8-516,-6-10-387,13 5-258,-3-7-129,1 5-129,-5-6 0,-4 0 0,-12 0 0,-9 0-129,-14-2 129,-14 4-129,-13-2-129,-7 16 129,-16-18 0,-7 18 0,-2 0-129,0 12 129,3 10-129,5 6 258,8 6-129,9 3 129,0 4 0,14 0 129,5-2-129,8-3 129,3-10 0,4-1 0,-2-10 0,2-10 0,-9-5 0,0-13-129,-6-15 0,-6-11-387,-1-6-129,-12-20-645,15 15-645,-15-9-2838,7 6-387,2 6 0,3 14-387</inkml:trace>
          <inkml:trace contextRef="#ctx0" brushRef="#br0" timeOffset="527920.5272">-70 14961 14835,'34'-22'4902,"-17"10"-258,3-6 0,19 2-3741,-18-11-387,11 1-258,-5-10-129,2-1 0,-3-6-129,-3-3 129,-5-6-129,-4 2 258,-6-1-258,-7 3 129,-1 3-129,0 10 129,-5 8-258,5 27 258,-16-16-129,16 16-129,-13 36 129,12 5 0,1 10 129,0 15 0,5 9 258,7 10-258,1 9 129,5 6 1,-6 1-259,4 1 0,-3-1 0,-1-7 0,-1-3 0,-1-11 0,-1-12 0,-3-11 0,1-7 0,-7-17-646,5 5-515,-5-38-2451,-12 25-1419,12-25 129,-27 0-387,9-4 0</inkml:trace>
          <inkml:trace contextRef="#ctx0" brushRef="#br0" timeOffset="528918.929">1066 15226 15093,'63'32'4902,"-26"-27"129,0-5-516,15 0-2838,-18-18-903,8 2-258,-4-10-257,-3-5-259,-3-2 0,-7-10 0,-3-2 0,-10-3 0,-3 0 0,-9-3-388,0 8 1,-11-3-516,2 17-129,-15-6-258,24 35 0,-45-36 0,45 36 0,-39-9 129,39 9 258,-25 0 774,25 0 516,0 0 258,0 0 258,0 23 0,0-23 129,16 11 0,-16-11-258,23 5 0,-23-5-129,23 0-129,-23 0 129,27 0-258,-27 0 129,34 0-129,-15 0 0,4 4-257,-1 3-130,3 4 0,0 3 0,-2 7 0,0 6 0,-4 7 0,1 7 0,-6 1-259,2 8-515,-12-18-1032,12 6-2709,-9-8-387,4-3 0,-11-27-258</inkml:trace>
          <inkml:trace contextRef="#ctx0" brushRef="#br0" timeOffset="529527.33">2205 14826 15093,'18'-13'5031,"8"13"-258,-26 0-129,16 50-2838,-16-20-1161,13 15 0,-10 1-515,3 5-130,-3 5 0,-3-7 0,6-1-130,-5-14-128,5-5-129,-6-29 0,10 16 0,-10-16 0,15-29 258,-8-3 129,3-12 129,1-6-129,-2-3 129,2 3 0,-3 2 0,3 9 0,0 3 0,1 15 0,-12 21 129,25-4-129,-11 13 0,2 21 0,-1 6 0,1 3 0,0 4 0,-2 1-129,0-1-129,-1-6 0,-1-5-129,-1-10 0,1-6 129,-12-16-129,22 0 129,-8-9 0,0-15 258,6-13-129,-1-6 129,6-3 0,0 2 129,5 3 0,-1 7-129,-1 13 129,1 12-129,-3 11 1,-3 22-130,0 14 0,-5 6 0,-4 10 0,-1 1 0,-2 0 0,-1-2 0,-3-6 0,4-5-130,-6-12-644,15 6-2064,-13-15-1935,2-5 258,-9-16-516,12 25 0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6:44.0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5DC5B12-8871-415F-854E-3984FCA4244F}" emma:medium="tactile" emma:mode="ink">
          <msink:context xmlns:msink="http://schemas.microsoft.com/ink/2010/main" type="writingRegion" rotatedBoundingBox="13554,6182 20741,5944 20898,10671 13710,10910"/>
        </emma:interpretation>
      </emma:emma>
    </inkml:annotationXML>
    <inkml:traceGroup>
      <inkml:annotationXML>
        <emma:emma xmlns:emma="http://www.w3.org/2003/04/emma" version="1.0">
          <emma:interpretation id="{8235B342-C553-4814-BAA7-CFD8277798CC}" emma:medium="tactile" emma:mode="ink">
            <msink:context xmlns:msink="http://schemas.microsoft.com/ink/2010/main" type="paragraph" rotatedBoundingBox="13827,5982 19780,5998 19773,8973 13820,89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A47CAE-9D62-42AA-B71D-D366832A3994}" emma:medium="tactile" emma:mode="ink">
              <msink:context xmlns:msink="http://schemas.microsoft.com/ink/2010/main" type="line" rotatedBoundingBox="13827,5982 19691,5998 19686,7650 13823,7635"/>
            </emma:interpretation>
          </emma:emma>
        </inkml:annotationXML>
        <inkml:traceGroup>
          <inkml:annotationXML>
            <emma:emma xmlns:emma="http://www.w3.org/2003/04/emma" version="1.0">
              <emma:interpretation id="{8D8D27D8-EAE6-4753-859B-0F09882F148E}" emma:medium="tactile" emma:mode="ink">
                <msink:context xmlns:msink="http://schemas.microsoft.com/ink/2010/main" type="inkWord" rotatedBoundingBox="13827,6222 16285,6228 16281,7641 13823,7635"/>
              </emma:interpretation>
              <emma:one-of disjunction-type="recognition" id="oneOf0">
                <emma:interpretation id="interp0" emma:lang="en-US" emma:confidence="0">
                  <emma:literal>The</emma:literal>
                </emma:interpretation>
                <emma:interpretation id="interp1" emma:lang="en-US" emma:confidence="0">
                  <emma:literal>F.</emma:literal>
                </emma:interpretation>
                <emma:interpretation id="interp2" emma:lang="en-US" emma:confidence="0">
                  <emma:literal>It</emma:literal>
                </emma:interpretation>
                <emma:interpretation id="interp3" emma:lang="en-US" emma:confidence="0">
                  <emma:literal>Tot</emma:literal>
                </emma:interpretation>
                <emma:interpretation id="interp4" emma:lang="en-US" emma:confidence="0">
                  <emma:literal>Tat</emma:literal>
                </emma:interpretation>
              </emma:one-of>
            </emma:emma>
          </inkml:annotationXML>
          <inkml:trace contextRef="#ctx0" brushRef="#br0">6616 6269 13545,'-16'-14'4773,"16"14"0,0 0-258,0 0-2580,9-2-903,14 7-258,-1 4-258,10 11-129,1-1-129,8 6 1,4-2-259,5 4 0,-1-2 0,-1 0 0,0-4 0,-3-1 0,-4-4 0,-7-2 0,-1 0 0,-11-9-646,4 10-644,-26-15-3096,20 3-387,-20-3-129,0 0-258</inkml:trace>
          <inkml:trace contextRef="#ctx0" brushRef="#br0" timeOffset="499.2009">7187 6511 14706,'0'16'5031,"0"-16"-387,0 0 129,9 33-3225,-9-33-645,2 47-258,-2-17-258,0 14-257,0 6-130,0 9 0,0 1 0,2 1 0,1-1 0,1-5 0,1 0 0,-1-10-259,8-1-773,-12-17-3225,4-6-645,-4-21 0,17 14-258,-17-14-258</inkml:trace>
          <inkml:trace contextRef="#ctx0" brushRef="#br0" timeOffset="249.6004">7397 6281 12513,'32'-16'4902,"-14"7"-387,-18 9 129,0 0-2709,0 0-903,-9 0-258,9 0-258,-25 20-387,25-20 0,-32 28-129,13-13-516,6 10-903,-10-1-2967,5-4-258,0 1-258,1-1 0</inkml:trace>
          <inkml:trace contextRef="#ctx0" brushRef="#br0" timeOffset="1622.4028">6627 5858 9159,'0'0'4515,"0"0"0,0 0-258,0 0-1290,0 0-1161,19-1-516,-19 1-258,50 0-129,-14 0-258,17 8-129,6-6 0,14 5-129,9-7-128,8 0-259,6 0 0,4-5 0,3-2 0,-5-4 0,2 2 0,-13-5-130,0 14-1031,-32-7-3483,4 7-258,-18 0 0,-13 7-387</inkml:trace>
          <inkml:trace contextRef="#ctx0" brushRef="#br0" timeOffset="1965.603">8304 6509 14577,'0'0'4773,"18"7"0,-18-7-129,36 14-3225,-15-14-903,20 0 129,-2 0-258,11 0 0,3-3-387,8-1 129,-1 1-258,-1-5-129,5 8-1032,-23 0-3354,-2 0-129,-14 0-258,-25 0 0</inkml:trace>
          <inkml:trace contextRef="#ctx0" brushRef="#br0" timeOffset="2168.4038">8464 6587 13416,'-1'21'4644,"22"4"-387,4-9 258,14 2-3612,-7-4-387,11-1-516,10 3-645,-3-16-1161,25 0-2580,1 0 129,8-13-516,12 1 129</inkml:trace>
        </inkml:traceGroup>
        <inkml:traceGroup>
          <inkml:annotationXML>
            <emma:emma xmlns:emma="http://www.w3.org/2003/04/emma" version="1.0">
              <emma:interpretation id="{75298D34-26F3-47D5-A5AF-B9ED1219558A}" emma:medium="tactile" emma:mode="ink">
                <msink:context xmlns:msink="http://schemas.microsoft.com/ink/2010/main" type="inkWord" rotatedBoundingBox="17095,5991 19691,5998 19687,7481 17091,7474"/>
              </emma:interpretation>
              <emma:one-of disjunction-type="recognition" id="oneOf1">
                <emma:interpretation id="interp5" emma:lang="en-US" emma:confidence="0">
                  <emma:literal>AFB</emma:literal>
                </emma:interpretation>
                <emma:interpretation id="interp6" emma:lang="en-US" emma:confidence="0">
                  <emma:literal>APB</emma:literal>
                </emma:interpretation>
                <emma:interpretation id="interp7" emma:lang="en-US" emma:confidence="0">
                  <emma:literal>AID</emma:literal>
                </emma:interpretation>
                <emma:interpretation id="interp8" emma:lang="en-US" emma:confidence="0">
                  <emma:literal>AI</emma:literal>
                </emma:interpretation>
                <emma:interpretation id="interp9" emma:lang="en-US" emma:confidence="0">
                  <emma:literal>At-is</emma:literal>
                </emma:interpretation>
              </emma:one-of>
            </emma:emma>
          </inkml:annotationXML>
          <inkml:trace contextRef="#ctx0" brushRef="#br0" timeOffset="2714.4047">10035 6344 15867,'-14'-18'4773,"-6"20"129,-1 12-387,12 16-3483,-14 0-387,9 13-258,-4 3-129,4 9-258,1 4 129,4 0-129,2-1 0,4-4-129,-1-3 129,4-12 0,0-7 0,0-12 0,0-20 0,0 0 0,12-20 0,-1-15 0,2-12 0,-1-6 129,2-13-258,-1-3 129,-3 0 0,1 1 129,-4 4-129,4 7 129,-2 6-129,0 12 0,0 8 130,1 12-130,-10 19 0,29-16 0,-29 16 0,28 12 0,-15 10 0,4 10 0,1 5 0,0 7 0,-4 8 0,-1 5 0,-1 3 0,-1 4 0,-1-2 0,1 4 0,0-2 0,1-3 0,4-3 0,-3-6 0,4-4 0,-6-16 0,7 2-388,-18-34-2321,0 0-2193,0 0-129,0-11-129,-11-14-258</inkml:trace>
          <inkml:trace contextRef="#ctx0" brushRef="#br0" timeOffset="2886.0051">9909 6754 12771,'-23'-26'4773,"42"10"-516,15 12 129,9 4-3096,10-7-903,11 0-387,9 5-1032,-5-7-2193,3-7-1032,3 5-258,-10-8-387,-3 5 129</inkml:trace>
          <inkml:trace contextRef="#ctx0" brushRef="#br0" timeOffset="4399.2076">9912 5659 12255,'0'0'4773,"16"0"-387,-16 0 258,27 14-2709,-27-14-774,32 11-258,-5-9-258,21 9-258,9-10 129,23 5-258,12-6 0,22 0 0,14-7-129,25 1 0,16-6 1,12 1-130,6-1 0,2-1 0,-4 1 0,-4 1 0,-10 2 0,-20 2 0,-23 2 0,-30-1-130,-16 6-902,-47 6-3483,-13-4-516,-22-2 258,-25 0-516</inkml:trace>
          <inkml:trace contextRef="#ctx0" brushRef="#br0" timeOffset="3088.8054">10690 6532 14061,'0'0'4902,"0"0"-387,17-9 0,-17 9-3096,31 0-258,-10 0-258,15 2-645,1 1 0,7 1-129,10 0-258,-3-4-129,8 5-516,-14-9-516,13 4-1032,-26-5-2451,-3-9 129,-29 14-387,12-30 258</inkml:trace>
          <inkml:trace contextRef="#ctx0" brushRef="#br0" timeOffset="3276.0057">11106 6400 11868,'-52'-14'4773,"34"14"-258,18 0 129,-35 4-2322,35 21-774,-11-6-645,11 17-387,-2-1 0,2 13-258,0 0-129,8 2-258,2 3-129,-4-6-387,10 6-129,-15-23-903,22 4-2580,-10-13-516,-13-21-129,32 11-129</inkml:trace>
          <inkml:trace contextRef="#ctx0" brushRef="#br0" timeOffset="3900.0068">11558 6264 15351,'0'0'4902,"0"0"-129,0 0 0,-7 30-3741,10 14-516,1 1 129,6 12-387,-4 1 0,1 4-258,0-3 129,-2-6-387,2-10 258,-7-13-258,2-8 0,-2-22-129,0 0-129,0-22 129,2-8-129,-2-13 258,7-1-258,2-11 387,3 2 0,6-1 258,0 3 0,7 6 129,0 3 129,5 10-129,-2 5 129,3 14 0,-5 3-129,3 10-129,-10 0 129,-1 12-258,-9 4 0,-9 4-129,0 1-129,-9-3-129,-1 5 0,-8-7-129,3 2 0,-1-8 129,16-10 0,-14 18 129,14-18 258,0 0 129,7 20 258,13-8 129,-2-3 0,10 9-129,-1-4 387,8 9-258,-6 0 0,-1 8-258,-6-3 130,-6 8-388,-11-4 0,-5 5 0,-9-2 0,-14-4 0,-9-3 0,-11-7 0,-3-1-130,-14-20-1031,12 4-3483,-16-4-258,-2-13 0,2-6-387</inkml:trace>
        </inkml:traceGroup>
      </inkml:traceGroup>
      <inkml:traceGroup>
        <inkml:annotationXML>
          <emma:emma xmlns:emma="http://www.w3.org/2003/04/emma" version="1.0">
            <emma:interpretation id="{AB55007C-639E-467D-96C8-6895736A1246}" emma:medium="tactile" emma:mode="ink">
              <msink:context xmlns:msink="http://schemas.microsoft.com/ink/2010/main" type="line" rotatedBoundingBox="15976,8063 19772,7831 19838,8914 16042,9146"/>
            </emma:interpretation>
          </emma:emma>
        </inkml:annotationXML>
        <inkml:traceGroup>
          <inkml:annotationXML>
            <emma:emma xmlns:emma="http://www.w3.org/2003/04/emma" version="1.0">
              <emma:interpretation id="{2FA8C5E3-670A-45C6-AFDB-D34EBF4AADA3}" emma:medium="tactile" emma:mode="ink">
                <msink:context xmlns:msink="http://schemas.microsoft.com/ink/2010/main" type="inkWord" rotatedBoundingBox="15995,8373 16806,8324 16834,8777 16022,8826"/>
              </emma:interpretation>
              <emma:one-of disjunction-type="recognition" id="oneOf2">
                <emma:interpretation id="interp10" emma:lang="en-US" emma:confidence="1">
                  <emma:literal>=</emma:literal>
                </emma:interpretation>
                <emma:interpretation id="interp11" emma:lang="en-US" emma:confidence="0">
                  <emma:literal>[</emma:literal>
                </emma:interpretation>
                <emma:interpretation id="interp12" emma:lang="en-US" emma:confidence="0">
                  <emma:literal>E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9593.6344">8788 8279 15093,'16'9'4644,"5"-2"-258,6 4-129,3-7-3612,17 8-258,4-5-129,6 2-387,9 2-258,-4-8-387,15 13-645,-11-16-1548,5 2-1419,5 0-258,-1-2-129,3 0-258</inkml:trace>
          <inkml:trace contextRef="#ctx0" brushRef="#br0" timeOffset="19359.6338">8795 7981 10449,'0'0'4902,"0"0"-129,0 0-129,0-14-774,0 14-2709,0 0-387,0 0-258,14 0 0,6 1-129,3-1-129,14 2 0,10-2 1,10 0-259,3 0 0,6 0 0,2 0 0,-10-5-646,5 10-1289,-24-3-2709,-13 5-258,-26-7-129,4 23-387</inkml:trace>
        </inkml:traceGroup>
        <inkml:traceGroup>
          <inkml:annotationXML>
            <emma:emma xmlns:emma="http://www.w3.org/2003/04/emma" version="1.0">
              <emma:interpretation id="{C44363E2-CA51-4866-91F5-BB14D0EB5999}" emma:medium="tactile" emma:mode="ink">
                <msink:context xmlns:msink="http://schemas.microsoft.com/ink/2010/main" type="inkWord" rotatedBoundingBox="17502,7970 18220,7926 18283,8951 17564,8994"/>
              </emma:interpretation>
              <emma:one-of disjunction-type="recognition" id="oneOf3">
                <emma:interpretation id="interp15" emma:lang="en-US" emma:confidence="0.5">
                  <emma:literal>At</emma:literal>
                </emma:interpretation>
                <emma:interpretation id="interp16" emma:lang="en-US" emma:confidence="0">
                  <emma:literal>A</emma:literal>
                </emma:interpretation>
                <emma:interpretation id="interp17" emma:lang="en-US" emma:confidence="0">
                  <emma:literal>As</emma:literal>
                </emma:interpretation>
                <emma:interpretation id="interp18" emma:lang="en-US" emma:confidence="0">
                  <emma:literal>AE</emma:literal>
                </emma:interpretation>
                <emma:interpretation id="interp19" emma:lang="en-US" emma:confidence="0">
                  <emma:literal>AI</emma:literal>
                </emma:interpretation>
              </emma:one-of>
            </emma:emma>
          </inkml:annotationXML>
          <inkml:trace contextRef="#ctx0" brushRef="#br0" timeOffset="20264.4356">10569 7968 14061,'0'0'4644,"0"0"-258,0 0 0,-20 23-3612,13 13-258,-9 1 0,2 11-258,-8 6 0,1 1-129,-2 2 0,0 0 0,0-6-129,5-5 129,0-8-129,6-6 129,1-11-129,6-3 0,5-18 0,0 0 0,0 0 0,0-11 0,5-10 129,6-9-129,3-8 0,2-8 0,2-6 129,1-6-129,-1-3 129,2 3-129,-3-1 0,1 4 129,-2 5 0,2 7 0,-4 8 0,4 8 0,-4 4 0,0 7 129,-14 16-129,20-19 0,-20 19 0,0 0 129,21 0-129,-21 0 1,11 24-130,-4 1 0,2 4 0,0 8 0,0 6 0,2 5 0,-4 2 0,3 5 0,-1-4 0,0 1 0,0-2 0,2-6 0,-2-5 0,-1-5 0,0-4 0,-1-7 0,-2 0 0,-1-7 0,-1 0 0,-3-16 0,0 23 0,0-23-904,0 0-1160,-19 13-2709,19-13-129,-25-5-258,25 5 0</inkml:trace>
          <inkml:trace contextRef="#ctx0" brushRef="#br0" timeOffset="20982.0368">10441 7590 11223,'0'0'5160,"-11"-16"-645,11 16 387,0-18-1032,0 18-2838,0 0-387,16 0-258,-16 0 0,35 0 0,-8 0-128,9 0-259,5 0 0,8 0 0,5 0 0,3 0 0,0 2 0,-6-2 0,-4 0 0,-8 0 0,-6 0-130,-33 0-2063,25-2-2451,-25 2-387,0 0 129,0 0-645</inkml:trace>
          <inkml:trace contextRef="#ctx0" brushRef="#br0" timeOffset="20498.436">10481 8331 12384,'0'0'4644,"0"-18"-387,0 18 258,0 0-3096,31-2-645,-13 2-258,10 0-258,2 2-516,2-2-516,13 2-1290,-4-2-2322,-4 0 0,0-5-258,-5-10-258</inkml:trace>
        </inkml:traceGroup>
        <inkml:traceGroup>
          <inkml:annotationXML>
            <emma:emma xmlns:emma="http://www.w3.org/2003/04/emma" version="1.0">
              <emma:interpretation id="{8FB2CA7C-FBBE-4B5E-BD46-9B8935250B19}" emma:medium="tactile" emma:mode="ink">
                <msink:context xmlns:msink="http://schemas.microsoft.com/ink/2010/main" type="inkWord" rotatedBoundingBox="18738,7903 19773,7839 19838,8914 18803,8977"/>
              </emma:interpretation>
              <emma:one-of disjunction-type="recognition" id="oneOf4">
                <emma:interpretation id="interp20" emma:lang="en-US" emma:confidence="0">
                  <emma:literal>5</emma:literal>
                </emma:interpretation>
                <emma:interpretation id="interp21" emma:lang="en-US" emma:confidence="0">
                  <emma:literal>B _</emma:literal>
                </emma:interpretation>
                <emma:interpretation id="interp22" emma:lang="en-US" emma:confidence="0">
                  <emma:literal>B -</emma:literal>
                </emma:interpretation>
                <emma:interpretation id="interp23" emma:lang="en-US" emma:confidence="0">
                  <emma:literal>B</emma:literal>
                </emma:interpretation>
                <emma:interpretation id="interp24" emma:lang="en-US" emma:confidence="0">
                  <emma:literal>B =</emma:literal>
                </emma:interpretation>
              </emma:one-of>
            </emma:emma>
          </inkml:annotationXML>
          <inkml:trace contextRef="#ctx0" brushRef="#br0" timeOffset="21933.6384">11613 7901 11997,'0'0'4773,"9"5"-258,-9-5 0,0 0-2322,12 37-1419,-12-17 0,2 17-258,-2 2-258,0 9 0,0 2-129,0 5 0,0 0-129,0-1 129,0-3-129,-2-6 0,0-6 0,-1-5 129,1-9-129,-3-6 0,5-19 0,0 0 0,-22 4 0,13-15-129,2-16 129,-2-10-129,2-13 129,2-12 0,1-4 0,4-3 0,0 0 129,8 1-129,4 6 258,6 10-129,3 8 129,6 15-129,3 4 129,7 13-129,1 5 0,3 7 0,-2 0 0,-2 12-129,-5 4 0,-5 6 0,-9 6-129,-13 1 0,-5 4-258,-9-4-129,-7 6 0,-11-10 0,6 2 0,-7-11 129,8 0 0,0-9 129,20-7 0,-19 9 258,19-9 0,0 0 0,0 0 129,19 23 129,1-16-129,5 7 258,2-3-129,6 7 129,-1-4-129,2 6-129,-4-3 129,2 8-129,-7-2 0,-3 4 0,-6-2 129,-6 3-129,-8-5 129,-2 4 0,-7-4 0,-12-1-129,-8-5 0,-7 3 0,-5-6-129,-7-3-129,-1-1-129,-4-8-258,6 4-516,-12-15-1290,17-4-2322,0-6-258,8-8-129,6-5 0</inkml:trace>
          <inkml:trace contextRef="#ctx0" brushRef="#br0" timeOffset="22417.2394">11762 7492 9159,'0'0'4644,"-18"-7"0,18 7 0,0 0-1548,0 0-1161,0 0-387,0 0-387,16-2-387,13 2-129,-1 2-128,15 3-517,5-3 0,13 1 0,1-3 0,13 0 0,-3 0 0,7 0 0,-6 0 0,-6-3 0,-10-1 0,-12 1 0,-10 3 0,-19-6 0,-16 6 0,0 0-4903,-23 4-128,-12-2-129,-3 3-258</inkml:trace>
        </inkml:traceGroup>
      </inkml:traceGroup>
    </inkml:traceGroup>
    <inkml:traceGroup>
      <inkml:annotationXML>
        <emma:emma xmlns:emma="http://www.w3.org/2003/04/emma" version="1.0">
          <emma:interpretation id="{A69D7A90-9188-4BC6-986F-D494BC0DA04A}" emma:medium="tactile" emma:mode="ink">
            <msink:context xmlns:msink="http://schemas.microsoft.com/ink/2010/main" type="paragraph" rotatedBoundingBox="13667,9609 20855,9370 20898,10671 13710,109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67BA94-FD0A-4E68-9126-0BE4ACC6E45C}" emma:medium="tactile" emma:mode="ink">
              <msink:context xmlns:msink="http://schemas.microsoft.com/ink/2010/main" type="line" rotatedBoundingBox="13667,9609 20855,9370 20898,10671 13710,10910">
                <msink:destinationLink direction="with" ref="{CDD2931F-DE37-4376-B628-73E418120D6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0C3759A-373F-43FA-90F7-2D5FF89BC8B4}" emma:medium="tactile" emma:mode="ink">
                <msink:context xmlns:msink="http://schemas.microsoft.com/ink/2010/main" type="inkWord" rotatedBoundingBox="13670,9694 16340,9605 16380,10821 13710,10910"/>
              </emma:interpretation>
              <emma:one-of disjunction-type="recognition" id="oneOf5">
                <emma:interpretation id="interp25" emma:lang="en-US" emma:confidence="0">
                  <emma:literal>AFB</emma:literal>
                </emma:interpretation>
                <emma:interpretation id="interp26" emma:lang="en-US" emma:confidence="0">
                  <emma:literal>At</emma:literal>
                </emma:interpretation>
                <emma:interpretation id="interp27" emma:lang="en-US" emma:confidence="0">
                  <emma:literal>APB</emma:literal>
                </emma:interpretation>
                <emma:interpretation id="interp28" emma:lang="en-US" emma:confidence="0">
                  <emma:literal>Afd</emma:literal>
                </emma:interpretation>
                <emma:interpretation id="interp29" emma:lang="en-US" emma:confidence="0">
                  <emma:literal>Atom</emma:literal>
                </emma:interpretation>
              </emma:one-of>
            </emma:emma>
          </inkml:annotationXML>
          <inkml:trace contextRef="#ctx0" brushRef="#br0" timeOffset="25786.8453">6700 9831 13674,'0'0'4515,"9"-18"-129,-9 18 0,0 0-2580,-27 14-903,16 4-387,-6 3-258,-1 6 0,-2 3-129,-1 6 0,0 1 0,3 0-129,0 3 0,2-7 0,3-4-129,3-4 129,-1-8 0,11-17 0,-11 22-129,11-22 129,0 0 129,0 0-129,-3-25 0,3 4 0,5-8 129,6-5-129,1-8 0,6-5 0,2-2 129,5-1 0,1-4 129,3 6-129,-3 2 0,3 7 129,-6 2 129,0 12-258,-7 3 1,0 8-130,-16 14 0,20-12 0,-20 12 0,18 3 0,-18-3 0,23 32 0,-9-7 0,4 7 0,-1 4 0,1 3 0,0 2 0,2 3 0,-3-1 0,3 1 0,0-3 0,-1 2 0,1-6 0,-1 1 0,-1-6 0,0-2 0,-4-5 0,-3-6 0,-1-3 0,-10-16 0,11 24 0,-11-24-259,0 0-3224,0 0-1290,-21-6 0,1-8-258,-5-2-129</inkml:trace>
          <inkml:trace contextRef="#ctx0" brushRef="#br0" timeOffset="25989.6456">6604 9966 12384,'0'0'4515,"0"0"-258,0 0 0,0-22-2322,10 22-903,-10 0-387,45 4-258,-10 0-516,8-4-774,19 3-1419,2-3-1935,0 0 0,8-5-516,-7-6 0</inkml:trace>
          <inkml:trace contextRef="#ctx0" brushRef="#br0" timeOffset="27799.2488">6743 9311 10836,'-40'-16'4515,"40"16"129,-21-12 0,21 12-774,11-2-2451,-11 2-645,39 2-258,-11 3 0,13 9-129,7-3-129,14 3 0,10-5-128,15 2-130,14-6 0,22-1 0,19-4 0,20-4 0,7-7 0,9-1 0,2-4 0,1-2 0,-7 2 0,-14 0 0,-24 4 0,-26 1 0,-21 2 0,-22 4 0,-19 3 0,-31-2 0,-9 13-1162,-20-5-3482,-18 3-516,-9 0 258,-1 4-387</inkml:trace>
          <inkml:trace contextRef="#ctx0" brushRef="#br0" timeOffset="26410.8464">7468 9996 13416,'20'0'4644,"-20"0"-258,26-2 129,-8-8-2322,11 10-1419,-4 0 0,10 0-387,1 0-129,5 1-258,3 1 0,-3-2-387,9 7-774,-20-7-2580,7 0-903,-6-5 258,-10-4-645,-5 0 0</inkml:trace>
          <inkml:trace contextRef="#ctx0" brushRef="#br0" timeOffset="26644.8468">7737 9811 16125,'-25'0'4644,"12"14"129,13-14-387,0 41-3225,0-18-387,2 13-258,2-1-128,3 6-388,2 2 0,3 0 0,3 1 0,-3-8-517,13 10-773,-18-21-2193,14 0-1290,1-11 129,3-7-387,3-7 0</inkml:trace>
          <inkml:trace contextRef="#ctx0" brushRef="#br0" timeOffset="27300.0479">8196 9893 15351,'0'-18'4902,"0"18"-129,0 0 0,0 0-3225,9 18-774,0 12-258,-6 4-386,4 9-130,-1 5 0,-3 1 0,1 1 0,-3-5 0,1-6-130,-2-9-257,4-7-129,-4-23-129,0 0 0,0 0 129,0-30 0,0-7 0,0-3 129,0-8 129,0-3 0,0 1 387,0-2 129,0 10 129,2-1 129,10 9-129,-1 2 258,10 13-129,0 1 129,8 13-387,-2 1 129,1 4-129,-1 4-129,-6 10-129,-3 4 129,-9 3-258,-8 4-129,-1-4-129,-7 4 0,-10-5-129,4 1 0,-5-9 129,18-12-129,-16 22 129,16-22 129,4 19 258,-4-19 258,35 20 0,-11-8 258,8 6-129,-4 0 129,8 7 0,-6-4-129,0 9-129,-5 1 0,-5 4 0,-8-3-129,-8 6 1,-4-6-130,-13-2 0,-10-2 0,-9-5 0,-7-1 0,-9-13-259,0 5-644,-20-18-2451,10-1-1161,-7-9-258,3-6-129,2-6-258</inkml:trace>
        </inkml:traceGroup>
        <inkml:traceGroup>
          <inkml:annotationXML>
            <emma:emma xmlns:emma="http://www.w3.org/2003/04/emma" version="1.0">
              <emma:interpretation id="{B58AABE4-F9E9-424B-B212-CD684ECB403A}" emma:medium="tactile" emma:mode="ink">
                <msink:context xmlns:msink="http://schemas.microsoft.com/ink/2010/main" type="inkWord" rotatedBoundingBox="16872,10225 17502,10204 17508,10386 16879,10407"/>
              </emma:interpretation>
              <emma:one-of disjunction-type="recognition" id="oneOf6">
                <emma:interpretation id="interp30" emma:lang="en-US" emma:confidence="1">
                  <emma:literal>=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tm</emma:literal>
                </emma:interpretation>
                <emma:interpretation id="interp33" emma:lang="en-US" emma:confidence="0">
                  <emma:literal>tv</emma:literal>
                </emma:interpretation>
                <emma:interpretation id="interp34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28158.0494">9647 9820 14835,'14'12'5031,"4"-10"-258,11 0-129,5-2-3096,14 0-903,0 0-129,12 3-258,4-1-387,-7-2-645,11 9-1290,-20-9-2580,-13 0-129,-15 0-258,-20 0-258</inkml:trace>
          <inkml:trace contextRef="#ctx0" brushRef="#br0" timeOffset="28345.2498">9667 9960 12900,'59'11'4386,"-20"-11"-516,18 9 258,7-7-3870,10 3-1677,8-3-2193,-5-4-387,8-1-258,-7-12-258</inkml:trace>
        </inkml:traceGroup>
        <inkml:traceGroup>
          <inkml:annotationXML>
            <emma:emma xmlns:emma="http://www.w3.org/2003/04/emma" version="1.0">
              <emma:interpretation id="{83466BF8-11FB-4D89-8547-9C06442DB4F8}" emma:medium="tactile" emma:mode="ink">
                <msink:context xmlns:msink="http://schemas.microsoft.com/ink/2010/main" type="inkWord" rotatedBoundingBox="18227,9458 19333,9421 19371,10560 18264,10597"/>
              </emma:interpretation>
              <emma:one-of disjunction-type="recognition" id="oneOf7">
                <emma:interpretation id="interp35" emma:lang="en-US" emma:confidence="0">
                  <emma:literal>A.</emma:literal>
                </emma:interpretation>
                <emma:interpretation id="interp36" emma:lang="en-US" emma:confidence="0">
                  <emma:literal>It.</emma:literal>
                </emma:interpretation>
                <emma:interpretation id="interp37" emma:lang="en-US" emma:confidence="0">
                  <emma:literal>E.</emma:literal>
                </emma:interpretation>
                <emma:interpretation id="interp38" emma:lang="en-US" emma:confidence="0">
                  <emma:literal>Ea.</emma:literal>
                </emma:interpretation>
                <emma:interpretation id="interp39" emma:lang="en-US" emma:confidence="0">
                  <emma:literal>Ia.</emma:literal>
                </emma:interpretation>
              </emma:one-of>
            </emma:emma>
          </inkml:annotationXML>
          <inkml:trace contextRef="#ctx0" brushRef="#br0" timeOffset="29421.6517">11042 9062 13674,'-20'-9'4644,"20"9"-129,0 0 129,-21 0-3225,21 0-387,5 16-258,13-3-129,-18-13-129,44 14-129,-8-11 0,14-1-257,9-2-130,6 0 0,8 0 0,-3-10-904,12 10-2837,-22 0-1032,-8-2-258,-15 2-258,-12 0 0</inkml:trace>
          <inkml:trace contextRef="#ctx0" brushRef="#br0" timeOffset="28891.2507">11243 9612 13545,'0'0'4902,"0"0"-129,3 23-129,-3 11-2193,-12-4-1806,5 11-129,-9 3-129,3 4-258,-1 2 0,0-4 0,0-1-129,-1-8 0,5-5 129,-1-7-129,2-9 0,9-16-129,0 0 129,-12-9 0,10-16 0,2-8 0,4-8-129,4-7 0,5-4 0,3-5 129,2-2 0,3 4 0,0 0 0,2 11 129,-3 3 129,1 9 0,-1 5 1,3 15-259,-3 6 0,3 6 0,-2 11 0,6 12 0,-4 7 0,2 9 0,-2 6 0,0 3 0,-3 4 0,-1 3 0,-3 0 0,0-2 0,-3-3 0,1-2 0,-2-7 0,1-4 0,-1-6 0,-3-7 0,0-4 0,-9-20 0,9 23 0,-9-23 0,0 0-4000,-7-11-1031,7 11 0,-34-26-387,11 8 0</inkml:trace>
          <inkml:trace contextRef="#ctx0" brushRef="#br0" timeOffset="29062.851">11189 9918 14061,'0'-22'4257,"34"22"129,4-1 129,3-1-3870,15 0-645,8 2-1161,-3 0-3096,-4-9 0,2 0-387,-11-9 0</inkml:trace>
          <inkml:trace contextRef="#ctx0" brushRef="#br0" timeOffset="29983.2527">12102 10010 16770,'0'0'4902,"0"0"129,0 0-387,0 0-3483,0 0-902,0 0-259,0 0 0,0 0 0,0 0 0,0 0-1033,0 0-2063,0 0-1806,0 0 129,21 13-516,-3-13 0</inkml:trace>
        </inkml:traceGroup>
        <inkml:traceGroup>
          <inkml:annotationXML>
            <emma:emma xmlns:emma="http://www.w3.org/2003/04/emma" version="1.0">
              <emma:interpretation id="{10C105D3-DFD7-4783-9205-4C409B0A312A}" emma:medium="tactile" emma:mode="ink">
                <msink:context xmlns:msink="http://schemas.microsoft.com/ink/2010/main" type="inkWord" rotatedBoundingBox="19888,9664 20863,9632 20892,10493 19917,10526"/>
              </emma:interpretation>
              <emma:one-of disjunction-type="recognition" id="oneOf8">
                <emma:interpretation id="interp40" emma:lang="en-US" emma:confidence="0">
                  <emma:literal>5</emma:literal>
                </emma:interpretation>
                <emma:interpretation id="interp41" emma:lang="en-US" emma:confidence="0">
                  <emma:literal>B _</emma:literal>
                </emma:interpretation>
                <emma:interpretation id="interp42" emma:lang="en-US" emma:confidence="0">
                  <emma:literal>B -</emma:literal>
                </emma:interpretation>
                <emma:interpretation id="interp43" emma:lang="en-US" emma:confidence="0">
                  <emma:literal>B</emma:literal>
                </emma:interpretation>
                <emma:interpretation id="interp44" emma:lang="en-US" emma:confidence="0">
                  <emma:literal>B ~</emma:literal>
                </emma:interpretation>
              </emma:one-of>
            </emma:emma>
          </inkml:annotationXML>
          <inkml:trace contextRef="#ctx0" brushRef="#br0" timeOffset="30669.6539">12678 9715 14190,'22'0'4773,"-22"0"-129,16 28-129,5 1-3225,-21-2-387,7 8-387,-7-1-129,2 5-129,-2-3-129,0-4 0,-2-2 0,-5-7-129,2-5-129,5-18 129,-9 16-129,9-16 0,-4-11 0,4-12 0,0-7 0,0-9 0,4-6-129,1-5 129,-1-3 129,1 0 0,0 3 0,2 4 129,2 6 0,6 7 129,1 8-129,7 11 129,2 3 0,5 11-129,0 0 0,-1 11 0,-3 5-129,-4 7-129,-10 2 0,-8 1 0,-4 3-258,-15-4 129,-2 1-129,-12-4 0,6-1 0,-4-7 129,10-1-129,0-4 258,17-9 0,-3 17 129,3-17 0,21 16 258,2-7 129,9 5 0,0-3 0,11 7 129,-6-4-129,4 6 0,-9-2 0,-1 3-129,-10 0 0,-9 1-128,-8-3-130,-4 1 0,-14-1 0,-9-3 0,-6-1 0,-8-5 0,1 1-388,-12-11-644,16 2-3096,-14-2-774,2-13 0,-3-5-258,8-3-258</inkml:trace>
          <inkml:trace contextRef="#ctx0" brushRef="#br0" timeOffset="30997.2544">12931 9299 11868,'2'-20'4773,"-2"20"-387,0 0 258,-7-28-2838,7 28-645,0 0-258,24 0-258,0 0-258,18 5 129,10-5-258,21 5 129,7-5-129,12 0-258,-1 2-258,-13-5-1032,2 3-3225,-32 0-387,-19 0-129,-29 0-258</inkml:trace>
        </inkml:traceGroup>
      </inkml:traceGroup>
    </inkml:traceGroup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7:17.9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D2931F-DE37-4376-B628-73E418120D6D}" emma:medium="tactile" emma:mode="ink">
          <msink:context xmlns:msink="http://schemas.microsoft.com/ink/2010/main" type="inkDrawing" rotatedBoundingBox="12173,8974 22278,9212 22212,11981 12107,11743" hotPoints="22167,9231 22140,11693 12200,11584 12227,9121" semanticType="enclosure" shapeName="Rectangle">
            <msink:sourceLink direction="with" ref="{A767BA94-FD0A-4E68-9126-0BE4ACC6E45C}"/>
          </msink:context>
        </emma:interpretation>
      </emma:emma>
    </inkml:annotationXML>
    <inkml:trace contextRef="#ctx0" brushRef="#br0">0 69 7353,'38'-11'3870,"6"0"0,-24 1 0,1 3-2322,17 7-387,-5-4 0,15 4-129,-3-5-516,10 5 258,0-4-387,7 4 129,-1-3-258,8 3 258,-3 0-258,9 0 129,-2 0 129,10 5-258,-1-3 129,11 3-258,6-3 129,19 1-129,8-3 0,14 2-129,4-2 129,9 0-129,4 0 0,3 2 0,7 2 0,-1-1 0,-1 4 129,-3 0-129,2 2 0,1 0-129,6 0 129,7 0 0,-2-2 0,0 0 0,-2-2 0,2-1-129,2 0 129,2-1 129,-4-1-129,-7 1 0,-5-1 0,-4 2 129,-2-2-129,2-1 0,2 1 0,0-2 0,-4 0 0,2 0 0,-1-2 0,-1-3 0,2-2 0,0 0 0,-3 0 0,-1 0 0,1 1-129,1 1 129,4 0 0,1 3 0,10-2-129,0 4 129,-3-2 0,-2 2 0,-3 0-129,-7 0 129,-7 0 0,-10 0 0,-13 2 0,-12 2 0,-11-1 0,-11 1 129,-11-1-129,-6 3 0,-9-1 129,-10 0-129,-6-1 0,-8 1 0,-10-1 129,-5-1-129,-8 1 0,-5 0 0,-16-4 129,20 5 0,-20-5 0,0 0 0,5 25-129,-3-7 129,-2 3 0,0 11 0,0 5-129,-4 13 129,-5 9 0,2 12-129,-4 9 129,1 7 0,-5 7-129,-1 6 258,-1 3 0,-1 6-129,0-3 129,4 5-129,3-3 0,6 4 129,1-5-129,4-2 130,0-9-389,2-5 260,2-9-130,-3-8 0,-1-8 0,-12-9 0,-8-5 0,-10-4 0,-9-7 0,-11-8 0,-3 1-259,-20-16-1289,12 3-3225,-22-8-258,-8-8-258,-12-5 129</inkml:trace>
    <inkml:trace contextRef="#ctx0" brushRef="#br0" timeOffset="1450.8025">-80 117 11352,'0'-38'4386,"0"38"-258,0 0 0,0 0-2451,16 27-774,-14 7-129,9 23-129,-11 16-129,9 23 0,-9 12-129,2 20 129,-2 11 0,0 14 0,0 7-258,0 15 129,-2-6-258,2-4 258,0-10-129,0-9-258,0-13 129,0-12 0,2-16 1,3-22-130,2-15 0,0-9 0,6-9 0,3-11 0,3-5-130,8-8 260,3-4-130,7-5 0,6-6-130,5-4 130,5-5 0,8-2 0,10-4-129,7-6 0,8-5 129,3-1-129,5 0 129,0 0-129,6 2 129,-1 2-129,3 3 129,3 2 0,12 3-129,6 2 129,10 2 0,8 0 0,6 0 0,10 0 0,8 2 0,10 0 0,-1 0 0,0 1 0,4 1-129,4-1 129,5 1 0,12 3 0,-2 0 0,2-1-129,2-1 129,11-2 0,9-1 0,5 0 0,-4-2 0,-7-2 0,0-5 0,4-4 0,0 3 0,-7 0 0,-11 1-129,-4 0 129,1 4 0,1-3 0,2 3 0,-9-1 0,-2-1 0,-1 1-129,-1-3 129,4 2 0,-3-1 0,-9 1 0,-11 0 0,-9-1 0,-13 3 0,-10-1 0,-14 3 0,-16-1 0,-15 2 0,-12 0 0,-12 0 0,-8 0 0,-6 0 0,-6 0 0,-7 0 0,-2 0 0,-5 0 0,-2 2 0,-4-2 0,-1 0 129,-4 0-129,-4 0 0,-1 0 0,-18 0 129,27 0-129,-27 0 0,0 0 129,19 0-129,-19 0 0,0 0 0,0 0 129,0 0-129,0 0 0,0 0 129,0 0 0,0 0-129,0 0 129,4-20-129,-4 20-387,0-36-3354,5 10-903,2-10-387,-3-10-387,-4-7-129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55:17.5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5FFBA20-9F29-45EF-A5BC-DA0EEC6B7494}" emma:medium="tactile" emma:mode="ink">
          <msink:context xmlns:msink="http://schemas.microsoft.com/ink/2010/main" type="inkDrawing" rotatedBoundingBox="17963,4499 20365,4218 20371,4269 17969,4550" semanticType="underline" shapeName="Other">
            <msink:sourceLink direction="with" ref="{4E9A2DBA-E3DF-4F5E-A5B8-9162236A1675}"/>
          </msink:context>
        </emma:interpretation>
      </emma:emma>
    </inkml:annotationXML>
    <inkml:trace contextRef="#ctx0" brushRef="#br0">10743 4145 9546,'5'-19'4644,"-5"19"0,0 0-387,0 0-1677,4-18-1419,-4 18-387,0 0-258,21 0-258,-21 0 0,30-3 0,-5-1 0,16-1 0,14-2-129,24-2 129,19-6 0,21 3-129,14-6 0,20 0 0,9-1 0,14 1-129,5-2 0,-6 3 0,-6 1 0,-13-2 0,-12 4 0,-16-1 0,-17 5-129,-24 1 129,-21 2-129,-24-4-258,-10 11-387,-32 0-1419,6-16-2580,-6 16 129,-27-5-387,-1 3-129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1:02:35.14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E8F452-F61E-499D-B734-2AF202E89BA6}" emma:medium="tactile" emma:mode="ink">
          <msink:context xmlns:msink="http://schemas.microsoft.com/ink/2010/main" type="inkDrawing" rotatedBoundingBox="808,7785 12235,7669 12267,10758 839,10874" hotPoints="11828,8113 11735,10882 884,10515 977,7747" semanticType="enclosure" shapeName="Rectangle">
            <msink:sourceLink direction="with" ref="{12BB5CCB-2E3B-42F4-BC15-BA2E3F88A824}"/>
          </msink:context>
        </emma:interpretation>
      </emma:emma>
    </inkml:annotationXML>
    <inkml:trace contextRef="#ctx0" brushRef="#br0">0 368 2967,'78'6'3096,"-39"-6"258,25 3-645,-7-1-645,9-2-645,5 3-129,2-3-387,5 0 0,-3 0-129,9 0-258,-8-5 0,13 0-129,-7-2 0,11 0-129,-5-1 129,9 1-129,4 0-129,4 4 258,2-3 0,5 4-129,-2-1 0,4 1 0,0 0 0,7 1-129,0-1 0,7 0 129,5 0-129,4 2-129,2 0 129,-1 0-129,1 0 129,0 7-129,-6-1 387,3 1-258,-1 0 129,0 0 0,0-2 0,4 1 0,0-1-129,-1 0 0,3-1-129,-2 1 129,3-1 0,2 1-129,0-1 0,4-1 0,-1-1 0,3 0 0,5-2 0,3 0 0,-2 0 0,1 0 129,-2-2-258,3-1 258,-1-1-258,1-1 129,2-2-129,0 1 129,-3-3-129,1 0 129,2 1-129,2-3 129,3-2-129,4 1 129,-3-2 0,-1-1 129,-3 1-129,-2-2 0,-2 0 0,-3 0 129,0 2-129,-9-2 0,-4 0 129,-5 2-258,-2-2 258,-3 0-129,-2 1 0,-6-1 0,-3 2 0,-3-2 0,-1 2 0,-3 2 0,-2-1 129,-7 4 0,-9 0 129,-7 2-129,-13 2 129,-10 1 0,-16 3 0,-6 1-129,-13 0 0,-5 0 0,-6 3-129,-20-3 0,27 9 0,-27-9 129,0 0 0,0 0 0,12 18 129,-12-18-129,0 0 129,0 0 0,-11 7-129,11-7 129,0 0-258,-17 5 129,17-5-129,0 0 0,-16 11 129,16-11-129,0 0-129,-13 19 129,13-19 0,-11 25 0,6-9 0,-2 4 0,-2 3 0,-2 7 129,-5 6 129,2 7-129,-5 5 129,-1 7-129,-1 5 129,-1 13-129,-3 5 129,6 11-129,-3 6-129,3 3 129,-1 5 0,3 2 0,-3 2 1,2-4-130,-1-5 0,-1-5 0,-3-4 0,2-4 0,-3-5 0,1 2 0,4-7 0,1 1 0,2-5 0,5-5 0,4-4 0,2-7 0,5 1 0,-7-19-259,14 6-4256,-7-6-387,-4-6 0,-6-4-387</inkml:trace>
    <inkml:trace contextRef="#ctx0" brushRef="#br0" timeOffset="1606.8028">-149 349 10707,'-20'-18'4515,"13"30"129,7 13-258,7 18-2580,-5 3-645,12 29-129,-7 8-129,7 28-387,-7 5 0,8 19-129,-5 8-129,3 11 0,-3 10-129,3 3 0,-2-1 0,-1-10 0,1-8 0,-2-9 0,-4-11 129,-1-12-258,-2-16 129,-2-17-129,0-8 0,0-9-129,1-7 0,3-8 0,5-3-258,3-12 258,8-2-129,1-6 129,9-3-129,6-9 0,7-2 129,5-5 0,9-2 0,5-2 129,9 3-129,4-5 129,7 1 0,3 1 0,6 4 0,8-2 0,6 0-129,14 2 258,18-5-129,15-3 0,13-1 0,13 0 129,16-3-129,21-6 129,9-2-129,6 1 129,1-3 0,12 4-129,12 0 129,5 2-129,1 2 129,2-2-129,6 1 0,1-4 129,-3 1-129,-7 0 0,-1-3 0,-2-3 0,-8 1 0,-13 2 129,-6-1-129,-3 2 0,-1 1 0,-9-1 0,-14 4 0,-14 2 129,-12-2-129,-6 1 0,-11 3 129,-12-3-129,-13-1 0,-5 0 0,-5-4 0,-6 4 129,-2-3-129,-7-3-129,-8 1 129,-8-1 129,-10 3-129,-8-1 0,-8 2 0,-8 0 0,-5 2 0,-5 2 0,-4-1 0,-1 1 0,-4 1 0,0 1 0,-2 1 0,0-1 0,-2 1 0,2 2 0,-1 0 0,-1 0 0,1 0 129,-1 0-129,0 3 0,-1-1 0,-2 2 129,-2-3-129,-4 1 0,-1 0 0,-4 2 129,0-1-129,0-1 129,-2 0-129,3 1 0,-1 1 0,2-1 0,0-1 0,-1-2 0,1 2 129,-5-2 129,-1 0 0,-3-11 1,0-1-259,-5-11 0,0-9 0,-2-6 0,-6-15 0,15-2-3742,-13-22-1160,1-6 129,-3-12-516,-3-3-387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1:03:35.9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-12 21 17802,'20'0'4902,"-20"0"129,0 0-387,0 0-4256,0 0-388,0 0 0,-11-9 0,11 9-4258,0 0-644,0 0 129,0-20-645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9T17:16:27.08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A127CBB-393B-4ED4-890B-843213C39B73}" emma:medium="tactile" emma:mode="ink">
          <msink:context xmlns:msink="http://schemas.microsoft.com/ink/2010/main" type="writingRegion" rotatedBoundingBox="699,447 25092,-187 25485,14918 1092,15553"/>
        </emma:interpretation>
      </emma:emma>
    </inkml:annotationXML>
    <inkml:traceGroup>
      <inkml:annotationXML>
        <emma:emma xmlns:emma="http://www.w3.org/2003/04/emma" version="1.0">
          <emma:interpretation id="{4E304C85-99A3-4602-9F98-F83BF71A6BE5}" emma:medium="tactile" emma:mode="ink">
            <msink:context xmlns:msink="http://schemas.microsoft.com/ink/2010/main" type="paragraph" rotatedBoundingBox="1002,380 24379,101 24420,3535 1043,38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DFB913-5887-4A53-BCFC-298ED7D2888A}" emma:medium="tactile" emma:mode="ink">
              <msink:context xmlns:msink="http://schemas.microsoft.com/ink/2010/main" type="line" rotatedBoundingBox="2685,360 24379,101 24404,2148 2710,2408"/>
            </emma:interpretation>
          </emma:emma>
        </inkml:annotationXML>
        <inkml:traceGroup>
          <inkml:annotationXML>
            <emma:emma xmlns:emma="http://www.w3.org/2003/04/emma" version="1.0">
              <emma:interpretation id="{D3C5883A-A722-419C-A35A-AA77A6836995}" emma:medium="tactile" emma:mode="ink">
                <msink:context xmlns:msink="http://schemas.microsoft.com/ink/2010/main" type="inkWord" rotatedBoundingBox="2685,360 9073,284 9090,1695 2702,1772"/>
              </emma:interpretation>
              <emma:one-of disjunction-type="recognition" id="oneOf0">
                <emma:interpretation id="interp0" emma:lang="en-US" emma:confidence="1">
                  <emma:literal>Postulates</emma:literal>
                </emma:interpretation>
                <emma:interpretation id="interp1" emma:lang="en-US" emma:confidence="0">
                  <emma:literal>postulates</emma:literal>
                </emma:interpretation>
                <emma:interpretation id="interp2" emma:lang="en-US" emma:confidence="0">
                  <emma:literal>Postulate</emma:literal>
                </emma:interpretation>
                <emma:interpretation id="interp3" emma:lang="en-US" emma:confidence="0">
                  <emma:literal>Postulated</emma:literal>
                </emma:interpretation>
                <emma:interpretation id="interp4" emma:lang="en-US" emma:confidence="0">
                  <emma:literal>postulate</emma:literal>
                </emma:interpretation>
              </emma:one-of>
            </emma:emma>
          </inkml:annotationXML>
          <inkml:trace contextRef="#ctx0" brushRef="#br0">-1 220 11997,'64'-84'4773,"-28"47"-258,-4 3 0,7 13-3225,-7-6-645,9 18-129,-4 2-129,8 7-129,-6 11 0,2 12-129,-4 5-129,-3 8 129,-6 5-129,-3-2 129,-9 2 0,-5-4-129,-9-1 129,-2-2 0,-7-6-129,-15 1 0,-4-6 0,-12-4-129,-6-1 0,-11-7-387,0 3-129,-15-14-1032,13 0-2967,-3 0 129,3-2-387,7 0-129</inkml:trace>
          <inkml:trace contextRef="#ctx0" brushRef="#br0" timeOffset="-421.2007">-6 250 8772,'0'-19'4773,"0"19"-129,0 0-258,0-25-1419,0 25-1548,-5 9-387,5 10-258,-11-3-258,4 14-129,-4 8-129,4 6 0,-4 6-129,8 7 0,-1 2 129,2 1-258,2 2 258,0-1-258,8-2 129,-1-2-129,3-4 129,-1-5-129,-2-2 0,2-5-129,2-2-129,-7-12-129,6 5-258,-10-32-645,9 39-2064,-9-39-1419,0 0 0,0 0-387,-12 2-258</inkml:trace>
          <inkml:trace contextRef="#ctx0" brushRef="#br0" timeOffset="733.2013">899 834 5805,'2'-25'4902,"-11"-6"-774,9 31 258,-27-24-1806,-3 4-387,14 15-774,-14-8-645,10 13-129,-6-2-258,8 4-129,-3 9-129,5 5 0,1 5-129,5 6 129,3 5-258,5 5 258,2 2-129,0 4 0,9 2 0,8-3 129,3-1-129,5-5 129,3-8 0,4-3 129,0-11 0,6-5 0,-3-9 0,3-7 0,-6-14 0,-4-6 0,-7-7 129,-3-5-129,-11-7 0,-7-2-129,-3 0 0,-15 2-129,-7 5 0,-5 3-129,0 10-129,-8 5-258,8 17-645,-14-2-2064,13 9-1677,-1 10 258,9 5-516,4 5-258</inkml:trace>
          <inkml:trace contextRef="#ctx0" brushRef="#br0" timeOffset="1216.802">1498 794 12255,'16'-17'4773,"-7"-10"-516,-9 27 129,0 0-3354,-28-11-387,10 11-129,-5 0-258,2 9-258,-1 2 0,5 1 0,17-12 0,-20 27-129,20-27 129,2 29 0,14-13 0,7-2 0,7 2 129,6 2-129,3-2 129,4 0 0,-1 1 0,-1 1 0,-5-2 0,-3 2 129,-8-4-129,-5 4 129,-20-18 0,12 32 0,-12-32 0,-17 34 0,-10-20 0,-3 0-129,-9 2-129,-2-7 129,-2 2-258,-2-6 0,6-1-258,0-4-258,11 0-387,-8-11-2322,17 4-1419,3-6 0,16 13-129,-7-24-516</inkml:trace>
          <inkml:trace contextRef="#ctx0" brushRef="#br0" timeOffset="1778.4032">1945 766 12513,'66'-28'4515,"-17"19"-129,10 0-129,-2 0-3483,12 5-903,6 4-1161,-6 0-2709,-1 0-258,-2 0-258,-6 0-258</inkml:trace>
          <inkml:trace contextRef="#ctx0" brushRef="#br0" timeOffset="1575.6027">2421-207 12513,'-5'-21'4902,"-7"1"-387,12 20 0,0 0-3096,-16 37-774,5 6-258,7 18 129,-3 10-258,4 12 0,3 10-258,0 7 129,5 4-129,9 0 0,1-7 129,2-2-258,1-8 0,-5-11-258,3 3-387,-16-21-3741,0-10-129,-2-10-129,-11-12-387</inkml:trace>
          <inkml:trace contextRef="#ctx0" brushRef="#br0" timeOffset="2386.8042">2788 738 12126,'11'-22'4515,"-11"22"-129,0 0 129,0 0-3096,0 0-774,0 14-258,5 10 0,-5-3-258,5 7 129,-1 1-258,3-1 0,0-1 0,2-2 0,0-6 0,-9-19 0,21 20 0,-21-20 0,30-2 0,-12-14 0,2-5 0,-1-6 0,3-3 129,-1 0-129,-3-2 129,1 3 0,-3 1 129,-3 6-129,-4 5 0,-9 17 0,14-23 0,-14 23 0,0 0 0,19 0-129,-19 0 0,18 19-129,-5-1 258,1 5-258,5 5 0,-1 1-129,4 3-129,-8-4-129,11 10-645,-18-20-774,16 1-2709,-12-3 129,-11-16-387,24 4 0</inkml:trace>
          <inkml:trace contextRef="#ctx0" brushRef="#br0" timeOffset="2683.2045">3574 81 12513,'0'-67'4644,"0"43"-258,0 24 0,-14-16-2967,14 32-645,-2 9-258,2 20-129,0 8-258,2 13 129,1 11-129,6 8 0,2 2 0,-1 0-258,5-1 0,-1-8-129,2 2-129,-4-18-645,13 11-1161,-7-20-2451,-2-10 129,-2-9-258,2-9-645</inkml:trace>
          <inkml:trace contextRef="#ctx0" brushRef="#br0" timeOffset="3135.6056">4100 686 11352,'-35'-62'4773,"10"39"-129,-4 3-129,4 18-2967,-8-5-387,15 7-387,-9 4-258,9 12-258,-1 3 129,6 6-387,5 4 129,4 1-129,4 4 0,0 3-129,12 2 0,1-5-258,6 2 0,-1-10 129,4-1 0,-3-9 0,1-5 0,-4-11 258,-16 0 129,28-18 0,-15-7 129,1-2 0,-3-5 0,1 2 0,-1-2 0,3 4 0,-3 3-129,-1 7 0,-10 18-129,25-9 0,-25 9 0,27 16 0,-9 9-258,-1 0-129,8 9-258,-7-11-258,18 14-1161,-19-14-2451,12-8 0,-1-10-258,1-5-387</inkml:trace>
          <inkml:trace contextRef="#ctx0" brushRef="#br0" timeOffset="3416.406">4755 60 9030,'-20'-107'5031,"13"73"-387,0 13-258,7 21-774,-21 5-2193,17 29-645,-7 5-129,8 18-258,-1 5-129,4 13 0,0 5 0,2 4-129,11 1 0,1 1-129,5 2-129,-3-6-387,6 5-258,-13-22-645,10-1-3096,-15-13-258,-3-10-258,-1-18 0</inkml:trace>
          <inkml:trace contextRef="#ctx0" brushRef="#br0" timeOffset="3588.0063">4557 746 11739,'18'-32'4644,"3"25"-516,6 7 129,12 0-3354,-3 0-774,7-1-1677,6-5-2322,5 6-387,-5-2-129,3 2-387</inkml:trace>
          <inkml:trace contextRef="#ctx0" brushRef="#br0" timeOffset="4149.6073">5158 707 11094,'24'4'4644,"6"-4"-129,-5-4-129,-6-13-2451,19 11-774,-10-13-516,9 3 0,-6-7-387,2 1 129,-13-3-258,-6 4 129,-10 1-258,-4 4 0,-16 6 0,-7 6 0,-4 4-129,-7 5 0,4 10 0,0 4 0,3 8 0,7 1-129,8 6 258,7 2-129,5 3 129,3 4-129,13 1 258,7-1-258,6-4 0,1-5 129,6-11-129,5-13 129,5-10 129,5-3-129,4-20 129,6-6 0,1-8 129,4-2 0,-2-6 0,2 4 0,-6-1-258,-1 6 258,-7 2-258,-4 8 258,-8 4-387,-2 10 258,-6 8-129,-5 4 0,-8 16 129,-1 6-129,-4 6 129,-3 4-129,-2 4 258,-2 1-258,-5 0 258,-2 3-258,-4-3 0,-14-5-129,-3 11-1032,-20-13-3354,-7 0-387,-16-3 0,-7-2-516</inkml:trace>
        </inkml:traceGroup>
        <inkml:traceGroup>
          <inkml:annotationXML>
            <emma:emma xmlns:emma="http://www.w3.org/2003/04/emma" version="1.0">
              <emma:interpretation id="{70D2AB7D-8385-42FC-80F9-D5B80FBEAB27}" emma:medium="tactile" emma:mode="ink">
                <msink:context xmlns:msink="http://schemas.microsoft.com/ink/2010/main" type="inkWord" rotatedBoundingBox="9955,810 11730,789 11746,2165 9972,2187"/>
              </emma:interpretation>
              <emma:one-of disjunction-type="recognition" id="oneOf1">
                <emma:interpretation id="interp5" emma:lang="en-US" emma:confidence="1">
                  <emma:literal>ton</emma:literal>
                </emma:interpretation>
                <emma:interpretation id="interp6" emma:lang="en-US" emma:confidence="0">
                  <emma:literal>for</emma:literal>
                </emma:interpretation>
                <emma:interpretation id="interp7" emma:lang="en-US" emma:confidence="0">
                  <emma:literal>too</emma:literal>
                </emma:interpretation>
                <emma:interpretation id="interp8" emma:lang="en-US" emma:confidence="0">
                  <emma:literal>fon</emma:literal>
                </emma:interpretation>
                <emma:interpretation id="interp9" emma:lang="en-US" emma:confidence="0">
                  <emma:literal>took</emma:literal>
                </emma:interpretation>
              </emma:one-of>
            </emma:emma>
          </inkml:annotationXML>
          <inkml:trace contextRef="#ctx0" brushRef="#br0" timeOffset="32838.858">7200 928 9417,'30'-37'4386,"-12"24"-129,11 8-129,4 5-2322,6-4-903,18 4-387,4-2 0,10 2-258,4 0-129,1 0-129,4 0-129,-5-5-258,3 5-258,-14-12-387,2 6-387,-18-11 0,-2 9-129,-19-13 129,-2 12 258,-20-7 129,-5 16 516,-2-18 645,2 18 129,-30-3 387,9 3 129,21 0-129,-32 14 387,25 6-258,-4-3 0,11 12-129,-4-4 0,6 7 0,2-6 129,10 5-258,-7-12 0,9 1 129,-16-20-129,29 5-129,-17-17 0,6-10-258,-6-10-129,-3-10-903,7 4-2064,-7-4-903,-5-3-387,-3 10-516,-1 3 0</inkml:trace>
          <inkml:trace contextRef="#ctx0" brushRef="#br0" timeOffset="32308.457">7499 547 774,'19'0'3225,"-1"-7"129,-18 7 129,0 0-903,20-16-774,-20 16 0,0 0-129,16-19-516,-16 19 0,19-20-387,-19 20 0,23-27 129,-5 13-387,-7-7 129,3 3-258,-5-7 0,0 2-129,-7-2 0,-2 2-129,0 2-129,-7 1 129,-8 2-129,15 18 0,-32-21 129,15 19-129,-1 2 0,2 0 129,16 0 0,-23 21 0,16-1 0,5 5 129,2 3-129,0 6 0,9 2 129,3 10 0,2 4 129,1 5-129,-3 2 0,2 5-129,-5 4 258,0 9-387,-5 3 258,-1 4-258,-1 1 0,-2-1 129,0-2-258,0-5 258,0-6-258,0-10 129,-4-7-129,-1-13-129,3-4-387,-12-15-1290,5-1-2580,-3-3 0,-6-8-387,-2-3 0</inkml:trace>
          <inkml:trace contextRef="#ctx0" brushRef="#br0" timeOffset="33400.459">8434 1001 6708,'45'16'4386,"-29"-9"129,-16-7-258,16-5-1032,-16 5-1548,12-22-387,-12 22-129,16-44-387,-2 17-258,-5-12 0,4 5-129,-6-10-129,2 6 129,-7 1-258,-2 3-129,-2 6-129,-12 3 0,-2 9-387,-9-2 258,3 13-387,-8-4 0,9 9-258,-4 0 258,9 3 0,-2-1 0,18-2 258,0 0 0,-7 18 258,7-18 258,18 7 258,3-3 0,0-4 129,13 0 0,-4-2 0,10 0 0,-5-7-258,8 6 129,-4-3 0,0 3-129,-5 1 129,-2 2-129,-4 0 0,1 7 0,-6 4 129,0 5-129,-7 3 0,5 10-129,-5 5 129,-1 8-129,-7 13-129,-6 6-516,9 19-2838,-13 0-1419,-12 4 129,-6 1-516,-3-5-387</inkml:trace>
        </inkml:traceGroup>
        <inkml:traceGroup>
          <inkml:annotationXML>
            <emma:emma xmlns:emma="http://www.w3.org/2003/04/emma" version="1.0">
              <emma:interpretation id="{FD5D507A-73AA-4069-83DD-CE0BB01D718A}" emma:medium="tactile" emma:mode="ink">
                <msink:context xmlns:msink="http://schemas.microsoft.com/ink/2010/main" type="inkWord" rotatedBoundingBox="12688,555 18126,490 18147,2223 12709,2288"/>
              </emma:interpretation>
              <emma:one-of disjunction-type="recognition" id="oneOf2">
                <emma:interpretation id="interp10" emma:lang="en-US" emma:confidence="1">
                  <emma:literal>Algebraic</emma:literal>
                </emma:interpretation>
                <emma:interpretation id="interp11" emma:lang="en-US" emma:confidence="0">
                  <emma:literal>Algebraist</emma:literal>
                </emma:interpretation>
                <emma:interpretation id="interp12" emma:lang="en-US" emma:confidence="0">
                  <emma:literal>Algebras</emma:literal>
                </emma:interpretation>
                <emma:interpretation id="interp13" emma:lang="en-US" emma:confidence="0">
                  <emma:literal>Algebra</emma:literal>
                </emma:interpretation>
                <emma:interpretation id="interp14" emma:lang="en-US" emma:confidence="0">
                  <emma:literal>algebraic</emma:literal>
                </emma:interpretation>
              </emma:one-of>
            </emma:emma>
          </inkml:annotationXML>
          <inkml:trace contextRef="#ctx0" brushRef="#br0" timeOffset="38782.4684">10095 218 7998,'15'-30'4257,"-7"7"0,-8 23-258,0 0-1419,0 0-1032,0 0-516,0 0-129,0 0-258,4 21-258,-4 8 0,-2 1-129,-1 13 0,-6 3 0,-2 7-129,-3 4 0,-2 2-258,-4 1 258,3-1-258,-1-2 258,0-7-258,2-4 129,4-7-129,1-7 129,4-9 0,1-7-129,6-16 129,0 0-129,0 0 0,0 0 0,-7-16 0,7-10 129,0-8 0,0-5-129,7-9 258,4-8-129,3 1 129,4-5-129,0-2 129,3-1-129,-1 1 0,-2 3 129,-2 6 0,-4 3 0,-1 7 0,-6 6 0,0 12 129,-3 4 0,-2 21-129,4-18 0,-4 18-129,0 0 129,0 0 0,19 16 0,-6 4 0,1 3 0,4 7 0,-1 6 0,5 6 0,-3 5 0,1 2 129,0 1-129,-3 2-129,-1-1 129,2 1-258,0-6 258,0 0-258,-1-5 129,3 0-129,-2-5 129,0-2-129,-2-2 0,0-7-129,-2-1-129,-7-8-258,5 8-387,-12-24-3354,0 17-258,0-17-129,-21 0-258</inkml:trace>
          <inkml:trace contextRef="#ctx0" brushRef="#br0" timeOffset="39016.4688">10108 642 11997,'32'-15'3870,"-7"15"129,12 2-387,15 0-3096,-1-2-774,10 0-1290,4-5-1806,10-1-774,-13-6 129,6 3-645</inkml:trace>
          <inkml:trace contextRef="#ctx0" brushRef="#br0" timeOffset="39359.6691">10773-8 14577,'0'-19'4515,"0"19"-129,0 0-129,5 37-3354,-5-5-129,7 16-258,-5 4 0,7 13-129,-4 1-129,6 5-129,-2-1-129,2-4-258,1-1 0,-5-13-645,13 12-1161,-11-19-2838,1-6 258,-4-4-258,-3-6-258</inkml:trace>
          <inkml:trace contextRef="#ctx0" brushRef="#br0" timeOffset="40186.4709">11392 554 11739,'16'-46'3870,"-18"28"258,2 18-387,-28-9-2451,-3 6-645,3 5-258,-6 7-258,0 7 0,4 5-129,2 2 0,4 5 0,8 3-129,6-1 258,6 4-258,4-2 129,4-2 0,12-5 258,11-2-129,-1-9 129,12-5 0,-3-9 129,8 0-129,-4-19 0,5-3 129,-5-12-258,-1-1 258,-4-4-387,-2 1 258,-9 1-258,-2 7 129,-7 3-129,-3 8 129,-11 19-129,11-16 0,-11 16 0,0 8 129,-2 10-129,-2 9 129,1 5-129,1 9 0,0 9 129,2 7-129,0 8 129,4 10-129,3 7 129,4 3-129,-3 2 129,3 1 0,0-5-129,-2-3 258,0-12-258,-1-8 258,-2-12-129,-1-7 0,-3-9 0,0-7 0,-2-7 0,0-18 0,-18 23 0,18-23 0,-34 7 0,13-7 0,-8-3 0,-1-10-129,-4-8 129,-1-4-129,-3-7 0,-1-5-129,0-3 129,2-4-258,5 5 0,0-6-258,10 10-129,-6-13-645,24 25-1032,-13-15-2451,13 6 129,2-1-258,2 0-129</inkml:trace>
          <inkml:trace contextRef="#ctx0" brushRef="#br0" timeOffset="40732.4718">11842 663 11997,'42'-13'4515,"-22"8"-387,1 3 129,-3 2-2580,-18 0-774,37 0-129,-17 0-258,7 0-129,-4-1-129,3-5 0,-1-1-258,-1 2 129,-5-6-129,-1 0 129,-18 11-258,19-25 129,-19 25 0,0-24-129,0 24-129,-19-22 129,1 19-129,-7-3 129,2 6-129,-4 0 0,1 9 129,1 4 0,3 6-129,5 4 258,2 6-129,7 5 0,4 5 0,4 3 0,4 1 258,10 0-258,7-4 258,6-2-258,3-6 258,4-8-129,5-4 0,-2-10-129,10-2-387,-14-9-1032,14-8-2709,-8-3 129,-6-6-516,-2-4 129</inkml:trace>
          <inkml:trace contextRef="#ctx0" brushRef="#br0" timeOffset="41262.8728">12525 31 9804,'-7'-67'4386,"7"67"-258,-11-18 0,7 32-1161,4-14-1677,-7 50-387,0-13-258,7 20-129,-5 6 0,5 11-129,0 3-129,3 6-129,4 1 129,6 1-258,-1-1 0,1-9-129,-1-10 129,-1-9-258,0-10 258,-4-14-129,0-9-129,-7-23 258,0 0-129,18-4 129,-10-15-129,5-8 129,3-5 0,3-3 129,3-1 0,3 0 0,-2 4-129,4 8 258,-4 0-258,2 10 258,-2 4-129,0 10-129,-2 0 0,-1 5-129,-3 9 129,-1 4-129,-3 3 258,-4 6-258,-4-2 258,-3 1-129,-2-1 129,-11 2 0,-10-2 0,-6-5-258,-7-1 0,-10-12-387,5 9-903,-22-12-3096,8-4 0,-2 0-258,7-11-387</inkml:trace>
          <inkml:trace contextRef="#ctx0" brushRef="#br0" timeOffset="41949.274">13240 739 6321,'23'23'4515,"-23"-23"-645,21 24 387,-12-5-2064,-9-19-516,19 20-129,-19-20-129,22 10-387,-22-10-129,21 0-129,-21 0-129,22-12-129,-14-8 0,3 1 0,-4-8-129,2-3-129,-5-4-258,-4-1 0,0 1-258,-11 0 0,0 9-387,-12-5-258,7 17-258,-14-8 129,12 17 0,-10-8 0,28 12-129,-36-7 129,36 7 387,-18 0 258,18 0 258,0 0 258,0 0 129,11 2 387,-11-2 129,30 3 0,-14-3 258,13 2-129,-8-2-129,11 0 0,-7 0-129,7 0-258,-5 0 0,3 0-129,-5 0 0,1 0-129,-1 0 0,-2 5 0,1 2 0,-3 6-129,-2 1 129,-1 4-258,0 5 129,-5-2-387,3 8 0,-11-11-774,14 17-1032,-10-13-2322,2-3 129,0-3-516,-11-16 129</inkml:trace>
          <inkml:trace contextRef="#ctx0" brushRef="#br0" timeOffset="42651.2749">14154 570 11739,'-25'-44'3999,"9"24"258,-2 8-258,18 12-2580,-37-14-516,21 14-258,-6 5-387,3 11 0,1 2-129,5 7-129,1 1 129,7 5 0,1-3 0,4 2-258,4 1 387,8-1-387,2-2 258,2-3-258,2-5 129,2-6-129,-2-7 129,1-7 129,-1-3 0,1-12 129,-3-11 0,6 1 258,-6-9-258,3 2 129,-3-2-258,2 6 258,-4-1-387,1 8 258,-3 3-258,-12 18 0,23-21 129,-23 21-129,22 0 129,-22 0-129,24 17 129,-8-2 0,0 1 0,4 5-129,0-1 129,-1 1-129,1-1 0,-6-4-258,-14-16 258,25 23-258,-25-23 129,16 9-129,-16-9 129,0 0 129,18-13 0,-11-3 129,2-3-258,-1-3 258,1 1-129,2 1 129,-2 2-129,2 2 0,-11 16-129,21-12 258,-21 12-129,28 9 0,-8 9 129,0 3-129,1 4 0,-2 0-258,5 7-129,-14-11-1032,15 2-2967,-18-5-129,-7-18-387,7 18 0</inkml:trace>
          <inkml:trace contextRef="#ctx0" brushRef="#br0" timeOffset="42807.2752">14703 364 11739,'-23'-89'4128,"12"54"-129,11 17-645,0 18-3354,-10-20-3225,10 20-387,0 11-516,10 10-129</inkml:trace>
          <inkml:trace contextRef="#ctx0" brushRef="#br0" timeOffset="43056.8759">15130 469 14319,'0'0'4644,"-20"7"-258,-1 11 0,-7 1-3612,5 15-258,-4 2 0,7 5-387,4 3 129,11 1-516,5-1 258,9-7-387,18 1 129,3-13-645,23 9-903,2-20-2709,11-5 0,12-8-258,9-1 0</inkml:trace>
        </inkml:traceGroup>
        <inkml:traceGroup>
          <inkml:annotationXML>
            <emma:emma xmlns:emma="http://www.w3.org/2003/04/emma" version="1.0">
              <emma:interpretation id="{9F525638-8C8B-40E2-8549-AC30589AC1C8}" emma:medium="tactile" emma:mode="ink">
                <msink:context xmlns:msink="http://schemas.microsoft.com/ink/2010/main" type="inkWord" rotatedBoundingBox="18624,387 24382,318 24394,1310 18635,1379"/>
              </emma:interpretation>
              <emma:one-of disjunction-type="recognition" id="oneOf3">
                <emma:interpretation id="interp15" emma:lang="en-US" emma:confidence="0">
                  <emma:literal>structure</emma:literal>
                </emma:interpretation>
                <emma:interpretation id="interp16" emma:lang="en-US" emma:confidence="0">
                  <emma:literal>Structure</emma:literal>
                </emma:interpretation>
                <emma:interpretation id="interp17" emma:lang="en-US" emma:confidence="0">
                  <emma:literal>stricture</emma:literal>
                </emma:interpretation>
                <emma:interpretation id="interp18" emma:lang="en-US" emma:confidence="0">
                  <emma:literal>Stricture</emma:literal>
                </emma:interpretation>
                <emma:interpretation id="interp19" emma:lang="en-US" emma:confidence="0">
                  <emma:literal>Stevedore</emma:literal>
                </emma:interpretation>
              </emma:one-of>
            </emma:emma>
          </inkml:annotationXML>
          <inkml:trace contextRef="#ctx0" brushRef="#br0" timeOffset="43821.277">16256 94 8514,'-36'-45'4128,"15"29"129,0 13-387,-1 6-2064,-10 1-387,9 17-387,-7-5-516,3 13-258,4-3-258,2 4 129,6-1-129,10-2 129,5-2 129,9-2 0,11-6 0,13 5 0,3-6 129,8 3-129,1-1 0,3 3 0,-4 1-258,-1 3 129,-6 0-129,-5 3 129,-7 1-129,-7 1 129,-9 0 129,-7-2-258,-2-1 258,-13 0-129,-10-6 0,-7-3-129,-6-4 258,-6-5-387,-3-5 258,-3-3-258,0-1 0,0-3 129,5-4-258,-1-7-129,16 10-774,-13-14-1548,16 9-1677,5 0 0,20 9-129,-21-14-774</inkml:trace>
          <inkml:trace contextRef="#ctx0" brushRef="#br0" timeOffset="44180.0778">16988-187 12900,'24'-18'4773,"-24"18"-387,0 0 258,0 14-3096,0 23-645,0 4-258,0 22 129,0 4-387,0 17 129,1 3-387,5 7 129,1 2-258,0-5-387,4-6 129,-3-15-258,12-1-516,-16-32-1419,13-1-2322,-9-16 0,-8-20-387,0 0 387</inkml:trace>
          <inkml:trace contextRef="#ctx0" brushRef="#br0" timeOffset="44367.2782">16800 465 11352,'91'-8'3741,"-40"-5"-387,17 13-1419,-1 0-5289,-8 0-387,10 0-258,-17 0-258</inkml:trace>
          <inkml:trace contextRef="#ctx0" brushRef="#br0" timeOffset="44944.4792">17494 645 11223,'10'18'4644,"-10"-18"-387,0 0 258,18 19-3096,-18-19-258,0 0-387,9-16-258,-9 16 0,7-33-258,-5 10 129,-2-4-516,0-5 129,0 2-258,0-4-129,-2 7-129,-9-7-387,11 34-516,-16-46-774,16 46-258,-14-28-258,14 28-258,-16-16 0,16 16 645,0 0 903,0 0 903,0 0 1290,0 0 903,0 0 387,0 0 516,16 5-129,-16-5-258,30 2-387,-30-2-258,36 0-387,-18-7-258,8 7-258,-6-2 0,5 2-258,-6 0 0,3 7 129,-22-7-258,30 21 0,-30-21 0,21 36 0,-12-15 0,-2 6-129,0-2 129,1 3-258,-3 2 258,4-1-387,-2 3 0,-2-7-258,6 7-129,-11-32-903,19 43-2322,-11-27-774,-8-16-516,17 21 129,-17-21-258</inkml:trace>
          <inkml:trace contextRef="#ctx0" brushRef="#br0" timeOffset="45537.2803">18139 435 10191,'7'-25'4644,"-7"25"-129,0 0-129,0 0-1935,0 0-1548,0 0-258,22 25-129,-21-7-129,8 7-129,-2 2-129,2 1-129,0 4-129,-5-5-258,6 1 0,-4-6 0,6-5 129,-12-17 0,23 13 129,-7-13 0,4-13 0,5-6 387,-2-8-129,5 0 258,-3-3-258,2 3 0,-4 3-258,-2 6 258,-1 5-129,-2 6-129,-2 7-129,-16 0-129,30 22-387,-30-22-516,37 30-1032,-19-23-516,18 4-258,-8-11-774,11 0 516,-5-15 774,5 1 1032,-10-7 1419,-6-1 1548,-6 1 903,-13 2 387,-4 2 387,0 17-129,-11-12-774,-12 7-645,23 5-387,-35 9-258,24 12-129,-5-5-129,11 14-129,-1-3-129,6 8-129,4-3 129,10 4-258,6-4 0,3-3-387,9-1-129,-4-14-516,20 6-774,-14-20-1806,12-6-645,4-10-516,-2-16 0</inkml:trace>
          <inkml:trace contextRef="#ctx0" brushRef="#br0" timeOffset="45771.2806">19361-116 11352,'2'-61'4773,"-2"61"-129,0 0 129,-11 20-3096,15 28-645,-4 0-129,7 21 0,-7 2-387,9 13 0,-1 1-258,5 4-129,-1-3-258,-1-8-387,5 0-387,-16-24-903,20 1-2967,-19-20-258,-1-6-258,0-29 258</inkml:trace>
          <inkml:trace contextRef="#ctx0" brushRef="#br0" timeOffset="46582.4821">19197 426 10320,'98'-12'4515,"-39"8"-387,1-5 0,4-5-2967,6 9-516,-10-4-258,2 2-258,-8 1 129,-6 6-129,-11 0 129,-9 6-129,-12 6 129,-3 6-129,-6 2 129,-3 6-129,-3-1 0,3 4 0,-2-1-129,0 1 129,1-3-129,-1-1-258,3-2 258,-3-5-387,2-2 387,-4-16-258,8 20 129,-8-20 0,0 0 129,24-15 129,-14-1-258,4-3 258,4-6-129,2 0 129,1-2-129,0 4 0,3 2 0,-1 8 0,-2 6 258,0 7-129,-1 2 0,3 14 129,-5 2-129,1 3 129,-1-1 0,2 3-129,-2-5 129,1-4 0,1-7 129,1-3-258,0-4 129,8-2-129,-3-11-129,-1-3 129,0-3-387,-11-10-129,2 6-258,-16-12-129,6 12-516,-15-17 0,7 19-258,-17-13 0,13 18 387,-10-7 129,16 23 258,-9-25 258,9 25 516,0 0 645,6-21 258,15 21 0,-21 0 129,41-4 258,-23-5-129,21 9 0,-14 0-258,14 6-129,-11 1-129,6 9-258,-7-2 0,-1 7-129,-4 4-129,-6 6 0,-2 1 0,-3 1-258,-1 3 0,-10-8-387,9 10-645,-10-13-2838,1-2-516,0-23-516,-2 25 129</inkml:trace>
          <inkml:trace contextRef="#ctx0" brushRef="#br0" timeOffset="46941.2826">21105 503 11739,'70'-20'4644,"-31"8"-258,5-1 0,10 6-3354,-17-11-387,4 4-258,-13-5-129,-3-1 0,-10 0-258,-8 1 129,-7-1-129,-11 4 0,-8 4 0,-10 7 0,2 5 0,-6 3-129,2 17 129,3 3-129,3 9 129,9 7 129,9 4-129,7 1 0,2-1 129,19-2 0,4-4 129,10-5-387,6 0-129,-3-16-3225,12-5-903,8-4-387,-1-7-258,7 0-387</inkml:trace>
        </inkml:traceGroup>
      </inkml:traceGroup>
      <inkml:traceGroup>
        <inkml:annotationXML>
          <emma:emma xmlns:emma="http://www.w3.org/2003/04/emma" version="1.0">
            <emma:interpretation id="{E9261A7F-0F94-478B-9207-746C6402A828}" emma:medium="tactile" emma:mode="ink">
              <msink:context xmlns:msink="http://schemas.microsoft.com/ink/2010/main" type="line" rotatedBoundingBox="1030,2703 8693,2796 8680,3901 1016,3808"/>
            </emma:interpretation>
          </emma:emma>
        </inkml:annotationXML>
        <inkml:traceGroup>
          <inkml:annotationXML>
            <emma:emma xmlns:emma="http://www.w3.org/2003/04/emma" version="1.0">
              <emma:interpretation id="{A4984BA3-8F96-49DE-825F-5309386FEB32}" emma:medium="tactile" emma:mode="ink">
                <msink:context xmlns:msink="http://schemas.microsoft.com/ink/2010/main" type="inkWord" rotatedBoundingBox="1030,2703 1697,2711 1684,3816 1016,3808"/>
              </emma:interpretation>
              <emma:one-of disjunction-type="recognition" id="oneOf4">
                <emma:interpretation id="interp20" emma:lang="en-US" emma:confidence="1">
                  <emma:literal>D</emma:literal>
                </emma:interpretation>
                <emma:interpretation id="interp21" emma:lang="en-US" emma:confidence="0">
                  <emma:literal>P</emma:literal>
                </emma:interpretation>
                <emma:interpretation id="interp22" emma:lang="en-US" emma:confidence="0">
                  <emma:literal>B</emma:literal>
                </emma:interpretation>
                <emma:interpretation id="interp23" emma:lang="en-US" emma:confidence="0">
                  <emma:literal>p</emma:literal>
                </emma:interpretation>
                <emma:interpretation id="interp24" emma:lang="en-US" emma:confidence="0">
                  <emma:literal>R</emma:literal>
                </emma:interpretation>
              </emma:one-of>
            </emma:emma>
          </inkml:annotationXML>
          <inkml:trace contextRef="#ctx0" brushRef="#br1" timeOffset="63024.911">-1734 2125 7740,'35'0'4386,"-35"0"0,38 4-258,-6 8-1677,-8-12-516,19 20-645,-6-10-258,17 17-387,-7 0-129,8 12 0,-5 3-129,1 12-129,-7 1-129,1 11 129,-13-2-129,-1 5 0,-10-7-129,-6 3 129,-10-7 129,-5-1-129,-2-5 129,-16-4-129,-5-6 0,-13-2-387,2 1 0,-14-13-903,16 11-2064,-15-12-1419,4-4 0,4-2-387,3-5-129</inkml:trace>
          <inkml:trace contextRef="#ctx0" brushRef="#br1" timeOffset="62291.7096">-1720 2536 5160,'0'-21'4257,"0"21"-129,0 0 0,0 0-1290,0 0-1032,18 12-129,-18-12-387,5 16-387,-5-16-129,6 23-129,-6-23-129,5 30-129,-5-30 129,4 34-129,-3-16-129,3 3 0,-2 1 0,1 3 0,-3-2-129,2 3 129,0-1-258,0 0 129,-2 0 0,3 0 0,-3-5 0,4 1-129,-2-5 258,1 2-129,-1-2 0,-2-16-129,7 30 0,-7-30-129,7 27-258,-7-27-516,6 26-516,-6-26-2838,0 0-645,-6 18 129,6-18-387</inkml:trace>
        </inkml:traceGroup>
        <inkml:traceGroup>
          <inkml:annotationXML>
            <emma:emma xmlns:emma="http://www.w3.org/2003/04/emma" version="1.0">
              <emma:interpretation id="{908533E4-3EEA-4BD6-82FC-42C5EC858378}" emma:medium="tactile" emma:mode="ink">
                <msink:context xmlns:msink="http://schemas.microsoft.com/ink/2010/main" type="inkWord" rotatedBoundingBox="2947,2747 8693,2817 8682,3711 2936,3642"/>
              </emma:interpretation>
              <emma:one-of disjunction-type="recognition" id="oneOf5">
                <emma:interpretation id="interp25" emma:lang="en-US" emma:confidence="0">
                  <emma:literal>Closure</emma:literal>
                </emma:interpretation>
                <emma:interpretation id="interp26" emma:lang="en-US" emma:confidence="0">
                  <emma:literal>closure</emma:literal>
                </emma:interpretation>
                <emma:interpretation id="interp27" emma:lang="en-US" emma:confidence="0">
                  <emma:literal>closure.</emma:literal>
                </emma:interpretation>
                <emma:interpretation id="interp28" emma:lang="en-US" emma:confidence="0">
                  <emma:literal>Closure.</emma:literal>
                </emma:interpretation>
                <emma:interpretation id="interp29" emma:lang="en-US" emma:confidence="0">
                  <emma:literal>closures</emma:literal>
                </emma:interpretation>
              </emma:one-of>
            </emma:emma>
          </inkml:annotationXML>
          <inkml:trace contextRef="#ctx0" brushRef="#br1" timeOffset="67190.1183">503 2381 4902,'8'-23'4128,"-8"23"-258,0-25 258,0 25-1290,-12-19-1161,-9 6-387,5 13-258,-11-7-129,6 7-258,-8 4-258,6 12 0,-4-2 0,6 13 0,-4-3-129,7 10 0,-3-4-129,5 10 129,-2-5-129,4 4 0,2 0 0,4 2 0,3-2 0,5 2 0,0-1-129,7-1 129,9-4 129,6-1-258,4-5 258,6-5-129,4-8 0,5-5-129,5-6 0,0-5-387,8 0-129,-8-10-1548,4-3-2451,-1 3 129,-4-5-516,-2 7 129</inkml:trace>
          <inkml:trace contextRef="#ctx0" brushRef="#br1" timeOffset="67564.519">947 2225 12513,'11'-47'4773,"-11"47"-387,0 0 129,28 0-2967,-28 13-645,0 21-387,0 5 0,0 14 0,0 6-258,0 8 0,0 5-129,0 1 129,0-4-258,0-1 0,6-8 129,3-5-129,1-5 0,-1-11-258,5-2 0,-7-12-516,13 7-516,-20-32-1806,9 25-1677,-9-25 129,0 0-258,12 18-258</inkml:trace>
          <inkml:trace contextRef="#ctx0" brushRef="#br1" timeOffset="67970.1197">1442 2668 11223,'0'0'4644,"0"0"-258,0 0 0,-25 10-3096,19 19-516,-6-1-258,7 10 0,-3-1 0,8 6-258,0-2-129,2-1 0,7-4 129,4-2-258,3-6 129,1-6 0,1-6-129,3-7 258,-1-9 0,5-2 0,-2-14 129,2-4 0,-4-10 0,2 0 0,-7-11-129,0 0 0,-8-5-129,-5 3 0,-3 0-258,-5 6-129,-6 7-387,-14-2-1290,2 19-2580,-5 8-387,-3 7-129,-1 15-387</inkml:trace>
          <inkml:trace contextRef="#ctx0" brushRef="#br1" timeOffset="68796.9211">2249 2643 9417,'9'-27'4128,"-22"6"0,-4 17-387,-6 4-2322,-15-3-387,4 3-516,-7 1-129,8 10-129,-3 0-129,8 3 0,1 0-129,11 2 0,7 2 0,7 0 129,2-2 0,16 3 0,9-3 129,13 4-129,2-4 129,10 3 0,0-3 0,2 4-129,-4-4 129,-2 0-129,-9 2 129,-5-2-129,-9 2 129,-7 1-129,-7-1 129,-7 2-129,-2-4 129,-11 1-129,-12-4 129,-3-1 0,-10-5 0,-1-1-129,-8-6 129,3 0 0,-5-2-129,5-5 0,4 0 0,4 0-129,6-2-129,3 2 0,7 3-129,2-3-258,16 7-387,-17-7-1161,17 7-1548,0 0-774,0 0-258,0 0-258,10 2 0</inkml:trace>
          <inkml:trace contextRef="#ctx0" brushRef="#br1" timeOffset="69998.1232">2672 2632 9933,'0'0'4515,"0"0"-258,0 0-387,0 0-2193,2 20-645,-2-20-258,0 37-129,0-16-258,0 10-129,0-5 0,2 6-129,3-3 129,0 1-129,3-5 0,0 0 0,1-7 0,0-1-129,-9-17 129,16 22-129,-16-22 129,20 1-129,-20-1-129,26-12 258,-9-6-258,2-5 129,2-4-129,3-5 258,-1 0-258,-2-1 129,-3-1 0,-2 5 129,-6 3 129,-1 6-129,-3 4 0,-6 16 0,0 0 0,0 0 0,0 0-129,10 9 0,-8 11 0,3 1 0,3 4 0,2 3 0,3-1 0,-1-2 0,2-2 129,1-4-129,1-1 129,-2-2-129,-14-16 129,27 20 0,-27-20 129,30 3-258,-14-3 129,7-8 0,-4-7-129,6-3 129,-2-5-129,2-2 0,-2-1-129,-5-4 129,-5-1-129,-8 3 0,-3 1-129,-6 2-129,-5 7 0,-10 1 0,1 6 0,-7 2-129,7 9-129,-7-2 129,25 2 0,-30 0 129,30 0-129,-16 13 129,16-13 129,0 0-129,0 18 258,0-18 258,25 1 129,-2-1 0,0 0 0,13-3 258,-4-6-129,11 2 129,-8-2 0,8 2-129,-13-2 0,4 5 0,-9 1-129,1 3 0,-8 0 0,0 0-129,-18 0 0,30 21 129,-17-5-129,1 4 0,-2 3 0,3 2 0,-5 3 0,1 2-129,0 1 0,-3-1-258,3 2-129,-7-7-516,12 9-903,-14-9-2709,6-8 129,0-1-516,-8-16 129</inkml:trace>
          <inkml:trace contextRef="#ctx0" brushRef="#br1" timeOffset="70450.524">4074 2837 9030,'49'-4'4257,"-20"2"-129,-8-5 0,-21 7-2451,45-12-516,-24-4 0,9 5-387,-5-9-129,0 3-387,-4-6 129,-1-1-258,-8-1 129,-8 2-258,-4-2 0,-16 4 0,-11 5 0,-3 5-129,-7 6 0,-2 5 0,-1 2 0,3 12 0,5 7 0,5 6 129,6 3-129,5 6 258,4 0-129,8 3 129,4-2 0,7 2 129,13-5 0,10-4-129,9-5 129,9-4-129,9-5 129,2-8-645,7 2-1032,-4-10-2838,-9 0 0,-7-7-129,-8-5-516</inkml:trace>
          <inkml:trace contextRef="#ctx0" brushRef="#br1" timeOffset="71027.725">5210 2639 9030,'0'0'3741,"0"0"387,21-2-387,-21 2-2193,0 0-645,0 0-129,22 0 258,3 4-258,-4-4 0,22 2 0,-1-2-129,15 0 0,2-2-258,8 0 0,1-1-129,0-1-129,-6 0 129,-7 3-258,-11-1 0,-10 0-258,-7 2-387,-27 0-1806,0 0-2064,0 0 0,0 0-258,-27 0-129</inkml:trace>
        </inkml:traceGroup>
      </inkml:traceGroup>
    </inkml:traceGroup>
    <inkml:traceGroup>
      <inkml:annotationXML>
        <emma:emma xmlns:emma="http://www.w3.org/2003/04/emma" version="1.0">
          <emma:interpretation id="{48D944DC-FEAA-48D8-A159-4C4C01EAAC0D}" emma:medium="tactile" emma:mode="ink">
            <msink:context xmlns:msink="http://schemas.microsoft.com/ink/2010/main" type="paragraph" rotatedBoundingBox="4532,3672 24698,3478 24729,6658 4563,68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1095B1-CBBE-4145-A0A3-37BB24DEB20D}" emma:medium="tactile" emma:mode="ink">
              <msink:context xmlns:msink="http://schemas.microsoft.com/ink/2010/main" type="line" rotatedBoundingBox="4532,3672 24698,3478 24714,5047 4547,5241"/>
            </emma:interpretation>
          </emma:emma>
        </inkml:annotationXML>
        <inkml:traceGroup>
          <inkml:annotationXML>
            <emma:emma xmlns:emma="http://www.w3.org/2003/04/emma" version="1.0">
              <emma:interpretation id="{865F7EB9-8C40-46C4-AC19-F3AAF520DF0F}" emma:medium="tactile" emma:mode="ink">
                <msink:context xmlns:msink="http://schemas.microsoft.com/ink/2010/main" type="inkWord" rotatedBoundingBox="4537,4144 5084,4139 5091,4827 4543,4833"/>
              </emma:interpretation>
              <emma:one-of disjunction-type="recognition" id="oneOf6">
                <emma:interpretation id="interp30" emma:lang="en-US" emma:confidence="1">
                  <emma:literal>A</emma:literal>
                </emma:interpretation>
                <emma:interpretation id="interp31" emma:lang="en-US" emma:confidence="0">
                  <emma:literal>a</emma:literal>
                </emma:interpretation>
                <emma:interpretation id="interp32" emma:lang="en-US" emma:confidence="0">
                  <emma:literal>or</emma:literal>
                </emma:interpretation>
                <emma:interpretation id="interp33" emma:lang="en-US" emma:confidence="0">
                  <emma:literal>It</emma:literal>
                </emma:interpretation>
                <emma:interpretation id="interp34" emma:lang="en-US" emma:confidence="0">
                  <emma:literal>At</emma:literal>
                </emma:interpretation>
              </emma:one-of>
            </emma:emma>
          </inkml:annotationXML>
          <inkml:trace contextRef="#ctx0" brushRef="#br1" timeOffset="81011.7423">1948 3639 10449,'0'0'4128,"0"0"0,0 0-645,6 21-2322,-8-3-645,-3 10 0,-8 1 0,4 10-387,-3 2 0,-1 5 0,-1-1 0,0 1-129,-2-2 258,3-3-258,-3-2 258,4-5-258,0-5 129,3-6 0,9-23 0,-13 25 129,13-25-129,0 0 129,0 0 0,-2-11 0,2-9-129,2-4 0,5-8 0,4-8-129,3-6 0,4-4 0,2-5 0,-1 0 0,3-2 0,-3 6 129,-1 3 0,-2 8 0,-5 7 129,-3 9-129,-4 5 129,-4 19 0,4-18 0,-4 18 129,0 0-258,0 0 129,0 0-258,0 0 129,0 0 0,0 0-129,17 2 129,-17-2-129,20 23 129,-4-3 0,0 3 0,5 5 0,-1 6 0,-2 7 129,1 2-129,-1 1 0,-2 1-129,2 1 129,-2-4 129,-2-1-258,0-3 129,0-4-129,2-2 129,-3-4-129,1-3 129,-3-4-129,-1-1-129,-1-4 0,-9-16 0,15 23 0,-15-23-258,0 0 129,10 16-258,-10-16-387,0 0-645,0 0-1935,0 0-1290,0-11 258,0 11-387,0-17-387</inkml:trace>
          <inkml:trace contextRef="#ctx0" brushRef="#br1" timeOffset="81510.9432">1924 3977 12900,'0'0'4515,"3"-16"-258,-3 16 0,25 0-3354,-25 0-258,37 0-129,-8 3-903,-1-3-2967,11 0-774,9 2-258,-1-2-258,10 0-774</inkml:trace>
        </inkml:traceGroup>
        <inkml:traceGroup>
          <inkml:annotationXML>
            <emma:emma xmlns:emma="http://www.w3.org/2003/04/emma" version="1.0">
              <emma:interpretation id="{5670D1AC-478F-41D6-A7E2-2B9AAB4A18DA}" emma:medium="tactile" emma:mode="ink">
                <msink:context xmlns:msink="http://schemas.microsoft.com/ink/2010/main" type="inkWord" rotatedBoundingBox="6013,3988 7770,3971 7777,4772 6021,4789"/>
              </emma:interpretation>
              <emma:one-of disjunction-type="recognition" id="oneOf7">
                <emma:interpretation id="interp35" emma:lang="en-US" emma:confidence="1">
                  <emma:literal>set</emma:literal>
                </emma:interpretation>
                <emma:interpretation id="interp36" emma:lang="en-US" emma:confidence="0">
                  <emma:literal>Set</emma:literal>
                </emma:interpretation>
                <emma:interpretation id="interp37" emma:lang="en-US" emma:confidence="0">
                  <emma:literal>seta</emma:literal>
                </emma:interpretation>
                <emma:interpretation id="interp38" emma:lang="en-US" emma:confidence="0">
                  <emma:literal>sets</emma:literal>
                </emma:interpretation>
                <emma:interpretation id="interp39" emma:lang="en-US" emma:confidence="0">
                  <emma:literal>seat</emma:literal>
                </emma:interpretation>
              </emma:one-of>
            </emma:emma>
          </inkml:annotationXML>
          <inkml:trace contextRef="#ctx0" brushRef="#br1" timeOffset="82228.5447">3426 3786 13803,'0'-19'4386,"0"19"-129,-14-18-258,14 18-3225,-30 0-258,10 7-258,-1-1-258,1 1 0,4 0-129,16-7 129,-21 16-129,21-16 0,0 18 0,0-18 0,30 17 129,-1-6 0,3 0 129,7 3 0,0-2 0,5 1 0,-6-1 129,1 3 0,-11-5 0,-1 4 0,-27-14 129,25 27-129,-25-27 129,-4 25 0,-15-14-129,-4 1 0,-11-3 129,-2 0-258,-5-4-129,-1-1 129,3-1-129,-1-3-129,8 0-258,0-3-387,16 3-903,-5 0-2967,21 0 258,-19-7-516,19 7-129</inkml:trace>
          <inkml:trace contextRef="#ctx0" brushRef="#br1" timeOffset="82727.7456">3986 3918 12384,'31'0'4515,"-31"0"-258,26 0 0,-8 0-3096,-18 0-258,32 0-258,-16 0 0,6 0-258,-5-7-129,5 2 129,-6-6-129,0 0 0,-16 11-129,19-28-129,-15 12 0,-4-2-258,0 18 0,-22-30 0,5 19-258,-12 0 129,3 10-129,-6-3 129,1 4 129,-1 9 0,6 3 0,1 4 129,3 4 0,5 1 129,8 4-129,3 4 258,6-1-129,7 2 129,11 1 129,9-1-129,7-2 0,5-4 0,5-5-129,3-5 0,2-5-258,-2-9-645,11-2-1806,-3-10-1419,-10-11-258,3 0 0,-9-13-645</inkml:trace>
          <inkml:trace contextRef="#ctx0" brushRef="#br1" timeOffset="83164.5461">4653 3934 10836,'-3'-18'4257,"3"18"-258,16-3 0,0 1-2838,14 2-1419,13 0-1935,14 0-1419,-4-7-258,22 3-516,-4-10-129</inkml:trace>
          <inkml:trace contextRef="#ctx0" brushRef="#br1" timeOffset="82992.9458">4703 3445 12255,'0'-27'4644,"0"4"-129,0 23 129,0 9-2322,0-9-1419,0 43-129,0-13-258,2 16 129,-2 2-258,4 14 0,-3 1-129,3 4 0,1 3-258,-1-1-129,5-1 0,-4-11-387,7 0 0,-6-22-645,13 10-1419,-10-24-2193,-9-21 129,18 11 0,-18-11-387</inkml:trace>
        </inkml:traceGroup>
        <inkml:traceGroup>
          <inkml:annotationXML>
            <emma:emma xmlns:emma="http://www.w3.org/2003/04/emma" version="1.0">
              <emma:interpretation id="{34938DE1-BF11-419B-A0C2-0567482C30EA}" emma:medium="tactile" emma:mode="ink">
                <msink:context xmlns:msink="http://schemas.microsoft.com/ink/2010/main" type="inkWord" rotatedBoundingBox="8741,4104 9328,4098 9333,4639 8746,4644"/>
              </emma:interpretation>
              <emma:one-of disjunction-type="recognition" id="oneOf8">
                <emma:interpretation id="interp40" emma:lang="en-US" emma:confidence="1">
                  <emma:literal>s</emma:literal>
                </emma:interpretation>
                <emma:interpretation id="interp41" emma:lang="en-US" emma:confidence="0">
                  <emma:literal>S</emma:literal>
                </emma:interpretation>
                <emma:interpretation id="interp42" emma:lang="en-US" emma:confidence="0">
                  <emma:literal>5</emma:literal>
                </emma:interpretation>
                <emma:interpretation id="interp43" emma:lang="en-US" emma:confidence="0">
                  <emma:literal>SS</emma:literal>
                </emma:interpretation>
                <emma:interpretation id="interp44" emma:lang="en-US" emma:confidence="0">
                  <emma:literal>sq</emma:literal>
                </emma:interpretation>
              </emma:one-of>
            </emma:emma>
          </inkml:annotationXML>
          <inkml:trace contextRef="#ctx0" brushRef="#br1" timeOffset="83866.5474">6380 3601 13287,'11'-39'4257,"-11"39"-129,-16-23-129,-13 11-2838,5 10-516,-12 0-258,0 2-258,-4 11-129,0 7 0,5-2-129,1 3 0,9 3 0,6-3 0,10 1 129,9-1 129,7-1 0,18 2 129,5-4 0,13 7 129,1-4 0,9 4 0,1-1 0,-1 1-129,-3-2 0,-6 4-129,-5-2 0,-6 0-129,-10-1 129,-7-1 0,-9-1 129,-7-3-129,-6 1 258,-13-3-129,-11-5 0,-8-1 0,-8-4-129,-4-3 0,-5-2 1,-2-2-130,2-6-130,3-5-128,6 4-258,4-9-258,17 13-1548,0-6-2322,5 2 0,20 9-258,-21-8-129</inkml:trace>
        </inkml:traceGroup>
        <inkml:traceGroup>
          <inkml:annotationXML>
            <emma:emma xmlns:emma="http://www.w3.org/2003/04/emma" version="1.0">
              <emma:interpretation id="{4B6BA93E-4E69-4A2F-B85D-0D201CBCD9EB}" emma:medium="tactile" emma:mode="ink">
                <msink:context xmlns:msink="http://schemas.microsoft.com/ink/2010/main" type="inkWord" rotatedBoundingBox="10378,3955 11331,3946 11337,4595 10385,4605"/>
              </emma:interpretation>
              <emma:one-of disjunction-type="recognition" id="oneOf9">
                <emma:interpretation id="interp45" emma:lang="en-US" emma:confidence="1">
                  <emma:literal>is</emma:literal>
                </emma:interpretation>
                <emma:interpretation id="interp46" emma:lang="en-US" emma:confidence="0">
                  <emma:literal>if</emma:literal>
                </emma:interpretation>
                <emma:interpretation id="interp47" emma:lang="en-US" emma:confidence="0">
                  <emma:literal>ifs</emma:literal>
                </emma:interpretation>
                <emma:interpretation id="interp48" emma:lang="en-US" emma:confidence="0">
                  <emma:literal>it</emma:literal>
                </emma:interpretation>
                <emma:interpretation id="interp49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84474.9484">7616 3482 14448,'11'-78'3999,"-6"53"-129,13 22-258,-18 3-4644,32 16-2967,-5 17 129,-4-2-387,11 15-129</inkml:trace>
          <inkml:trace contextRef="#ctx0" brushRef="#br1" timeOffset="84303.3484">7693 3733 14706,'17'-11'4515,"-17"11"0,0 0-258,27 20-3225,-27-20-387,9 37-129,-5-14-129,6 8 0,-3-1-258,-3-2-387,5 4-516,-9-14-774,0 2-2709,0-20-258,-11 21-129,11-21-516</inkml:trace>
          <inkml:trace contextRef="#ctx0" brushRef="#br1" timeOffset="84880.5494">8296 3714 14964,'14'-25'4644,"-14"5"-129,0 20-258,-23 0-3225,1 0-516,5 4-258,-3 5-129,0 5 0,6 2-258,2 2 129,8 1-129,4-1 129,2 3-129,14-3 129,5 2 0,10-3 0,4 1 129,8 0-129,1-2 0,1 0 129,-1-4-129,-5 1 0,-7-4 0,-5 1 129,-11-2 0,-16-8 0,0 0 0,0 21 129,-21-16-129,-10 2 129,-4-1-129,-8-3-129,-3 4-387,-7-7-387,10 6-1935,-2-4-1806,3-2 0,6 0-387,6 0 0</inkml:trace>
        </inkml:traceGroup>
        <inkml:traceGroup>
          <inkml:annotationXML>
            <emma:emma xmlns:emma="http://www.w3.org/2003/04/emma" version="1.0">
              <emma:interpretation id="{614C67A7-6B8A-4A18-8FCC-4EDA0D460CE3}" emma:medium="tactile" emma:mode="ink">
                <msink:context xmlns:msink="http://schemas.microsoft.com/ink/2010/main" type="inkWord" rotatedBoundingBox="11989,3600 15587,3566 15597,4547 11998,4581"/>
              </emma:interpretation>
              <emma:one-of disjunction-type="recognition" id="oneOf10">
                <emma:interpretation id="interp50" emma:lang="en-US" emma:confidence="1">
                  <emma:literal>closed</emma:literal>
                </emma:interpretation>
                <emma:interpretation id="interp51" emma:lang="en-US" emma:confidence="0">
                  <emma:literal>Closed</emma:literal>
                </emma:interpretation>
                <emma:interpretation id="interp52" emma:lang="en-US" emma:confidence="0">
                  <emma:literal>dosed</emma:literal>
                </emma:interpretation>
                <emma:interpretation id="interp53" emma:lang="en-US" emma:confidence="0">
                  <emma:literal>cloyed</emma:literal>
                </emma:interpretation>
                <emma:interpretation id="interp54" emma:lang="en-US" emma:confidence="0">
                  <emma:literal>cloned</emma:literal>
                </emma:interpretation>
              </emma:one-of>
            </emma:emma>
          </inkml:annotationXML>
          <inkml:trace contextRef="#ctx0" brushRef="#br1" timeOffset="85520.1505">9524 3705 7224,'32'-34'4386,"-24"14"-129,-8 20 0,12-23-1290,-14 0-645,2 23-774,-25-23-516,8 18-258,-12-1-387,-1 6-258,-6 2 0,1 12-129,-1 4 0,2 5 0,4 2 0,3 7 0,8 0 0,5 0 0,7 0-129,5 2 129,4-4 0,14-1 0,10-4 0,8-6 129,7-5-129,5-7 0,4-1-258,-2-6-387,9-2-1032,-7-10-2709,-8-8 258,-1-1-516,-9-10 0</inkml:trace>
          <inkml:trace contextRef="#ctx0" brushRef="#br1" timeOffset="85816.551">9834 3057 12384,'0'-19'4902,"0"-3"-387,0 22 129,0 0-1548,0 0-1806,0 0-516,0 20-258,11 8 0,-3 8-386,8 15-130,-3 8 0,6 18 0,-3 3 0,0 5 0,2 2 0,-3-5 0,2 0 0,-4-16 0,8 1-1162,-19-24-2321,14-4-1290,-4-9-129,1-7 0,-1-5-258</inkml:trace>
          <inkml:trace contextRef="#ctx0" brushRef="#br1" timeOffset="86190.9517">10453 3650 14448,'-6'-20'4515,"-18"11"-258,24 9 0,-18 21-3225,2-5-516,5 13-129,-1 1-129,6 6 0,5-1-129,1 4 0,3-3 0,10 0-129,1-6 0,4-5 129,-2-8-129,1-2 129,-17-15 129,34 5 0,-34-5 129,30-23 0,-17-9 0,1-2 0,-5-12-257,0-4-130,-7-5 0,-2 0 0,-8 5 0,-9 0-259,-1 20-773,-16-11-1161,9 25-2451,-3 11-258,6 5 0,1 10-258</inkml:trace>
          <inkml:trace contextRef="#ctx0" brushRef="#br1" timeOffset="86658.9524">10981 3591 15093,'20'-9'4773,"-4"-5"-387,-16 14-129,-16-7-3225,16 7-645,-32 7-129,14 2-258,-4 5-258,1 0 0,5 4-129,16-18 129,-19 34 0,19-34 0,0 30 0,0-30 129,33 28 129,-4-13 129,3-5 0,9 4 129,1-3-129,3 2 258,-4-5-129,-2 7 0,-7-6 0,-4 3 129,-12-1-129,-16-11 129,13 23 0,-13-23 0,-23 21-129,-6-8 129,-8-4-258,-6-2 0,-3 0-129,-6-5-387,4 3-129,-3-5-774,22 0-2451,-4-2-1032,8-1 129,7-3-387,18 6 0</inkml:trace>
          <inkml:trace contextRef="#ctx0" brushRef="#br1" timeOffset="87189.3534">11635 3733 14448,'27'-3'4515,"0"3"-258,-27 0 0,19-6-3354,3 6-258,-5-5-129,8 1-258,-3-5 0,1 1 0,-2-5-129,-3 2 129,-18 11 0,25-28-129,-25 28-129,0-29 0,0 13 0,-16-1-129,-4 4 0,-5-1 0,-1 5-129,-6 4 129,0 3 0,-2 2 129,4 5-129,-1 8 129,5 5 0,3 5-129,5 3 129,5 3 129,6 3-129,7 2 129,0-1 0,11 1 0,7-4 0,7-1 0,3-8 0,4-1-129,7-8-129,2-6 0,7-1-516,-2-7-645,26 2-1548,-1-10-1806,9-6 258,10-4-387,5-3-258</inkml:trace>
          <inkml:trace contextRef="#ctx0" brushRef="#br1" timeOffset="87657.3542">12678 3653 13674,'-20'-36'4644,"-10"24"-258,-11 8 129,-11-6-3096,11 12-516,-8 1-129,8 17-258,-2-3-258,11 12 0,2-2 0,10 5-129,8 1-129,8 1 0,6-2 0,12-3 129,9-4-129,4-4 129,5-7-129,2-5 129,1-7 0,5-2-129,-3-18 129,0-9-129,-1-8 0,-4-13-129,-4-11-129,-3-16 0,-4-6 0,-10-10 0,-4 0 129,-7 2 0,0 6 258,-2 13 0,-5 12 258,2 18-258,-2 8 129,7 32 129,0 0-129,0 0-128,2 27-130,12 12 0,-2 6 0,6 17 0,0 7 0,2 10 0,-3-1 0,-2 2 0,-1 2 0,-9-9 0,8 7-2452,-13-22-2450,-6-1-129,-10-14-387,-3-2-129</inkml:trace>
        </inkml:traceGroup>
        <inkml:traceGroup>
          <inkml:annotationXML>
            <emma:emma xmlns:emma="http://www.w3.org/2003/04/emma" version="1.0">
              <emma:interpretation id="{9776210E-9516-4ABE-B7A8-B59362B4AC33}" emma:medium="tactile" emma:mode="ink">
                <msink:context xmlns:msink="http://schemas.microsoft.com/ink/2010/main" type="inkWord" rotatedBoundingBox="16538,3625 19377,3597 19385,4487 16547,4514"/>
              </emma:interpretation>
              <emma:one-of disjunction-type="recognition" id="oneOf11">
                <emma:interpretation id="interp55" emma:lang="en-US" emma:confidence="0">
                  <emma:literal>want</emma:literal>
                </emma:interpretation>
                <emma:interpretation id="interp56" emma:lang="en-US" emma:confidence="0">
                  <emma:literal>W. V. +</emma:literal>
                </emma:interpretation>
                <emma:interpretation id="interp57" emma:lang="en-US" emma:confidence="0">
                  <emma:literal>W. at</emma:literal>
                </emma:interpretation>
                <emma:interpretation id="interp58" emma:lang="en-US" emma:confidence="0">
                  <emma:literal>War. +</emma:literal>
                </emma:interpretation>
                <emma:interpretation id="interp59" emma:lang="en-US" emma:confidence="0">
                  <emma:literal>W. n. +</emma:literal>
                </emma:interpretation>
              </emma:one-of>
            </emma:emma>
          </inkml:annotationXML>
          <inkml:trace contextRef="#ctx0" brushRef="#br1" timeOffset="90933.36">13793 3580 10836,'0'0'3870,"0"0"-129,1 20-258,-1 5-2709,-3-4-387,-1 11 0,-1-4-129,5 6-129,0-5 0,0 1 0,5-5 0,4-4 0,2-5 129,-11-16-129,21 22 129,-21-22 129,25 0-129,-25 0 129,23-18-129,-10 2 129,-6-6 0,3-1-129,-4-2 0,1 6 0,-5-1 0,1 4-129,-3 16 0,4-16-129,-4 16 129,0 0-129,25 13 129,-11 4-129,4 3 129,3 7 0,2-2 0,4 3 0,-2-3 129,1-2-129,-1-9 129,0 1 0,-3-10 0,2-5 129,-2-5 0,3-11 0,-6-13 129,3-1-258,-6-8 129,0-6-257,-9-4-130,-4 0 0,-3 2 0,-3-1 0,-6 12-517,-11-4-515,20 39-1548,-26-27-2193,8 25 0,-4 2-129,22 0-387</inkml:trace>
          <inkml:trace contextRef="#ctx0" brushRef="#br1" timeOffset="91167.3604">14575 3808 14835,'57'3'4902,"-36"-3"-258,-5 0 0,-16 0-3354,18 0-774,-18 0-129,0 0-516,0 0-516,0 0-2838,0 0-1161,-2 16 0,2-16-387,-17 2-129</inkml:trace>
          <inkml:trace contextRef="#ctx0" brushRef="#br1" timeOffset="91619.7611">14858 3550 11997,'37'-9'4773,"-15"9"-258,-1 12 0,2 20-1935,-5-7-1806,12 15 0,-10-3-129,5 6-258,-8-3-129,-1 3-129,-5-7 0,-2-4 0,-6-9-129,1-4 129,-4-19 0,0 0-129,0 0 129,0-17-129,0-14 129,5-6-129,4-9 0,2-6-129,5 1 129,2-1-129,1 6 129,3 7-129,-3 5 0,1 7 129,-2 11-129,-2 11 129,0 5-129,-16 0 129,28 18 0,-16-1 129,1 7-258,-2-3 0,1 9-387,-10-14-645,10 5-3354,-12 1-258,0-4 129,0-2-645</inkml:trace>
          <inkml:trace contextRef="#ctx0" brushRef="#br1" timeOffset="91822.5616">15736 3706 11739,'29'0'4902,"-29"0"-516,19 0 258,-19 0-2064,0 0-2064,0 0-129,15 16-387,-15-16-774,0 24-3612,0-24 0,0 0-258,-22 17-387</inkml:trace>
          <inkml:trace contextRef="#ctx0" brushRef="#br1" timeOffset="92150.1621">16245 3041 14706,'23'-19'4902,"-23"19"-258,0 0 0,2 17-3612,3 17-258,-5-2-129,0 22-129,0 4-129,0 10-129,0 3 1,0 4-259,2-1 0,2-6 0,3-4 0,2-9 0,0-7 0,1-10-130,3-6-386,-8-15-258,13 8-1419,-18-25-2709,0 0 129,0 0-387,0 0 0</inkml:trace>
          <inkml:trace contextRef="#ctx0" brushRef="#br1" timeOffset="92337.3624">16195 3619 11997,'18'-19'4644,"2"15"-516,8 4 0,4 7-3354,14-1-3225,11-1-1419,4-5-387,15 0-387,10 0-387</inkml:trace>
        </inkml:traceGroup>
        <inkml:traceGroup>
          <inkml:annotationXML>
            <emma:emma xmlns:emma="http://www.w3.org/2003/04/emma" version="1.0">
              <emma:interpretation id="{039A85B7-DFD1-4A17-9382-F02B86D9C5DC}" emma:medium="tactile" emma:mode="ink">
                <msink:context xmlns:msink="http://schemas.microsoft.com/ink/2010/main" type="inkWord" rotatedBoundingBox="20157,4078 20958,4070 20962,4529 20161,4537"/>
              </emma:interpretation>
              <emma:one-of disjunction-type="recognition" id="oneOf12">
                <emma:interpretation id="interp60" emma:lang="en-US" emma:confidence="1">
                  <emma:literal>a</emma:literal>
                </emma:interpretation>
                <emma:interpretation id="interp61" emma:lang="en-US" emma:confidence="0">
                  <emma:literal>A</emma:literal>
                </emma:interpretation>
                <emma:interpretation id="interp62" emma:lang="en-US" emma:confidence="0">
                  <emma:literal>an</emma:literal>
                </emma:interpretation>
                <emma:interpretation id="interp63" emma:lang="en-US" emma:confidence="0">
                  <emma:literal>ah</emma:literal>
                </emma:interpretation>
                <emma:interpretation id="interp64" emma:lang="en-US" emma:confidence="0">
                  <emma:literal>ax</emma:literal>
                </emma:interpretation>
              </emma:one-of>
            </emma:emma>
          </inkml:annotationXML>
          <inkml:trace contextRef="#ctx0" brushRef="#br1" timeOffset="93382.5643">17682 3607 9417,'4'-32'4644,"-4"16"-516,-13-4 0,-14 1-2451,11 12-645,-14-6-258,5 11-387,-7 2-129,6 7 0,-3 11-129,6 5 0,0 4-129,7 9 0,0-1 0,7 4 129,4-1-129,5 1 0,0-2 0,5 1 129,6-6-129,5-2 0,2-7 0,1-4 129,1-8 0,1-4 129,-1-7 0,1-3 129,-3-13 0,3-2 0,-3-9 129,3 6-129,-5-8 0,5 6-129,-3-2 0,0 6-258,0 1 129,0 6-129,1 3 0,3 3 0,2 6 0,5 0-129,5 7-129,3 2-129,13 13-516,-13-12-1935,15 10-1935,-1-2 0,3 1-258,1-1-258</inkml:trace>
        </inkml:traceGroup>
        <inkml:traceGroup>
          <inkml:annotationXML>
            <emma:emma xmlns:emma="http://www.w3.org/2003/04/emma" version="1.0">
              <emma:interpretation id="{B55424AD-A327-48A5-A581-8594CAEEBC82}" emma:medium="tactile" emma:mode="ink">
                <msink:context xmlns:msink="http://schemas.microsoft.com/ink/2010/main" type="inkWord" rotatedBoundingBox="21441,3656 24700,3624 24714,5047 21455,5078"/>
              </emma:interpretation>
              <emma:one-of disjunction-type="recognition" id="oneOf13">
                <emma:interpretation id="interp65" emma:lang="en-US" emma:confidence="1">
                  <emma:literal>binary</emma:literal>
                </emma:interpretation>
                <emma:interpretation id="interp66" emma:lang="en-US" emma:confidence="0">
                  <emma:literal>bines,</emma:literal>
                </emma:interpretation>
                <emma:interpretation id="interp67" emma:lang="en-US" emma:confidence="0">
                  <emma:literal>bin,</emma:literal>
                </emma:interpretation>
                <emma:interpretation id="interp68" emma:lang="en-US" emma:confidence="0">
                  <emma:literal>bins,</emma:literal>
                </emma:interpretation>
                <emma:interpretation id="interp69" emma:lang="en-US" emma:confidence="0">
                  <emma:literal>binds,</emma:literal>
                </emma:interpretation>
              </emma:one-of>
            </emma:emma>
          </inkml:annotationXML>
          <inkml:trace contextRef="#ctx0" brushRef="#br1" timeOffset="94256.1658">18678 3121 9675,'11'-26'4902,"-11"26"-258,14-18-129,-14 18-1290,0 0-2193,0 0-129,0 0-258,0 14-258,0 6 0,0 12 0,3 8-129,6 17-129,-2 9-129,6 9 129,-4 3 0,1-1-129,-1-4 0,-2-11 0,1-11-129,-5-11 129,1-12 0,-3-10-129,-1-18 129,0 0-129,0 0 0,0 0 0,16-9 0,-8-9 0,4 0 0,2-5 129,4 0 0,3 0-129,2 3 258,2 4-129,0 0 129,2 7-129,-2 2 129,-2 7-129,2 0 0,-4 4 129,2 7-129,-3 5 0,-2 3 129,-6 3-129,-1 1 0,-4 2 129,-7-4 0,0 4 0,-11-7 0,-8-2-129,-10-4 129,-5-1-129,-5-4-129,-2-5 0,1 1-129,-5-3-129,13 0-258,-5-10-387,19 10-903,-11-13-2709,29 13 129,-23-21-516,23 21 129</inkml:trace>
          <inkml:trace contextRef="#ctx0" brushRef="#br1" timeOffset="94724.1667">19508 3418 11868,'0'-71'4257,"2"52"0,0 1-387,-2 18-3354,18 0-4128,-18 0-387,21 25-387,-14-9-129</inkml:trace>
          <inkml:trace contextRef="#ctx0" brushRef="#br1" timeOffset="94552.5664">19612 3593 9417,'16'-15'4902,"-16"15"-258,7 13-258,-7 17-774,-2-10-2967,2 13-129,-2-2-129,2 6-129,0 0-645,0-8-645,2 6-1548,2-10-2064,-4-25 258,0 25-645,0-25-258</inkml:trace>
          <inkml:trace contextRef="#ctx0" brushRef="#br1" timeOffset="95192.1675">19980 3626 7869,'23'13'4515,"-23"-13"258,16 27-645,-13-1-516,-3-10-2451,8 16-258,-8-5-387,1 3-258,-1-3-387,0-2 0,0-4 0,0-21 0,0 25-129,0-25 0,0 0 129,0 0 0,-1-16 258,2-2 129,6-7 0,6 0 129,-1-3 0,6 1 0,-4-3 129,8 7-129,-5-2 0,5 7 0,-4 0-129,1 9 0,-1 2-129,5 7 0,-2 0 0,4 13-129,0 5 0,0 3-129,2 6-129,-2-2-258,7 8-387,-13-13-387,20 12-1161,-14-12-2322,7-6 129,6-4-258,-1-8-387</inkml:trace>
          <inkml:trace contextRef="#ctx0" brushRef="#br1" timeOffset="95862.9687">20876 3714 6966,'-18'-41'4386,"-10"16"0,28 25-258,-27 0-1419,8 0-1161,11 16-387,-8-4-516,8 10-129,-5-3-129,6 8-129,0-4-129,3 4 0,3-3-129,-1 0-258,2 4-516,0-10-258,3 7-258,-3-25 387,11 26 0,-11-26 516,16 11 129,-16-11 516,21-5 387,2-2 645,-12-13 258,16 8-387,-13-11-129,15 10-258,-13-6 0,8 6-258,-8-3-129,2 7 0,-18 9-129,27-11 0,-27 11 0,21-1-129,-21 1-129,22 0 129,-22 0 0,26 5-129,-26-5 129,27 0 0,-27 0-129,23-4 129,-23 4-129,12-23-129,-12 23 0,0-33-129,0 15-129,-10-4 0,10 22 0,-22-30-258,22 30 129,-23-21 0,23 21 0,0 0 129,-16-7 0,16 7 129,0 0 129,0 0 387,20 0 0,-1 3 258,-1-3 0,9 4 129,-4-4-129,9 3 0,-9 1 0,4 7-258,-6-2 0,-1 3-129,-4 4 0,-2 4-129,-2 1-258,-6-3-516,10 10-2322,-14-7-1806,1-4 258,1-1-387,-4-16-258</inkml:trace>
          <inkml:trace contextRef="#ctx0" brushRef="#br1" timeOffset="96190.5692">21516 3794 10191,'25'-18'4773,"7"18"-258,-16 0 0,4 0-2322,10 14-1032,-12-9-258,14 10-258,-7-10-129,5 0-258,-3-5 0,3 0-129,-3-2 129,-1-6 0,-4-5 0,-1 1 129,-7-4-129,2 5 129,-16 11 0,16-18-129,-16 18 1,0 0-259,0 25 0,-11 11 0,-8 8 0,-8 13 0,-7 7 0,-10 11 0,-6 12 0,-23 2-4258,6-2-644,-12 0-387,-9-5-129</inkml:trace>
        </inkml:traceGroup>
      </inkml:traceGroup>
      <inkml:traceGroup>
        <inkml:annotationXML>
          <emma:emma xmlns:emma="http://www.w3.org/2003/04/emma" version="1.0">
            <emma:interpretation id="{EA7CF581-2947-47A5-9288-50728C1CB19C}" emma:medium="tactile" emma:mode="ink">
              <msink:context xmlns:msink="http://schemas.microsoft.com/ink/2010/main" type="line" rotatedBoundingBox="4647,5097 23064,4700 23105,6607 4688,7004"/>
            </emma:interpretation>
          </emma:emma>
        </inkml:annotationXML>
        <inkml:traceGroup>
          <inkml:annotationXML>
            <emma:emma xmlns:emma="http://www.w3.org/2003/04/emma" version="1.0">
              <emma:interpretation id="{E411B78F-EE97-490A-B165-095131E3176A}" emma:medium="tactile" emma:mode="ink">
                <msink:context xmlns:msink="http://schemas.microsoft.com/ink/2010/main" type="inkWord" rotatedBoundingBox="4651,5295 9813,5184 9839,6394 4677,6506"/>
              </emma:interpretation>
              <emma:one-of disjunction-type="recognition" id="oneOf14">
                <emma:interpretation id="interp70" emma:lang="en-US" emma:confidence="1">
                  <emma:literal>operator</emma:literal>
                </emma:interpretation>
                <emma:interpretation id="interp71" emma:lang="en-US" emma:confidence="0">
                  <emma:literal>Operator</emma:literal>
                </emma:interpretation>
                <emma:interpretation id="interp72" emma:lang="en-US" emma:confidence="0">
                  <emma:literal>operators</emma:literal>
                </emma:interpretation>
                <emma:interpretation id="interp73" emma:lang="en-US" emma:confidence="0">
                  <emma:literal>Operators</emma:literal>
                </emma:interpretation>
                <emma:interpretation id="interp74" emma:lang="en-US" emma:confidence="0">
                  <emma:literal>operation</emma:literal>
                </emma:interpretation>
              </emma:one-of>
            </emma:emma>
          </inkml:annotationXML>
          <inkml:trace contextRef="#ctx0" brushRef="#br1" timeOffset="97157.7709">2199 5074 9675,'11'-28'4386,"-20"5"-129,9 23-258,-43-2-1935,6-2-903,8 6-387,-11 9-258,6 8-129,-2 5-258,10 6 0,1 4-129,9 3 0,5 6 0,7-2-129,4-1 129,8-2 0,9-3 129,6-6-129,4-6 129,7-5 258,0-11 0,7-5 0,-4-6 258,7-8-129,-10-13 129,5 2-129,-10-11-129,-1 2 129,-10-9-258,-7 0 0,-11-2-129,-4 1-129,-12-1-129,-11 4-129,3 7-129,-14 0-387,15 23-903,-16-2-2967,12 9-129,4 2-129,5 11-258</inkml:trace>
          <inkml:trace contextRef="#ctx0" brushRef="#br1" timeOffset="97781.772">2642 4980 8385,'20'-46'4128,"-4"33"387,10 12-516,6 2-1677,-5 1-774,17 16-129,-10-11-387,9 14-129,-13-6-387,4 6 0,-13-9 0,1 8-129,-22-20 129,3 28-258,-12-13 0,-17-1-129,-8 4-258,-12-6-387,-1 9-387,-15-15-1161,12 6-2451,-5-3-258,7-5 0,9 1-387</inkml:trace>
          <inkml:trace contextRef="#ctx0" brushRef="#br1" timeOffset="97485.3715">2606 5007 13674,'25'-14'4515,"-25"14"0,0 0 129,13 10-3096,-13-10-903,5 39 0,-5-14 0,5 14-258,-3 6 0,2 8-129,-1 8-129,-1 4 0,0 7-129,0 2 0,1 8-258,1-7 129,3 0-258,-2-11 0,4-6-387,-5-19 0,6 2-516,-10-41-1548,0 0-1806,0 0 129,0 0-258,0-21-387</inkml:trace>
          <inkml:trace contextRef="#ctx0" brushRef="#br1" timeOffset="98624.1735">3387 5124 12126,'45'-5'4386,"-26"5"-129,8 0-129,5 0-2709,-13 0-645,12 0-129,-12-7-129,6 1-129,-25 6-129,30-19-129,-30 19 0,7-25-387,-7 25 129,-17-23-258,-3 16 0,-12-2 0,2 7-129,-11 0 129,5 2 0,-4 4 258,6 8 0,0 4 0,11 4 258,3 5-129,10 3 258,10 6-129,1 0 129,22 3 129,4-3 0,18 1 0,-3-10 0,15 0 0,-3-9-129,6-5 258,-5-9-129,4-2-129,-8-7 129,3-8-129,-10-6 0,1-6 0,-8-1-129,-5-4 0,-7 0-129,-9-2-129,-5 2-129,-11 0-129,-6 11-129,-17-4-258,4 11 0,-13-4 0,8 12-129,-6-4 129,11 10 0,-1-6 258,20 6 258,0 0 0,0 0 516,0 0 0,14 0 258,8 0 129,-3-1 129,8 1 0,-8 0 0,10 0 0,-11 0-258,5 3 0,-5 1-129,1 6-129,-19-10 0,32 22 0,-16-8-129,0 4 0,-2 0-129,1 5 129,-1 2-258,-3 0-129,5 10-387,-16-12-1548,7 7-2451,-6 2 0,-1-1-387,2-5-129</inkml:trace>
          <inkml:trace contextRef="#ctx0" brushRef="#br1" timeOffset="99310.5747">4847 5058 12126,'-28'-33'4386,"6"25"-258,-10 1 129,-7 6-2967,11 8-516,-8 5-258,4 9-129,2 3-258,5 4 0,7-1-129,8 3 0,8-3 0,2-1 0,12-1 0,10-2-129,3 0 0,-1-5-258,7 0 129,-5-9 0,5-2 0,-5-7 258,-3 0 0,2-11 258,-7-10 129,5 1 129,-9-10 129,4 4 0,-5-6-129,3 5 0,-6 0-258,3 8 0,-3 3-129,-10 16 0,24-9-129,-24 9 0,28 21-129,-15 4 129,3 9-387,-4-2 0,6 9-258,-8-11-258,10 9-516,-15-21-1548,-5-18-1548,31 23-129,-15-23 0,8-5-258</inkml:trace>
          <inkml:trace contextRef="#ctx0" brushRef="#br1" timeOffset="99981.3759">5201 5129 12384,'39'-16'4644,"0"16"-387,6 0 258,3-3-2838,19 3-516,-4 0-387,4 0-258,-12 0-129,-1 0-129,-15-2 0,-11 2 0,-12-2 0,-16 2-129,0 0 0,-1 9 0,1-9-129,-25 23-129,12-3 0,1 1 0,5 6-129,1 1 129,6 6-129,6-2 0,6 2 129,6-4 0,3-3 129,2-4 0,-1-9 129,-1-5 0,-1-9 0,-1-5 0,-3-15-129,-5-6 0,0-6-516,-11-13-645,5 2-2838,-5 3-516,-4 2 0,-3 8-387</inkml:trace>
          <inkml:trace contextRef="#ctx0" brushRef="#br1" timeOffset="99560.1752">5317 4699 14577,'-30'-55'4773,"30"55"-129,-17 0 0,17 0-2838,0 37-903,0 4-258,9 18 0,0 1-515,9 13-130,0 2 0,3-2 0,4 2 0,-5-11-259,12 10-1805,-15-20-2580,-1-13-516,-5-11 129,-4-12-387</inkml:trace>
          <inkml:trace contextRef="#ctx0" brushRef="#br1" timeOffset="100230.9763">6266 5466 13287,'77'16'4515,"-43"-13"-129,-2-3 129,3 4-3612,-12-10-129,8-1-258,-12-12-129,4-1-258,-5-3-258,-9-9-387,5 11-774,-16-11-2193,-6 0-645,-5 7-516,-6 0 258,-1 9-774</inkml:trace>
          <inkml:trace contextRef="#ctx0" brushRef="#br1" timeOffset="100496.1768">6506 5188 12126,'72'-12'4773,"-28"3"-258,1 0 258,-6-11-2193,14 19-1032,-17-10-387,10 11-258,-16-2-515,6 2-388,-11 7 0,1 7 0,-6 4 0,-1 5 0,-3 6 0,0 5 0,-3 5 0,-3 5 0,-1 4 0,-3 0 0,-5 4 0,-1-11 0,0 16-1162,-10-23-3611,-3-8-516,-10-4 129,0-8-387</inkml:trace>
        </inkml:traceGroup>
        <inkml:traceGroup>
          <inkml:annotationXML>
            <emma:emma xmlns:emma="http://www.w3.org/2003/04/emma" version="1.0">
              <emma:interpretation id="{2AE9120E-3F57-4973-86C9-9805E0EFD72F}" emma:medium="tactile" emma:mode="ink">
                <msink:context xmlns:msink="http://schemas.microsoft.com/ink/2010/main" type="inkWord" rotatedBoundingBox="10604,5248 11542,5228 11574,6705 10636,6725"/>
              </emma:interpretation>
              <emma:one-of disjunction-type="recognition" id="oneOf15">
                <emma:interpretation id="interp75" emma:lang="en-US" emma:confidence="0.5">
                  <emma:literal>it</emma:literal>
                </emma:interpretation>
                <emma:interpretation id="interp76" emma:lang="en-US" emma:confidence="0">
                  <emma:literal>if</emma:literal>
                </emma:interpretation>
                <emma:interpretation id="interp77" emma:lang="en-US" emma:confidence="0">
                  <emma:literal>ifs</emma:literal>
                </emma:interpretation>
                <emma:interpretation id="interp78" emma:lang="en-US" emma:confidence="0">
                  <emma:literal>iff</emma:literal>
                </emma:interpretation>
                <emma:interpretation id="interp79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104739.3843">7920 4955 12255,'-23'-71'4515,"7"43"-129,6 6-129,10 22-2064,-27-19-1419,27 19-774,0 0-2451,18 3-1806,-18-3 129,30 27-645,-16-8 129</inkml:trace>
          <inkml:trace contextRef="#ctx0" brushRef="#br1" timeOffset="104552.1839">7897 5115 14319,'0'0'4644,"18"0"-387,-18 0 129,0 18-3225,11 9-645,-10-2 129,10 14-258,-9 0 0,5 4-387,-5 1-129,-2-5-258,3 4-258,-4-20-903,1-5-2967,0-18 129,-8 16-387,8-16-129</inkml:trace>
          <inkml:trace contextRef="#ctx0" brushRef="#br1" timeOffset="105254.1852">8281 5106 14319,'52'-9'4644,"-27"6"-387,-6-4 129,-19 7-3096,36-14-516,-36 14-129,37-27-258,-21 6-129,2-3-258,-2-6-129,-5-7-129,1 1-129,-6-8 0,1 5 0,-7-2 0,0 7 0,0 2 129,-6 7 258,3 5-129,3 20 258,0 0 0,-16-8 0,12 16 258,2 12-129,2 14 258,0 1-129,11 13 0,-4 0 129,9 13-129,-2-4 0,4 9 0,-4 1-258,1 4 129,-6 2-258,-2 7 130,-2 2-130,-1 2 0,-4 1-130,0-1 130,0-6 0,0-3 0,0-8 0,0-8 0,0-7-129,0-13 0,-2-4-258,-5-13-387,7 6-774,0-28-2967,-22 18-129,22-18-258,-30-5 0</inkml:trace>
          <inkml:trace contextRef="#ctx0" brushRef="#br1" timeOffset="105472.5855">8393 5391 12126,'43'-9'4257,"-13"9"-387,-3 0-258,12 0-4386,14 9-2580,1-9-516,22 0-129,3-14-516</inkml:trace>
        </inkml:traceGroup>
        <inkml:traceGroup>
          <inkml:annotationXML>
            <emma:emma xmlns:emma="http://www.w3.org/2003/04/emma" version="1.0">
              <emma:interpretation id="{2771FC13-1B1F-4778-B04E-553C015BC8C1}" emma:medium="tactile" emma:mode="ink">
                <msink:context xmlns:msink="http://schemas.microsoft.com/ink/2010/main" type="inkWord" rotatedBoundingBox="12421,4929 14157,4892 14191,6473 12455,6511"/>
              </emma:interpretation>
              <emma:one-of disjunction-type="recognition" id="oneOf16">
                <emma:interpretation id="interp80" emma:lang="en-US" emma:confidence="0">
                  <emma:literal>for</emma:literal>
                </emma:interpretation>
                <emma:interpretation id="interp81" emma:lang="en-US" emma:confidence="0">
                  <emma:literal>For</emma:literal>
                </emma:interpretation>
                <emma:interpretation id="interp82" emma:lang="en-US" emma:confidence="0">
                  <emma:literal>fon</emma:literal>
                </emma:interpretation>
                <emma:interpretation id="interp83" emma:lang="en-US" emma:confidence="0">
                  <emma:literal>ton</emma:literal>
                </emma:interpretation>
                <emma:interpretation id="interp84" emma:lang="en-US" emma:confidence="0">
                  <emma:literal>fun</emma:literal>
                </emma:interpretation>
              </emma:one-of>
            </emma:emma>
          </inkml:annotationXML>
          <inkml:trace contextRef="#ctx0" brushRef="#br1" timeOffset="106018.5864">9677 5092 16125,'22'-7'4515,"-1"7"-129,-21 0 0,0 0-3612,30 2-258,-30-2 0,36 0-129,-17-4 0,6-6-129,-2-6-129,1-6-129,-1-4-129,-6-10-129,5-1 0,-8-13-387,4 4-129,-15-22-258,15 6 258,-18-9-129,7 10 129,-8-3 0,-5 12 387,-8 6 258,2 5 258,1 23 258,-11 6 129,22 12 129,-19 5 258,19 29 0,2 4 0,17 24-258,-3 2 129,11 18-129,-4 1-129,2 12-257,-5-1-259,-1 5 0,-8-1 0,-6 4 0,-5 1 0,0 4 0,0-4 0,-2-5 0,1-8 0,-5-15-259,6-9-257,-10-27-774,10-9-3225,0-30-258,-25 13 129,2-13-387</inkml:trace>
          <inkml:trace contextRef="#ctx0" brushRef="#br1" timeOffset="106470.9871">9677 5250 12900,'27'-32'4644,"-6"22"-387,8 4 129,3 6-2580,7 0-1032,18 0-258,5 0-129,13-1-258,3-8 129,7 0-258,3-4 258,-5-3-387,-8-1 258,-13-1-129,-14 0 129,-18 0-129,-12 2 0,-18 16-129,-2-21 129,-15 16 0,-5 5-129,-3 0 129,2 12-129,2 4 129,5 5 0,7 6 0,4 1 129,5 3-129,3-5 129,10 3 0,1-6 0,5-3 0,-1-10 0,4-8 0,-1-2-129,-3-11-129,1-6-516,-10-15-903,4-2-2709,-4 0-129,-6-2-258,1 8-258</inkml:trace>
          <inkml:trace contextRef="#ctx0" brushRef="#br1" timeOffset="106970.1882">10709 5160 15093,'55'18'4773,"-23"-11"-387,-2-6 129,-1-1-2967,5 0-645,-10-1-258,7-6-258,-10-6 0,2-1-257,-7-6-130,0-1 0,-7-4 0,-5-2 0,-4 4-388,-2-3-128,-5 8-258,-11-7 0,18 25-258,-34-27 0,34 27 129,-28-12 129,28 12 0,-16-6 387,16 6 258,0 0 129,0 0 387,0 0 0,0 0 258,14-14 0,-14 14 129,23-9 0,-23 9-129,36-9 0,-17 2 0,13 7 0,-2-5 0,9 5 1,-3 0-646,7 7 0,-8 4 0,4 6 0,-5 3 0,-5 7 0,-6 3 0,-7 4 0,-2 7 0,-12-4 0,16 9-3742,-17-5-1031,1 0-258,-2-4-129,2-6-387</inkml:trace>
        </inkml:traceGroup>
        <inkml:traceGroup>
          <inkml:annotationXML>
            <emma:emma xmlns:emma="http://www.w3.org/2003/04/emma" version="1.0">
              <emma:interpretation id="{D5EEB37F-E985-476E-A8CF-E17C58BDCF40}" emma:medium="tactile" emma:mode="ink">
                <msink:context xmlns:msink="http://schemas.microsoft.com/ink/2010/main" type="inkWord" rotatedBoundingBox="14870,5365 17977,5298 18008,6717 14901,6784"/>
              </emma:interpretation>
              <emma:one-of disjunction-type="recognition" id="oneOf17">
                <emma:interpretation id="interp85" emma:lang="en-US" emma:confidence="1">
                  <emma:literal>every</emma:literal>
                </emma:interpretation>
                <emma:interpretation id="interp86" emma:lang="en-US" emma:confidence="0">
                  <emma:literal>•very</emma:literal>
                </emma:interpretation>
                <emma:interpretation id="interp87" emma:lang="en-US" emma:confidence="0">
                  <emma:literal>Every</emma:literal>
                </emma:interpretation>
                <emma:interpretation id="interp88" emma:lang="en-US" emma:confidence="0">
                  <emma:literal>emery</emma:literal>
                </emma:interpretation>
                <emma:interpretation id="interp89" emma:lang="en-US" emma:confidence="0">
                  <emma:literal>Avery</emma:literal>
                </emma:interpretation>
              </emma:one-of>
            </emma:emma>
          </inkml:annotationXML>
          <inkml:trace contextRef="#ctx0" brushRef="#br1" timeOffset="107656.5894">12112 5028 13287,'61'-19'4386,"-35"19"-129,-3-2 129,-3-4-2967,17 6-258,-8 0-258,13 0-387,-8-5-129,7 2 0,-7-6-129,1 0 0,-8-2-129,0-1 0,-11-3 0,-16 15-129,16-28 0,-16 10 0,0 18-129,-23-30 0,-2 19 0,-13 1-129,-1 8 0,-9 0 129,0 4-129,0 10 129,2 6 0,5 3 0,6 4-129,6 4 258,10 1 0,10 4 0,5-4 0,4 4 258,11-6-258,14 4 387,5-7-387,11 0 258,5-7 0,6-7-258,6-1-258,-3-10-1161,9 0-2709,-3-7-516,-4-5 387,-4-4-903</inkml:trace>
          <inkml:trace contextRef="#ctx0" brushRef="#br1" timeOffset="107968.5899">12999 4857 13674,'0'0'4773,"11"13"-129,-4 8 0,-7-21-2838,22 48-645,-21-23-129,14 11-387,-8-8-257,5 6-388,-3-7 0,0-3 0,0-2 0,-2-6 0,-7-16 0,21 2 0,-8-11 0,1-14 0,2-11 0,0-7 0,4-7 0,-4-6 0,3 10 0,-14-11-2065,10 19-2579,-5 8-387,-10 28 0,23-20-129</inkml:trace>
          <inkml:trace contextRef="#ctx0" brushRef="#br1" timeOffset="108686.1912">13460 4977 15222,'50'10'4644,"-22"-8"-258,4 0 0,7 0-3225,-12-4-516,12-5-258,-7-8-129,-1-1-129,-5-3 0,-6-1-129,-6 1-129,-12-3-129,-2 22 0,-14-30-129,-8 25 129,-10-2-258,4 7 129,-10 3 0,10 13 0,-4 0 258,11 7 0,6 4 129,6 0 258,9 7 0,4-6 129,19 8 258,-2-8-129,15 8 0,-4-12-129,11 5 0,-6-11-129,8-2 129,-5-11-258,1-3 129,-2-6 1,2-12-259,-3-9 0,1-3 0,-4-9 0,-1-3 0,-5-2 0,-4-3 0,-6 4 0,-10 2 0,-4 7 0,-6 0-259,-7 13-386,-11-1 0,19 20 0,-39-12 0,39 12 0,-34 0 129,34 0 0,-20 10 387,20-10 0,0 0 258,2 20 258,-2-20 0,29 5 129,-3-1 0,-1-4 129,7 0-129,-2-4 0,4 4-129,-3-5 0,1 5-129,-6-2-128,-3 2-130,-1 0 0,-5 2 0,-17-2 0,27 18 0,-27-18 0,16 30 0,-12-9 0,-4 1-130,0 10-1031,-15-9-3354,8 3-258,0-6 0,5 0-258</inkml:trace>
          <inkml:trace contextRef="#ctx0" brushRef="#br1" timeOffset="109107.3919">14758 4944 13803,'18'-23'4644,"0"14"0,-18 9-129,32 13-2451,-16-4-1290,12 12 0,-3-3-387,4 3-129,-3 1-129,-2-3-129,-1-3-129,-2-7 0,-1-5 0,1-4 0,-2-9 0,3-9 129,-3-7 0,4-2 129,-3-3 0,1 2 129,-6 1 0,-3 6 0,-5 1 0,-7 20-128,0 0-130,0 0 0,0 11 0,-3 24 0,-12 8 0,-2 12 0,-5 7 0,-3 17 0,-3 6 0,-2 11 0,-4 9 0,-3 5 0,-1 4 0,-1-7 0,5 5 0,-12-28-2710,12-4-2063,4-25-258,5-16-129,2-21-129</inkml:trace>
        </inkml:traceGroup>
        <inkml:traceGroup>
          <inkml:annotationXML>
            <emma:emma xmlns:emma="http://www.w3.org/2003/04/emma" version="1.0">
              <emma:interpretation id="{A529D19D-91D6-4DBB-A0F5-783A241C4A4E}" emma:medium="tactile" emma:mode="ink">
                <msink:context xmlns:msink="http://schemas.microsoft.com/ink/2010/main" type="inkWord" rotatedBoundingBox="18278,4855 20532,4806 20557,5964 18303,6013"/>
              </emma:interpretation>
              <emma:one-of disjunction-type="recognition" id="oneOf18">
                <emma:interpretation id="interp90" emma:lang="en-US" emma:confidence="0">
                  <emma:literal>pain</emma:literal>
                </emma:interpretation>
                <emma:interpretation id="interp91" emma:lang="en-US" emma:confidence="0">
                  <emma:literal>pair</emma:literal>
                </emma:interpretation>
                <emma:interpretation id="interp92" emma:lang="en-US" emma:confidence="0">
                  <emma:literal>pavis</emma:literal>
                </emma:interpretation>
                <emma:interpretation id="interp93" emma:lang="en-US" emma:confidence="0">
                  <emma:literal>pains</emma:literal>
                </emma:interpretation>
                <emma:interpretation id="interp94" emma:lang="en-US" emma:confidence="0">
                  <emma:literal>pairs</emma:literal>
                </emma:interpretation>
              </emma:one-of>
            </emma:emma>
          </inkml:annotationXML>
          <inkml:trace contextRef="#ctx0" brushRef="#br1" timeOffset="109606.5927">15528 4916 7998,'31'-27'4128,"-31"27"387,21-10-516,-21 10-774,0 0-1290,30 28-516,-26-8-387,14 17-129,-15-3-129,8 16-129,-9-1-258,1 8-129,-3-1 0,0-5-129,0-1-258,-3-11 0,3 0-258,-4-19-258,6 3-774,-2-23-1419,0 0-1806,-6-18 258,3-7-387,1-5-258</inkml:trace>
          <inkml:trace contextRef="#ctx0" brushRef="#br1" timeOffset="109887.3933">15658 4975 9675,'27'-114'4644,"-9"62"-129,8 13-129,10 14-1548,-11-3-1161,28 22-258,-14-1-516,16 9-387,-8 7 0,2 11-258,-6-1 0,-4 8 0,-9-4 0,-5-2-129,-10-1 0,-6-4 0,-9-16 0,-4 23-129,-16-16-129,-10-5-129,-4 1-129,-12-3-258,7 2-645,-20-5-1677,8 1-1806,8 2 129,6 0-258,8 0 0</inkml:trace>
          <inkml:trace contextRef="#ctx0" brushRef="#br1" timeOffset="110963.7952">16435 4852 14577,'15'-36'4644,"-15"19"0,-8 1-258,8 16-3225,-23-18-387,23 18-258,-32-9-129,32 9-129,-33 0 0,33 0-129,-31 12 0,31-12-129,-21 24 129,12-8-129,4 3-129,3 4 129,2 0-129,0 4-129,2 3 0,1-5-129,8 0 0,-4-5 129,6-3-129,-13-17 258,21 13 0,-21-13 129,23-7 129,-7-6 129,-2-6 0,6-4 0,-2-4 0,3-2 0,-1 1 0,3 1-129,-2 6 0,0 3 0,-1 8 0,-1 10-129,-1 5 129,2 16 0,-1 6 0,1 5 0,-1 3 0,3 5 0,-3-5 0,4-5-129,-3-5 130,-2-5-130,-2-9 0,3-8 0,3-3 0,1-9 0,0-9 0,0-5 0,2-3 0,0-6 0,0-2 0,0 0 0,-8 0 0,-1 8 0,-5 1 0,-2 7 0,-9 18 0,16-13 0,-16 13 0,13 18 0,-6 9 0,3 3 0,5 4 0,1 5 0,3-3 0,1-3 0,1-6 0,0-6 0,1-5 0,-1-7 0,-1-9 0,1-1 0,-3-14 0,1-8 0,1-7 0,1-6 0,-3-6 0,0-5 0,-4 1 0,-5 2 0,-2 5 0,-7 1 0,0 10 0,0 5-388,0 23 1,-20-22-129,20 22 129,-19-3 0,19 3 129,0 0 129,0 0 129,0 0 0,0 0 0,28 7 258,-1-7-129,7 2 129,0-2 0,3 1 0,-3-1 0,-2 4 0,-7 1 0,-2 6 0,-7 1-129,0 8 1,-6 1-130,1 6 0,0 5 0,-2 0 0,0 4 0,-1-1 0,1 3 0,-5-6 0,1 1-259,-5-9-515,0 4-2580,0-28-1548,-16 18 129,-3-18-516,-1-11 129</inkml:trace>
          <inkml:trace contextRef="#ctx0" brushRef="#br1" timeOffset="111135.3955">17351 4285 14319,'-2'-48'4515,"2"48"-774,0 0-645,24 12-6966,-23 4-129,6 11-258,-7-2-387</inkml:trace>
        </inkml:traceGroup>
        <inkml:traceGroup>
          <inkml:annotationXML>
            <emma:emma xmlns:emma="http://www.w3.org/2003/04/emma" version="1.0">
              <emma:interpretation id="{76249C68-4616-405D-B6D8-B8381C71D14B}" emma:medium="tactile" emma:mode="ink">
                <msink:context xmlns:msink="http://schemas.microsoft.com/ink/2010/main" type="inkWord" rotatedBoundingBox="21386,4873 23067,4837 23099,6301 21417,6337"/>
              </emma:interpretation>
              <emma:one-of disjunction-type="recognition" id="oneOf19">
                <emma:interpretation id="interp95" emma:lang="en-US" emma:confidence="1">
                  <emma:literal>of</emma:literal>
                </emma:interpretation>
                <emma:interpretation id="interp96" emma:lang="en-US" emma:confidence="0">
                  <emma:literal>off</emma:literal>
                </emma:interpretation>
                <emma:interpretation id="interp97" emma:lang="en-US" emma:confidence="0">
                  <emma:literal>oft</emma:literal>
                </emma:interpretation>
                <emma:interpretation id="interp98" emma:lang="en-US" emma:confidence="0">
                  <emma:literal>oof</emma:literal>
                </emma:interpretation>
                <emma:interpretation id="interp99" emma:lang="en-US" emma:confidence="0">
                  <emma:literal>oaf</emma:literal>
                </emma:interpretation>
              </emma:one-of>
            </emma:emma>
          </inkml:annotationXML>
          <inkml:trace contextRef="#ctx0" brushRef="#br1" timeOffset="111696.9964">18829 4756 8256,'2'-25'4128,"-2"-11"0,0 36-387,-16-8-2064,-7 0-774,1 8-129,-8 8-258,5 11-258,-1 2 0,6 11 129,2-3 0,9 7 0,2-6 129,7 7 0,6-12 0,11 5 129,-2-12 0,10 2-129,-4-15 129,9 0-129,-9-6 129,8-12-258,-10-12 129,3-7-258,-8-7-129,-7-13-387,0 8-516,-12-18-2838,1 8-1290,-6 6 129,1 7-516,2 11 0</inkml:trace>
          <inkml:trace contextRef="#ctx0" brushRef="#br1" timeOffset="112164.9973">19101 4740 13416,'107'5'4644,"-55"-5"-258,-3-3 129,5-3-3483,-17-13-516,7-4-129,-6-9-129,-3-7-258,-3-6 0,-5-5-129,-7 0 0,-8 1-129,-3 2 129,-9 10 0,0 3 0,-7 13 129,7 21 129,-21-16 0,21 16 258,-15 16-129,10 7 258,5 14-129,0 8 129,9 17 129,0 4-258,5 14 129,-2 4-129,3 8-128,-5 4-259,-1 4 0,-3-1 0,-3-1 0,-3-5 0,0-6 0,-2-9 0,-3-7 0,-2-7 0,2-14 0,-3-5 0,1-19 0,4 6-130,3-32-1289,-7 20-2322,7-20-1161,-13-14 0,6-10-129,4-8-129</inkml:trace>
          <inkml:trace contextRef="#ctx0" brushRef="#br1" timeOffset="112367.7977">19485 5071 13803,'-10'-16'5031,"3"-6"-516,7 22 258,14-7-3354,21 9-516,3-2-129,19 2-258,14-2-516,16-7-516,32 5-2967,-5-9-1419,1 1 258,-6-3-645,-17-1-129</inkml:trace>
        </inkml:traceGroup>
      </inkml:traceGroup>
    </inkml:traceGroup>
    <inkml:traceGroup>
      <inkml:annotationXML>
        <emma:emma xmlns:emma="http://www.w3.org/2003/04/emma" version="1.0">
          <emma:interpretation id="{56E491F3-A5DD-4551-9C00-D18DD3A00650}" emma:medium="tactile" emma:mode="ink">
            <msink:context xmlns:msink="http://schemas.microsoft.com/ink/2010/main" type="paragraph" rotatedBoundingBox="4614,6638 21157,6166 21237,8955 4694,94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3B2B3C3-4672-4748-B18B-982577AFF43D}" emma:medium="tactile" emma:mode="ink">
              <msink:context xmlns:msink="http://schemas.microsoft.com/ink/2010/main" type="line" rotatedBoundingBox="4615,6608 20868,6185 20917,8056 4664,8479"/>
            </emma:interpretation>
          </emma:emma>
        </inkml:annotationXML>
        <inkml:traceGroup>
          <inkml:annotationXML>
            <emma:emma xmlns:emma="http://www.w3.org/2003/04/emma" version="1.0">
              <emma:interpretation id="{F381FD6E-16AB-4FFC-8F93-1EDE5FD9E0A8}" emma:medium="tactile" emma:mode="ink">
                <msink:context xmlns:msink="http://schemas.microsoft.com/ink/2010/main" type="inkWord" rotatedBoundingBox="4616,6643 9400,6519 9430,7644 4645,7769"/>
              </emma:interpretation>
              <emma:one-of disjunction-type="recognition" id="oneOf20">
                <emma:interpretation id="interp100" emma:lang="en-US" emma:confidence="1">
                  <emma:literal>elements</emma:literal>
                </emma:interpretation>
                <emma:interpretation id="interp101" emma:lang="en-US" emma:confidence="0">
                  <emma:literal>element</emma:literal>
                </emma:interpretation>
                <emma:interpretation id="interp102" emma:lang="en-US" emma:confidence="0">
                  <emma:literal>Elements</emma:literal>
                </emma:interpretation>
                <emma:interpretation id="interp103" emma:lang="en-US" emma:confidence="0">
                  <emma:literal>clement</emma:literal>
                </emma:interpretation>
                <emma:interpretation id="interp104" emma:lang="en-US" emma:confidence="0">
                  <emma:literal>Element</emma:literal>
                </emma:interpretation>
              </emma:one-of>
            </emma:emma>
          </inkml:annotationXML>
          <inkml:trace contextRef="#ctx0" brushRef="#br1" timeOffset="113615.7998">1932 6633 9417,'0'0'4386,"0"0"129,0 0-258,20-8-2193,7 8-774,-8-7 129,20 7-387,-10-7-258,12 4-129,-8-6-258,5 3 0,-6-2-129,-2-3 0,-7-2-129,-5-1 0,-6-2 0,-6-3-129,-6-3-129,-2 3 0,-14-1 0,-11 4-129,-5 5 0,-9 6 0,0 5 0,-7 2 0,4 14 129,-2 2 0,8 5 0,5 4 0,6 3 129,7 0 0,8 4 0,8 1 0,4 1 0,9 0 129,11-1 0,8-1-129,10-4 129,4-3 0,6-8-258,2-6 0,5-4-258,-5-13-387,12 1-1419,-8-19-2322,-8-8 129,0-4-387,-9-10-258</inkml:trace>
          <inkml:trace contextRef="#ctx0" brushRef="#br1" timeOffset="113881.0003">2582 6079 12384,'-9'-33'4902,"9"33"-387,0 0 258,0 0-2580,0 0-1032,-11 23-387,11 12-129,0 4 0,7 17-258,-2 0 1,6 14-388,-2 3 0,3 1 0,1 5-130,-2-10-257,3 1-387,-7-22-516,12 3-3354,-10-14-387,-2-10 129,-1-9-258</inkml:trace>
          <inkml:trace contextRef="#ctx0" brushRef="#br1" timeOffset="114286.601">2873 6706 13416,'54'-22'4644,"-24"15"-129,0-2 0,-3-3-3096,14 8-774,-8-10-129,7 5-129,-5-7-129,-1 2 0,-7-4-129,-6 0 0,-10-1-129,-11 1 0,-8 2 0,-15 2-129,-9 7 129,-7-1-258,-2 8 129,-3 0 0,1 6 0,8 6 0,6 8 0,6 3 129,11 5-129,6 4 0,6 6 129,6 3 0,11 3 0,6 1 0,8-3 0,2-4 0,7-5-129,1-13-129,7 0-387,-13-20-2451,10-13-1419,-3-6 129,-3-14-516,-1 1-516</inkml:trace>
          <inkml:trace contextRef="#ctx0" brushRef="#br1" timeOffset="114926.2021">3448 6535 13029,'-9'-16'5031,"9"16"-387,18 9 129,-18-9-2838,32 21-1161,-22-3 0,12 10-258,-10 2-258,4 4-129,-5 4-129,-4 1-129,2 2-129,-8-9-129,5-2 0,-6-11 129,3-2-129,-3-17 129,0 0 129,13-17 0,-6-7 258,2-8-129,0-4 129,5 0-129,-2-1 129,1 3 0,-1 2 0,2 9 0,-3 4 0,-11 19 0,25-13 0,-25 13 0,27 18 0,-13 1 0,0 8-129,2 2 129,-2 3-129,-1 0-129,1 0 129,-5-7-129,0-2 0,-2-6 0,-7-17 0,9 18 0,-9-18 0,0 0 129,16-23 0,-7 2 0,0-9 129,3-2 0,2-8 0,4 5 0,-2-1 129,2 4 0,0 2 0,-2 9-129,0 3 129,0 11-129,0 5 0,0 6 0,2 13 0,-2 12-129,0 3 0,1 7 129,-1 7-129,-1-1-129,-1 1-129,-9-5-129,6 7-516,-11-23-1161,5 5-2709,-3-7-129,-2-23-129,9 23-129</inkml:trace>
          <inkml:trace contextRef="#ctx0" brushRef="#br1" timeOffset="115331.8029">4403 6780 11868,'83'-14'4644,"-37"10"-129,1-3 0,-10-12-2580,16 19-903,-19-13-258,5 12-258,-16-10 0,1 6-129,-24 5-129,19-18-129,-19 18 0,0-22 0,0 22-129,-12-23-258,12 23 129,-25-14-129,9 12 0,-4 2 0,4 9 0,-5 5 129,5 11-129,-2-2 0,6 11 129,1 0 0,9 5 0,2 0 129,9-3 129,11 1 0,6-5 129,10 0-129,5-10 0,7-6-258,7 1-1290,-2-11-2967,-3-6 0,-4 0-516,-8-6-258</inkml:trace>
          <inkml:trace contextRef="#ctx0" brushRef="#br1" timeOffset="116252.2045">5059 6633 14835,'43'-4'4773,"-27"18"-129,1 0-258,5 15-3483,-8 1-387,7 6 0,-5 3-258,0 0-129,-2-2-129,-5-6-129,-2-3 0,-5-12-258,-2-16-129,0 0 129,18 0-129,-13-21 129,8-9 258,-2-8-129,5-3 258,1 0 129,1-3 258,2 8 0,-4-1 0,1 12 0,-2 2 0,4 16 0,-19 7 0,34 3-129,-20 19 0,4 10-129,0 7 0,1 11 129,-1 3-129,0 2-129,-2 0-258,-7-7-129,3 4-774,-12-15-3483,0-5-129,-3-16-129,3-16-258</inkml:trace>
          <inkml:trace contextRef="#ctx0" brushRef="#br1" timeOffset="116533.005">5870 6215 16383,'3'-50'4644,"-3"50"387,0 0-387,6 23-3741,-6 4-129,10 17-386,-2 1-388,4 13 0,-1 4 0,1 10 0,2 6 0,1 0 0,1 6 0,-8-15 0,8 4-259,-12-27-1418,14-1-3225,-15-17-258,3-10 129,-6-18-387</inkml:trace>
          <inkml:trace contextRef="#ctx0" brushRef="#br1" timeOffset="117016.6058">5907 6652 14190,'77'-27'4902,"-26"17"-387,8-4 0,14 8-3354,-11-8-387,7 7-258,-13-2 0,-5 5-258,-14 1 129,-13 3-129,-24 0 0,0 21 0,-15-5-258,-11 2 129,-3 2-129,1-3 0,-1-1-129,10-3 0,19-13 0,-20 19 0,20-19 129,7 16 0,13-5 0,5 5 129,5 2-129,6 3 129,3 6 0,2 3-129,0 0 129,-4 1-129,-5-1 130,-5-3-130,-10-3 0,-6 0 0,-9-8 0,-2-16 0,-25 21 0,-2-16 0,-8-3 0,-6-2 0,-4 0 0,-8-5-646,10 5-644,-14-13-2967,16 4-645,2-5 0,9 5-258</inkml:trace>
        </inkml:traceGroup>
        <inkml:traceGroup>
          <inkml:annotationXML>
            <emma:emma xmlns:emma="http://www.w3.org/2003/04/emma" version="1.0">
              <emma:interpretation id="{C572074E-D310-412F-AB63-C75AB93305D4}" emma:medium="tactile" emma:mode="ink">
                <msink:context xmlns:msink="http://schemas.microsoft.com/ink/2010/main" type="inkWord" rotatedBoundingBox="9747,6932 10944,6901 10965,7700 9768,7732"/>
              </emma:interpretation>
              <emma:one-of disjunction-type="recognition" id="oneOf21">
                <emma:interpretation id="interp105" emma:lang="en-US" emma:confidence="1">
                  <emma:literal>in</emma:literal>
                </emma:interpretation>
                <emma:interpretation id="interp106" emma:lang="en-US" emma:confidence="0">
                  <emma:literal>inn</emma:literal>
                </emma:interpretation>
                <emma:interpretation id="interp107" emma:lang="en-US" emma:confidence="0">
                  <emma:literal>in.</emma:literal>
                </emma:interpretation>
                <emma:interpretation id="interp108" emma:lang="en-US" emma:confidence="0">
                  <emma:literal>ink</emma:literal>
                </emma:interpretation>
                <emma:interpretation id="interp109" emma:lang="en-US" emma:confidence="0">
                  <emma:literal>inv</emma:literal>
                </emma:interpretation>
              </emma:one-of>
            </emma:emma>
          </inkml:annotationXML>
          <inkml:trace contextRef="#ctx0" brushRef="#br1" timeOffset="117983.8075">7675 6706 15738,'48'-4'4644,"-25"11"129,-3 11-258,5 12-3741,-13-3-387,6 7 129,-8-4-258,1 4-129,-6-4 0,-3-3-258,2-4 0,-4-6 129,0-17-129,0 0 129,0 0-129,19 0 129,-4-12 129,6-13 129,-2-7-129,8-2 129,-4-1 129,2 6-128,-5 1-259,-1 10 0,-3 0 0,-16 18 0,29-7 0,-29 7 0,28 21 0,-14 6 0,1 2 0,1 4 0,0 8 0,-7-2 0,5 11-904,-14-9-3869,2 0-129,-2-11 0,0-1-387</inkml:trace>
          <inkml:trace contextRef="#ctx0" brushRef="#br1" timeOffset="117328.6064">7044 6803 14964,'28'-9'4773,"-28"9"-129,18 4-129,-6 16-3483,-12-4-387,9 10-129,-7 3-129,1 1-387,1 2-258,-4-7-387,5 7-1548,-5-16-2451,0-16 0,0 0-258,-9 0-258</inkml:trace>
          <inkml:trace contextRef="#ctx0" brushRef="#br1" timeOffset="117484.6066">6987 6480 13674,'-2'-77'4644,"4"50"-387,8 11 0,8 9-3741,-18 7-1290,23 9-3354,-23-9 0,25 32-516,-16-10 0</inkml:trace>
        </inkml:traceGroup>
        <inkml:traceGroup>
          <inkml:annotationXML>
            <emma:emma xmlns:emma="http://www.w3.org/2003/04/emma" version="1.0">
              <emma:interpretation id="{62A7814F-93C2-4084-8241-6479BFB8B56D}" emma:medium="tactile" emma:mode="ink">
                <msink:context xmlns:msink="http://schemas.microsoft.com/ink/2010/main" type="inkWord" rotatedBoundingBox="11774,6962 13217,6925 13241,7827 11798,7864"/>
              </emma:interpretation>
              <emma:one-of disjunction-type="recognition" id="oneOf22">
                <emma:interpretation id="interp110" emma:lang="en-US" emma:confidence="0">
                  <emma:literal>S,</emma:literal>
                </emma:interpretation>
                <emma:interpretation id="interp111" emma:lang="en-US" emma:confidence="0">
                  <emma:literal>5,</emma:literal>
                </emma:interpretation>
                <emma:interpretation id="interp112" emma:lang="en-US" emma:confidence="0">
                  <emma:literal>S.</emma:literal>
                </emma:interpretation>
                <emma:interpretation id="interp113" emma:lang="en-US" emma:confidence="0">
                  <emma:literal>s,</emma:literal>
                </emma:interpretation>
                <emma:interpretation id="interp114" emma:lang="en-US" emma:confidence="0">
                  <emma:literal>I,</emma:literal>
                </emma:interpretation>
              </emma:one-of>
            </emma:emma>
          </inkml:annotationXML>
          <inkml:trace contextRef="#ctx0" brushRef="#br1" timeOffset="118623.4086">9480 6428 8385,'25'-23'3870,"-25"23"0,18-16 129,-18 16-2451,0 0-129,5-18-387,-5 18 0,0 0-387,-16 0-258,-2 0 0,-3 2-516,-6 7 129,-1 1-129,-1 1 0,3 3 0,3 1 129,5 1 0,18-16 129,-20 33 129,20-33 129,4 36 129,8-20 129,15 11 0,-4-8 0,14 10-129,-3-6 0,5 9-129,-1-5 0,-1 5-129,-7-4-129,0 4 129,-10-2-129,-4 2 129,-9-3-129,-5 1 0,-2 0 0,-11 0 130,-7-3-259,-3 2 0,-9-8 0,-2-1 0,-7-4 0,-6-4 0,-1-7 0,-7-5 0,3 0 0,-9-5-775,18 5-2579,-12-12-1419,7 1-129,-1 0-258,8 2-129</inkml:trace>
          <inkml:trace contextRef="#ctx0" brushRef="#br1" timeOffset="124021.0181">10442 6994 10707,'0'0'4128,"20"0"0,-20 0-258,0 0-2064,0 0-645,0 0-129,0 0-129,0 0-258,0 0-129,0 0 0,0 0-129,0 0-129,0 0 0,0 0 0,0 0-129,0 0 0,0 0 0,9 16-129,-9 0 129,0 1-129,-2 3 0,-5 5-129,-8-2-645,8 11-2322,-12-4-1419,-6-3 0,-5-1-258,-1-2-258</inkml:trace>
        </inkml:traceGroup>
        <inkml:traceGroup>
          <inkml:annotationXML>
            <emma:emma xmlns:emma="http://www.w3.org/2003/04/emma" version="1.0">
              <emma:interpretation id="{1FBBAF1A-D511-4194-B71D-27E69CC05D3F}" emma:medium="tactile" emma:mode="ink">
                <msink:context xmlns:msink="http://schemas.microsoft.com/ink/2010/main" type="inkWord" rotatedBoundingBox="13817,6627 15840,6575 15859,7321 13837,7374"/>
              </emma:interpretation>
              <emma:one-of disjunction-type="recognition" id="oneOf23">
                <emma:interpretation id="interp115" emma:lang="en-US" emma:confidence="1">
                  <emma:literal>the</emma:literal>
                </emma:interpretation>
                <emma:interpretation id="interp116" emma:lang="en-US" emma:confidence="0">
                  <emma:literal>thx</emma:literal>
                </emma:interpretation>
                <emma:interpretation id="interp117" emma:lang="en-US" emma:confidence="0">
                  <emma:literal>The</emma:literal>
                </emma:interpretation>
                <emma:interpretation id="interp118" emma:lang="en-US" emma:confidence="0">
                  <emma:literal>Ache</emma:literal>
                </emma:interpretation>
                <emma:interpretation id="interp119" emma:lang="en-US" emma:confidence="0">
                  <emma:literal>Ashe</emma:literal>
                </emma:interpretation>
              </emma:one-of>
            </emma:emma>
          </inkml:annotationXML>
          <inkml:trace contextRef="#ctx0" brushRef="#br1" timeOffset="124988.2198">11065 6480 12255,'44'-13'4515,"-24"10"-516,12 3 258,7 3-2967,-2-3-645,15 2-645,3-2-516,2-2-387,10-1-1548,-1-8-1548,-11-10-258,2 3 129,-14-11-516</inkml:trace>
          <inkml:trace contextRef="#ctx0" brushRef="#br1" timeOffset="124738.6194">11205 6190 15738,'21'-52'4773,"-12"29"0,0 3-258,-9-3-2967,0 23-645,0 0-386,13-12-517,-13 12 0,7 9 0,-4 7 0,4 9 0,-1 5 0,1 7 0,2 4 0,0 7 0,-2 0 0,0 6 0,0-3 0,0 1 0,2-1 0,-4-3 0,2 0 0,-7-12 0,9 10-904,-16-17-3482,5-4-645,-6-9 129,8-16-258,-22 19-258</inkml:trace>
          <inkml:trace contextRef="#ctx0" brushRef="#br1" timeOffset="125674.621">11788 6110 11997,'-14'-54'4515,"7"35"-129,7 19 129,0 0-1290,-25-6-1935,25 21-387,-7 6-258,5 14 0,-1 1-129,3 12-386,-4 2-130,4 7 0,0 0 0,0 3 0,2-1 0,0-2 0,-1-7 0,1-8 0,0-6 0,0-11 0,0-6 0,-2-19 0,0 0 0,16 0 0,-16 0 0,17-28 0,-4 5 0,-1 0 0,3-6 0,1 3 0,0-5 0,1 5 0,3 1 0,-1 2 0,5 5 0,-1 5 0,3 10 0,3 3 0,1 2 0,7 8 0,3 4 0,6 4 0,7 0 0,6-2 0,3-5 0,4-4 0,0-5 0,-4-2 0,-3 0 0,-6-15 0,-10 1 0,-8-5 0,-10-3 0,-11-1 0,-8 0 0,-6 0 0,-6 2 0,-11 5 0,-3 3 0,-7 6 0,1 7 0,-5 0-130,5 11 130,-1 5-258,6 7 387,1 5-258,4 2 258,9 8-258,5-1 258,4 2 0,12-1-129,11-3 130,5-5-130,9-5 0,11-3-259,4-19-515,17 12-903,-2-15-2838,8-8-387,-3-6 129,3-5-387</inkml:trace>
        </inkml:traceGroup>
        <inkml:traceGroup>
          <inkml:annotationXML>
            <emma:emma xmlns:emma="http://www.w3.org/2003/04/emma" version="1.0">
              <emma:interpretation id="{CED774C8-B300-424B-AC0A-201917871F60}" emma:medium="tactile" emma:mode="ink">
                <msink:context xmlns:msink="http://schemas.microsoft.com/ink/2010/main" type="inkWord" rotatedBoundingBox="16537,6298 20868,6185 20917,8056 16585,8169"/>
              </emma:interpretation>
              <emma:one-of disjunction-type="recognition" id="oneOf24">
                <emma:interpretation id="interp120" emma:lang="en-US" emma:confidence="1">
                  <emma:literal>binary</emma:literal>
                </emma:interpretation>
                <emma:interpretation id="interp121" emma:lang="en-US" emma:confidence="1">
                  <emma:literal>bin any</emma:literal>
                </emma:interpretation>
                <emma:interpretation id="interp122" emma:lang="en-US" emma:confidence="0">
                  <emma:literal>bien any</emma:literal>
                </emma:interpretation>
                <emma:interpretation id="interp123" emma:lang="en-US" emma:confidence="0">
                  <emma:literal>bins any</emma:literal>
                </emma:interpretation>
                <emma:interpretation id="interp124" emma:lang="en-US" emma:confidence="0">
                  <emma:literal>bind any</emma:literal>
                </emma:interpretation>
              </emma:one-of>
            </emma:emma>
          </inkml:annotationXML>
          <inkml:trace contextRef="#ctx0" brushRef="#br1" timeOffset="126485.8224">13794 5855 12900,'22'-87'4902,"-13"57"-387,-4 10 129,-5 20-1935,0 0-1677,2 22-387,0 19-258,-2 3 0,0 15-129,0 5 0,0 9-128,0-2-130,1 4 0,3-3 0,-1 1 0,1-7 0,-2-7 0,1-7 0,-1-12-259,2-8 130,-3-16 0,-1-16 0,0 0 0,20-3 129,-8-18 0,4-4 0,4-6-129,5-1 129,5 2 129,2 0-258,4 3 387,-1 4-387,3 5 387,-5 6-387,1 7 387,-4 5-387,-1 1 129,-6 12 258,-3 6-258,-6 4 259,-3 6-259,-6 1 0,-3 2 0,-2-2 0,-7 1 0,-11-5 0,-5 1 0,-8-6 0,-2-3 0,-8-5 0,-4-3 0,-3-4 0,0-6 0,4 0 0,-1-9-388,10-2 1,-1-7-129,15 6-387,-6-17-1161,15 12-2580,3 1 129,3 0-387,6 16 0</inkml:trace>
          <inkml:trace contextRef="#ctx0" brushRef="#br1" timeOffset="126829.0231">14636 6270 15609,'21'0'4644,"-21"0"0,27 23-258,-26-4-3354,17 13-387,-4-1-129,1 2-516,-1-1 0,-9-5-645,11 7-774,-16-16-2967,0-18-258,0 0 0,0 0-387</inkml:trace>
          <inkml:trace contextRef="#ctx0" brushRef="#br1" timeOffset="127016.2234">14719 6006 15222,'13'-42'4515,"-13"42"-387,7-20 0,-7 20-3870,0 0-1161,0 13-2709,9 8-645,-4-1-258,7 8-129</inkml:trace>
          <inkml:trace contextRef="#ctx0" brushRef="#br1" timeOffset="127749.4247">15162 6261 12642,'0'0'4515,"0"0"-129,21 0-129,-8 16-2580,-13-16-516,18 41-516,-9-16 129,-1 7-516,0-4 129,-3 4-387,-3-3 129,-1-6-129,-1-5-129,0-18 129,0 0 0,0 0-129,0 0 129,15-29 129,-5-1-258,6-4 258,-1-3-258,1 1 258,1 1 0,-1 4 129,0 1-258,0 9 129,-3 1 129,-13 20-129,28-21 129,-12 21-129,2 0 0,2 12 0,-1 8 0,6 5 0,2 5 0,-2 4-258,3 5 0,-5-4-387,6 6-129,-17-14-903,22 12-1419,-16-16-1935,1-7 258,4-3-258,0-10-129</inkml:trace>
          <inkml:trace contextRef="#ctx0" brushRef="#br1" timeOffset="128669.8263">16334 6273 9804,'12'-32'4515,"-6"16"-129,-6-5-387,-4-2-1548,4 23-1032,-23-23-387,23 23-258,-35-6-387,15 6-129,-3 11-129,0 7 0,1 1 0,6 6 0,0-2 0,8 6 0,4-4 129,4 3-258,0-5 258,7 2-258,6-2 129,1-3-258,2-4 258,0-5-258,2-8 129,-1-3 0,3-3 129,1-12 0,-1-4-129,3-4 258,-4-6-129,3 3 129,-3-3-258,1 4 258,-2 2-258,0 7 129,-2 4 0,0 8 0,-16 4-129,32 11 129,-18 8 129,0 8-129,0 3 0,2 6 0,-2-2 1,1 1-130,-1-5 0,0-5 0,2-5 0,4-8 0,-1-10 0,8-2 0,1-12 0,4-10 0,-1-4 0,-1-6 0,-2-6 0,-6-1 0,-6 0-130,-15 0-128,-1 5 0,-10-2 0,-8 8 0,-7 1-129,4 10 129,-4 2 0,7 8 0,0 4 0,18 3 129,-16 0 0,16 0 0,0 14 258,0-14 0,25 19 129,-5-13 0,12 4 129,2-6 0,10 3 129,-3-3-129,7 1 0,-4 0-257,1 1-130,-8 1 0,-1 5 0,-10 1 0,-4 4 0,-6 3 0,-6 3 0,-1 7 0,-9-8-904,6 6-3611,-6-1-516,0 0 258,-2-4-516</inkml:trace>
          <inkml:trace contextRef="#ctx0" brushRef="#br1" timeOffset="129075.427">17465 6369 14061,'59'-14'4773,"-33"16"-258,3 14 0,-2-7-2709,10 17-1032,-7-6 0,9 3-516,-3-5 129,-1-6-387,3-4 0,-4-8 0,1 0 0,1-15 129,-3-4-387,-1-4 387,-3-4-258,-4-2 258,-2-1-129,-3 9 387,-6-2-387,-4 7 258,-10 16 1,0 0-259,0 0 0,11 16 0,-11 16 0,-5 16 0,-8 9 0,1 23 0,-11 7 0,-2 14 0,-11 6 0,-6 3 0,-3 4 0,-8-12 0,7 4 0,-17-26-3613,10-9-1547,-2-17 0,5-13-645</inkml:trace>
        </inkml:traceGroup>
      </inkml:traceGroup>
      <inkml:traceGroup>
        <inkml:annotationXML>
          <emma:emma xmlns:emma="http://www.w3.org/2003/04/emma" version="1.0">
            <emma:interpretation id="{55D90328-7F07-4D2B-BE8D-369DD2800CB5}" emma:medium="tactile" emma:mode="ink">
              <msink:context xmlns:msink="http://schemas.microsoft.com/ink/2010/main" type="line" rotatedBoundingBox="4940,8084 21199,7620 21237,8955 4978,9419"/>
            </emma:interpretation>
          </emma:emma>
        </inkml:annotationXML>
        <inkml:traceGroup>
          <inkml:annotationXML>
            <emma:emma xmlns:emma="http://www.w3.org/2003/04/emma" version="1.0">
              <emma:interpretation id="{F891DEA1-961E-40D2-89F2-C55CE95A37C7}" emma:medium="tactile" emma:mode="ink">
                <msink:context xmlns:msink="http://schemas.microsoft.com/ink/2010/main" type="inkWord" rotatedBoundingBox="4942,8161 9806,8022 9840,9228 4977,9367"/>
              </emma:interpretation>
              <emma:one-of disjunction-type="recognition" id="oneOf25">
                <emma:interpretation id="interp125" emma:lang="en-US" emma:confidence="0.5">
                  <emma:literal>operator</emma:literal>
                </emma:interpretation>
                <emma:interpretation id="interp126" emma:lang="en-US" emma:confidence="0">
                  <emma:literal>Operator</emma:literal>
                </emma:interpretation>
                <emma:interpretation id="interp127" emma:lang="en-US" emma:confidence="0">
                  <emma:literal>operators</emma:literal>
                </emma:interpretation>
                <emma:interpretation id="interp128" emma:lang="en-US" emma:confidence="0">
                  <emma:literal>Operators</emma:literal>
                </emma:interpretation>
                <emma:interpretation id="interp129" emma:lang="en-US" emma:confidence="0">
                  <emma:literal>•operator</emma:literal>
                </emma:interpretation>
              </emma:one-of>
            </emma:emma>
          </inkml:annotationXML>
          <inkml:trace contextRef="#ctx0" brushRef="#br1" timeOffset="130229.829">2363 7661 10836,'-18'-18'4257,"-12"16"0,30 2-129,-32 22-2193,5-5-903,11 15-387,-5 6-129,7 11 0,1 7-258,11 4-129,2 4 0,4 0 0,10-3 0,9-8 0,2-8 0,5-10 0,-1-14 129,5-8 0,-2-13 129,1 0 129,-2-21-129,2-6 129,-4-14-129,3-5 0,-9-9 1,0-2-388,-7-6 0,-3-1 0,-12 2 0,-1 5 0,-10 7 0,-8 11 0,-3 7 0,-6 7 0,4 15-775,-13-3-902,20 13-2967,-7 11-258,3 10 0,6 8-129</inkml:trace>
          <inkml:trace contextRef="#ctx0" brushRef="#br1" timeOffset="130588.6297">2815 7791 11610,'40'-31'4902,"-24"24"-258,-16 7 129,25 11-903,-25-11-3096,16 41 0,-9-9-258,6 19-129,-4 6-129,3 13 1,-3 4-259,0 8 0,-2 2 0,-2-2 0,3 0 0,-3-10 0,0-2 0,-1-13-130,1-7-128,-1-13 0,3-7-129,-5-12 0,-2-18-129,0 0-258,19 12-903,-19-21-1677,0-8-1290,0-5 129,-5-10-129,3 0-516</inkml:trace>
          <inkml:trace contextRef="#ctx0" brushRef="#br1" timeOffset="130885.0302">2983 7794 10449,'11'-75'4386,"-4"51"0,15 13-129,10 9-2193,-8-5-774,19 9-387,-7 1 0,12 12-258,-9-5-129,4 8-129,-11-2 0,-4 5-129,-14-5 129,-3 4-129,-11-2 0,-13 1-129,-13-1 0,-12 0-129,-6 3-387,-15-10-387,8 16-1290,-17-15-2580,6-5 0,5 0-258,9-3-258</inkml:trace>
          <inkml:trace contextRef="#ctx0" brushRef="#br1" timeOffset="131727.4314">3547 7992 10449,'87'-13'4386,"-46"6"129,-7-9-258,0-11-1935,1 18-1032,-13-15-387,6 9-129,-12-10-129,0 6-258,-12-4 129,-4 3-258,-4-1 0,-12 7-129,-7 1 0,-7 8-258,-2 5 129,-2 2-129,2 15 0,0 6 0,9 10 0,2 4 0,10 4 0,9 1 129,2 1 0,18 0 129,7-6 0,10-3 129,5-7 0,8-8 0,0-6 0,7-4 129,-7-9-129,3 0 0,-6-6-129,-1-6 1,-3-8-130,-4-3 0,-6-7 0,-3-2 0,-8-2 0,-4-2 0,-2 1 0,-12 1 0,-2 4-130,-6 3-257,-8 8 0,-7-1-129,3 9 129,-7 1-129,7 6 129,1-3 0,17 7 129,-18-4 0,18 4 258,0 0 0,9 0 0,-9 0 129,28 0 129,-8 0 0,1 0 129,4 0 0,-4 0-129,9 0 129,-5 0 0,7 0 0,-3-3-129,5 3 0,-6 0 1,4 5-259,-2 2 0,1 8 0,-7 4 0,-2 6 0,-3 5 0,-3 8 0,-1 4 0,-8 1-388,3 10-257,-10-12-387,13 14-1032,-13-12-2709,5-7 129,4-8-258,0-8-258</inkml:trace>
          <inkml:trace contextRef="#ctx0" brushRef="#br1" timeOffset="132226.6325">5038 7967 12900,'0'-34'4773,"-6"9"-516,6 25 258,0 0-3354,-25-16-387,25 16-258,-21 0-258,21 0-129,-20 18-129,10 0 0,-1 1 0,2 6 0,2 4-129,2-1 0,3 6 0,0-6-129,2 6-129,5-13 0,8 2 0,-13-23 129,27 24 129,-11-23 0,1-1 258,3-12 129,-6-9 258,4 3-129,-6-9 129,4 4 0,-3-4-129,3 4 0,-4 0-129,3 5 0,-15 18-129,30-23 0,-30 23-129,30 0 0,-14 9 0,-2 12 0,4 8-129,-6 3-129,6 5-258,-7-7-258,12 10-645,-18-19-1548,8-3-1677,5-6 129,-18-12-258,33 0-516</inkml:trace>
          <inkml:trace contextRef="#ctx0" brushRef="#br1" timeOffset="132944.2338">5489 8004 14706,'89'-23'4644,"-35"16"-129,2 0-129,12 7-3483,-15-7-258,11 3-258,-10-5-258,-1 4 0,-8-6 0,-6 0 0,-9-1-129,-9 1 0,-21 11 0,18-14 0,-18 14 0,0 0-129,-16 18 129,2 1-129,1 8 129,1 7-129,3 5 129,5 4 0,4 3 0,0 0 0,13-1 129,3-4 0,3-9 129,6-4 129,-2-14 0,6-7 0,-6-7 129,4-16-257,-8-16-259,-1-3 0,-7-13 0,-8-7 0,1 3-259,-8-10-1160,4 10-3354,-10 8-258,-1 14 129,-1 6-387</inkml:trace>
          <inkml:trace contextRef="#ctx0" brushRef="#br1" timeOffset="132491.8329">5566 7595 15222,'0'-62'5031,"1"39"-129,-1 23-258,24-25-3096,-3 32-645,-9 12-386,12 19-517,-8 6 0,5 20 0,-3 13 0,-2 8 0,-4 11 0,-5-7 0,4 5-259,-16-24-2837,5 3-1677,-8-22-387,3-10 0,-4-20-258</inkml:trace>
          <inkml:trace contextRef="#ctx0" brushRef="#br1" timeOffset="133443.4344">6432 8280 14706,'80'19'4902,"-46"-13"-258,-2-3 129,-9-10-3096,5 5-1032,-10-12 0,7-2-129,-9-9-257,3-5-259,-3-6 0,-5-8 0,-4-2 0,-7-4 0,-2 4-259,-14-1-257,2 10 0,-11-2-129,9 14 129,-9 4 0,25 21 0,-32-24 258,32 24 0,0 0 258,-8-16 0,8 16 129,21-7 129,7 6 0,1-5 129,10 4 0,-4-1 129,10 3-129,-9 0 0,4 0 129,-9 0-129,1 7 1,-11 4-388,2 8 0,-7 3 0,2 11 0,-7 5 0,1 8 0,-1 7 0,-4 3 0,-4 4 0,-3-3 0,0 5 0,-9-21-2839,-1 4-2063,-6-12-258,-4-6-258,1-9-258</inkml:trace>
        </inkml:traceGroup>
        <inkml:traceGroup>
          <inkml:annotationXML>
            <emma:emma xmlns:emma="http://www.w3.org/2003/04/emma" version="1.0">
              <emma:interpretation id="{4FC4E0FF-5A42-42AA-B051-22FA92B5D7C7}" emma:medium="tactile" emma:mode="ink">
                <msink:context xmlns:msink="http://schemas.microsoft.com/ink/2010/main" type="inkWord" rotatedBoundingBox="10570,7923 15963,7769 16002,9105 10608,9259"/>
              </emma:interpretation>
              <emma:one-of disjunction-type="recognition" id="oneOf26">
                <emma:interpretation id="interp130" emma:lang="en-US" emma:confidence="0">
                  <emma:literal>specifies</emma:literal>
                </emma:interpretation>
                <emma:interpretation id="interp131" emma:lang="en-US" emma:confidence="0">
                  <emma:literal>specifier</emma:literal>
                </emma:interpretation>
                <emma:interpretation id="interp132" emma:lang="en-US" emma:confidence="0">
                  <emma:literal>specific</emma:literal>
                </emma:interpretation>
                <emma:interpretation id="interp133" emma:lang="en-US" emma:confidence="0">
                  <emma:literal>specifics</emma:literal>
                </emma:interpretation>
                <emma:interpretation id="interp134" emma:lang="en-US" emma:confidence="0">
                  <emma:literal>specified</emma:literal>
                </emma:interpretation>
              </emma:one-of>
            </emma:emma>
          </inkml:annotationXML>
          <inkml:trace contextRef="#ctx0" brushRef="#br1" timeOffset="137936.2426">9444 7874 14319,'47'-9'4644,"-24"6"-258,0-1 0,-23 4-3096,44-9-516,-21 4-129,10 5-258,-9-7 0,7 5-129,-5-9 0,-3 3 0,-3-9-129,-4 3 129,-7-4-258,-7 1 0,-2 1 0,-15 0-129,-8 3 0,-7 6-129,-4 7 129,-5 0-129,2 4 0,-2 8 129,3 6 0,2 3 129,9 8-129,2-1 0,9 6 129,5 2 0,7 1 0,2 0 0,11 1 0,10-6 0,6-2 0,7-5-129,7-4 0,3-14-258,13 4-387,-3-16-774,22 1-1935,-5-8-903,6-12-129,8-2 0,-1-10-645</inkml:trace>
          <inkml:trace contextRef="#ctx0" brushRef="#br1" timeOffset="138185.843">10503 7767 13416,'28'-58'4644,"-28"38"-258,0 20 129,-30-12-2322,0 6-1290,6 8-387,-6 7-129,4 11-129,-3 1 0,6 6-129,2 3 0,5 6-129,5-1 129,7 2-129,4 3-129,11-7 129,10-1-129,6-7-129,9-2 0,3-14-258,9 2-258,-9-16-903,14-8-2709,-6-5 0,-5-8-258,-1-1-129</inkml:trace>
          <inkml:trace contextRef="#ctx0" brushRef="#br1" timeOffset="138326.2432">10821 7812 12255,'0'0'4515,"16"-4"-258,-16 4 0,0 20-2451,7 8-645,-7-4-387,7 9-516,2 6-774,-9-14-1548,5 4-2193,3-1 129,-5-10-387,-3-18-129</inkml:trace>
          <inkml:trace contextRef="#ctx0" brushRef="#br1" timeOffset="138466.6435">10896 7828 12384,'-4'-128'4515,"-1"66"-258,3 3 0,2 14-2451,-12-6-1032,8 15-516,0 10-1161,-8 6-3096,12 20-129,0 0-516,-23-5 0</inkml:trace>
          <inkml:trace contextRef="#ctx0" brushRef="#br1" timeOffset="138981.4443">11182 7760 14190,'76'0'4515,"-31"-5"-387,-1-9 258,-1-9-2967,3 7-903,-8-11-129,-1-1-258,-7-6-129,-3-5-129,-4-2-129,-9-4 129,-3 6-258,-8 0 258,-3 3-129,0 8 129,-7 1 258,-2 11 0,9 16 129,-19-9 258,19 9-129,-13 16 258,12 6 0,2 13-129,3 4 258,10 18-257,-5 4-517,5 15 0,-3 8 0,0 8 0,-6 8 0,-1 1 0,-4-3 0,0-5 0,0-8 0,-8-14 0,3-10 0,-4-15 0,6-7 0,-6-18 0,7 3 0,2-24-904,0 0-3740,-23 7-516,23-7 516,-23-13-645</inkml:trace>
          <inkml:trace contextRef="#ctx0" brushRef="#br1" timeOffset="139324.645">11226 7938 12513,'57'-39'4773,"-16"27"-516,7 5 258,2 7-2064,-4-9-1677,15 5-258,-4-7-258,5-1-129,-3-4 0,-1-2-129,-1-3 0,-5 3 0,-8-3 129,-8 5-129,-10 1 129,-8 8 0,-18 7 0,0 0 0,0 0-129,0 0 129,0 0-129,0 0 0,0 22 0,0-3 0,2 6-258,2-5-258,10 14-1548,-4-13-2322,-10-21 0,20 25-387,-20-25-129</inkml:trace>
          <inkml:trace contextRef="#ctx0" brushRef="#br1" timeOffset="139496.2453">12041 7529 13287,'-20'-116'4644,"15"63"-387,-4 5 258,6 5-2322,3 15-1935,0 12-774,0 16-1677,0 0-2193,0 0 129,21 18-258,-5 14-387</inkml:trace>
          <inkml:trace contextRef="#ctx0" brushRef="#br1" timeOffset="139979.8461">12293 7609 13029,'73'16'4644,"-34"-9"-387,-1-7 129,1 0-2451,2 0-1161,-13-9-258,4 2-129,-10-7 0,-5 2-258,-17 12 0,8-29-258,-8 29 129,-24-18-129,3 17 0,-11 1-129,4 1 0,-6 10 129,7 9-129,2-1 129,8 6 0,4 2 129,8 3 0,5 0 0,1 4 0,14 0 129,1 3-129,5-3-129,6 0-129,5-13 129,7-5-129,5-9 258,8-7-129,5-10 258,3-17 0,11-2 258,-5-10 129,5 7 0,-12-3 129,-4 10-129,-14 2 0,-4 14 0,-12 5-129,-9 11-128,-10 16-259,-6 15 0,-9 10 0,-11 9 0,-1 9 0,-15-8-775,8 6-3740,-17-3-387,1-8 129,-6-5-516</inkml:trace>
          <inkml:trace contextRef="#ctx0" brushRef="#br1" timeOffset="136828.6406">8088 7805 9159,'16'-6'4515,"-6"-11"0,-10 17-387,0 0-516,-9-7-2580,-10 7-387,-1 1-387,-5 10-129,-1 0-258,-1 3 0,0-2-129,9 3 0,1-3 129,17-12 0,-11 20 129,11-20 129,12 17 0,8-11 129,14 3 129,0-2 129,10 5-129,-1-1 129,7 3-129,-10 0 0,3 6-129,-7-2 0,-6 5 129,-7-2-258,-9 4 129,-7-4-129,-7 6 129,-1-6-129,-15 1 129,-8-6-129,-4-2 0,-8-5 0,-3-2 0,-3-7-129,-5 0 130,1-11-130,0 1 0,3-5 0,2-1-130,8 4 1,2-4-258,12 9-129,-6-14-774,25 21-1935,0 0-1548,0 0 129,0 0-387,16-4-129</inkml:trace>
          <inkml:trace contextRef="#ctx0" brushRef="#br1" timeOffset="137156.2412">8461 7839 14061,'23'-36'4902,"-23"36"-258,11-18 0,-11 18-2451,0 0-1290,9 31-129,-9-5-258,5 17-386,-3 5-130,3 14 0,-1 8 0,-1 2 0,1 5 0,-1-2 0,1-4 0,1-5 0,2-6 0,-1-10 0,3-7 0,-4-11 0,2-6 0,-7-26-646,12 22-1160,-12-22-2580,0-15-387,0-11 0,-1-8-387</inkml:trace>
          <inkml:trace contextRef="#ctx0" brushRef="#br1" timeOffset="137437.0417">8589 8095 7482,'0'-148'4386,"0"88"129,0 6-516,4 1-1032,17 28-516,-12-11-645,21 24-516,-7-6-387,15 16-258,-5 2-258,6 4-129,-1 10 0,-1 4-129,-5 5 0,-3 0 0,-10 2 0,-8 0 0,-11-2-129,-11 0 129,-16-1-258,-13-5 0,-8 5-258,-13-10-258,2 11-258,-10-19-387,19 15-903,-7-13-2193,11-6-129,11 0-129,8 0 0</inkml:trace>
        </inkml:traceGroup>
        <inkml:traceGroup>
          <inkml:annotationXML>
            <emma:emma xmlns:emma="http://www.w3.org/2003/04/emma" version="1.0">
              <emma:interpretation id="{E08AEA0C-E578-4764-BEF0-8175D53C37BE}" emma:medium="tactile" emma:mode="ink">
                <msink:context xmlns:msink="http://schemas.microsoft.com/ink/2010/main" type="inkWord" rotatedBoundingBox="16942,8133 17610,8114 17622,8539 16954,8558"/>
              </emma:interpretation>
              <emma:one-of disjunction-type="recognition" id="oneOf27">
                <emma:interpretation id="interp135" emma:lang="en-US" emma:confidence="1">
                  <emma:literal>a</emma:literal>
                </emma:interpretation>
                <emma:interpretation id="interp136" emma:lang="en-US" emma:confidence="0">
                  <emma:literal>A</emma:literal>
                </emma:interpretation>
                <emma:interpretation id="interp137" emma:lang="en-US" emma:confidence="0">
                  <emma:literal>an</emma:literal>
                </emma:interpretation>
                <emma:interpretation id="interp138" emma:lang="en-US" emma:confidence="0">
                  <emma:literal>or</emma:literal>
                </emma:interpretation>
                <emma:interpretation id="interp139" emma:lang="en-US" emma:confidence="0">
                  <emma:literal>ah</emma:literal>
                </emma:interpretation>
              </emma:one-of>
            </emma:emma>
          </inkml:annotationXML>
          <inkml:trace contextRef="#ctx0" brushRef="#br1" timeOffset="146968.6583">14438 7675 10449,'23'-30'4386,"-17"14"258,-6-2-516,-9-7-1677,9 25-903,-27-27-258,27 27-645,-41-10 0,18 10-387,-5 1 129,1 14-258,-1 4 0,4 8 0,3 1-258,1 6 258,4 2-129,6 1 0,4 0-129,6 3 258,0-3-129,11-3 0,5-2-129,5-7 129,3-6 0,2-13 0,5-6 0,-3-8 129,2-15 0,0-3 0,-1-15 129,-1 3 0,-3-6 0,0 8 0,-5-1 1,-3 10-259,-4 2 0,-2 8 0,-11 17 0,17-18 0,-17 18 0,22 3 0,-6 12 0,3 2 0,6 5 0,2 3 0,3 7 0,-5-11-1162,12 9-3353,-12-7-387,-3-5 129,-3 0-387</inkml:trace>
        </inkml:traceGroup>
        <inkml:traceGroup>
          <inkml:annotationXML>
            <emma:emma xmlns:emma="http://www.w3.org/2003/04/emma" version="1.0">
              <emma:interpretation id="{E069E6D8-CE2B-4573-B1B7-C0FE309A49A2}" emma:medium="tactile" emma:mode="ink">
                <msink:context xmlns:msink="http://schemas.microsoft.com/ink/2010/main" type="inkWord" rotatedBoundingBox="18192,7767 21200,7681 21225,8528 18216,8613"/>
              </emma:interpretation>
              <emma:one-of disjunction-type="recognition" id="oneOf28">
                <emma:interpretation id="interp140" emma:lang="en-US" emma:confidence="0">
                  <emma:literal>rule</emma:literal>
                </emma:interpretation>
                <emma:interpretation id="interp141" emma:lang="en-US" emma:confidence="0">
                  <emma:literal>Mule</emma:literal>
                </emma:interpretation>
                <emma:interpretation id="interp142" emma:lang="en-US" emma:confidence="0">
                  <emma:literal>mule</emma:literal>
                </emma:interpretation>
                <emma:interpretation id="interp143" emma:lang="en-US" emma:confidence="0">
                  <emma:literal>Mute</emma:literal>
                </emma:interpretation>
                <emma:interpretation id="interp144" emma:lang="en-US" emma:confidence="0">
                  <emma:literal>mute</emma:literal>
                </emma:interpretation>
              </emma:one-of>
            </emma:emma>
          </inkml:annotationXML>
          <inkml:trace contextRef="#ctx0" brushRef="#br1" timeOffset="147514.6593">15448 7871 14190,'54'-22'4773,"-28"12"-129,-1-3-129,-2-12-2709,6 13-903,-10-13-258,6 2-129,-5-6-258,-1 1 0,-8-4-129,-4 0 1,-7 0-130,0 5 0,-16 4-130,-7 3 1,-4 6-129,-6 4 129,4 6-258,-3 0 129,7 4-129,2 0 129,23 0 0,-25 4-129,25-4 387,0 0-129,7 16 258,11-11 0,3-1 129,8 1-129,1-3 258,8 2-129,-5-4 0,8 1 129,-5-1-258,3 0 129,-5 0 0,3 2-128,-5 2-130,-2 1 0,-3 0 0,0 8 0,-6 1 0,-1 4 0,-4 7 0,-6 1 0,-1 6 0,-7-1-259,3 6-257,-5-12-645,0 18-1161,0-18-2322,0-4-129,0-21-129,0 23-129</inkml:trace>
          <inkml:trace contextRef="#ctx0" brushRef="#br1" timeOffset="147967.0602">16368 7620 14706,'16'-18'4644,"-2"2"-129,-14 16 0,0 0-2967,0 14-774,0-14-258,-4 36-129,3-13 0,1 2-129,0-2-129,3 2-129,3-2 0,1-3 0,2-1-129,-9-19 0,21 18 0,-21-18 129,32 0-129,-12-9 129,1-9 129,2-5 129,2-5-129,2 1 129,-3-7-128,3 8-130,-4-5 0,2 8 0,-4 4 0,1 10 0,-4 3 0,1 6 0,-3 16 0,0 6 0,-3 8 0,-1 0 0,2 6 0,-3-4 0,5 2-259,-11-15-386,11 8-387,-16-27-387,23 19-774,-23-19-774,29-17-1290,-10-7-387,3-4 0,8-2-258</inkml:trace>
          <inkml:trace contextRef="#ctx0" brushRef="#br1" timeOffset="148201.0606">17182 7310 13416,'6'-90'4773,"-6"58"-258,0 7 258,-4 0-2451,4 25-1032,0 0-387,9 10-258,0 8-515,7 12-130,-4 4 0,8 11 0,-4 5 0,0 8 0,-2 1 0,-1 3 0,-6 4 0,-6-9 0,8 9-130,-12-20-4772,3-3-129,0-15 0,3-5-387</inkml:trace>
          <inkml:trace contextRef="#ctx0" brushRef="#br1" timeOffset="148591.0613">17757 7679 13545,'71'-11'4773,"-30"6"0,1-3-258,3-9-2193,6 11-1548,-6-10-258,1 0-129,-7-5-129,-5-2 0,-9 1-129,-11-1 0,-14 2-129,-2 1 129,-19 4-129,-7 9 129,-8 4-129,-3 3-129,-4 5 0,2 13 0,2 7 129,4 5-129,8 9 129,7 2-129,12 5 129,8 4 129,10 0-129,20-2 0,13-4 129,14-6-129,14-4-258,2-22-1290,12 2-2967,-3-7-129,-5-3-129,-15-4-645</inkml:trace>
        </inkml:traceGroup>
      </inkml:traceGroup>
    </inkml:traceGroup>
    <inkml:traceGroup>
      <inkml:annotationXML>
        <emma:emma xmlns:emma="http://www.w3.org/2003/04/emma" version="1.0">
          <emma:interpretation id="{EF7175B8-421C-4AA8-A9AE-D6A5D59A4FB3}" emma:medium="tactile" emma:mode="ink">
            <msink:context xmlns:msink="http://schemas.microsoft.com/ink/2010/main" type="paragraph" rotatedBoundingBox="5019,9037 25314,8445 25388,10981 5093,115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42A6B0-8C22-4B38-9C97-ED05F5462DFC}" emma:medium="tactile" emma:mode="ink">
              <msink:context xmlns:msink="http://schemas.microsoft.com/ink/2010/main" type="line" rotatedBoundingBox="5019,9037 25314,8445 25372,10421 5077,11013"/>
            </emma:interpretation>
          </emma:emma>
        </inkml:annotationXML>
        <inkml:traceGroup>
          <inkml:annotationXML>
            <emma:emma xmlns:emma="http://www.w3.org/2003/04/emma" version="1.0">
              <emma:interpretation id="{45C9544F-18D1-49BD-AEF9-F99D52A4E5E9}" emma:medium="tactile" emma:mode="ink">
                <msink:context xmlns:msink="http://schemas.microsoft.com/ink/2010/main" type="inkWord" rotatedBoundingBox="5025,9221 6678,9173 6714,10437 5062,10485"/>
              </emma:interpretation>
              <emma:one-of disjunction-type="recognition" id="oneOf29">
                <emma:interpretation id="interp145" emma:lang="en-US" emma:confidence="1">
                  <emma:literal>for</emma:literal>
                </emma:interpretation>
                <emma:interpretation id="interp146" emma:lang="en-US" emma:confidence="0">
                  <emma:literal>fon</emma:literal>
                </emma:interpretation>
                <emma:interpretation id="interp147" emma:lang="en-US" emma:confidence="0">
                  <emma:literal>ton</emma:literal>
                </emma:interpretation>
                <emma:interpretation id="interp148" emma:lang="en-US" emma:confidence="0">
                  <emma:literal>tom</emma:literal>
                </emma:interpretation>
                <emma:interpretation id="interp149" emma:lang="en-US" emma:confidence="0">
                  <emma:literal>Ton</emma:literal>
                </emma:interpretation>
              </emma:one-of>
            </emma:emma>
          </inkml:annotationXML>
          <inkml:trace contextRef="#ctx0" brushRef="#br1" timeOffset="150088.6639">2288 9358 12126,'-7'-41'4515,"7"41"-387,9-22 387,-9 22-2967,44-8-645,-13 2 0,18 6-258,-1 0-129,15 0-129,4-5-129,6-4-129,4-2 0,-3-5-129,-3 0 129,-7 0-129,-10-1 0,-15-1 0,-11 2 0,-28 16 0,11-23 0,-11 23 0,-20-9 0,1 9-129,-2 3 0,-1 12 0,4 4 129,2 6-129,8 3 129,2 4 0,4 2 0,2-2 0,4-5 129,7 0 0,5-8 0,1-3 129,1-9-129,5-1 129,-3-6 0,1-9 0,-3-7-129,-2-6-129,-5-4 0,-4-8-258,-2 0-129,-5-12-516,0 12-1161,0-10-2451,-9 1-129,2 9-129,-3 2-258</inkml:trace>
          <inkml:trace contextRef="#ctx0" brushRef="#br1" timeOffset="149589.463">2304 9109 11094,'37'-29'4515,"-15"19"-258,-6-12 0,5-8-1806,8 18-1548,-10-15-129,11 7-258,-3-10-258,3 2-129,-3-6-129,-4-4-258,0 5 0,-9-5-129,-3 4-129,-11 2 0,0 9 129,-11 4 129,-6 8 258,-3 6 0,-3 5 258,2 3 129,-1 10 129,12 12 129,-1 1 0,11 13 0,0 4 0,14 18 0,0 8-129,11 15 0,-2 3-129,4 11 1,-4 1-388,0 1 0,-3-6 0,-1-8 0,-3-12 0,-5-12 0,0-6 0,-9-17-646,8 3-2063,-10-17-1806,0-7-516,0-18 0,-34 18-129</inkml:trace>
          <inkml:trace contextRef="#ctx0" brushRef="#br1" timeOffset="150603.4645">3302 9329 15996,'90'2'4644,"-49"-2"258,-5-7-516,5 3-3096,-16-15-645,7-1-129,-7-8-128,1-6-388,-6-3 0,-2-6 0,-4-2 0,-7-1 0,-5 4 0,-4 2-130,-9 8-257,-10 6 0,3 6 0,-8 2-129,6 13 0,-5 0 0,25 5 0,-28 0 258,28 0 0,0 0 0,0 14 258,0-14 129,30 7 129,-2-5 129,-1-2 0,7 0 129,-6 0 0,8-2 0,-11-2-129,3 4 129,-6 0-129,-1 4-257,-21-4-130,32 23 0,-18-5 0,2 7 0,-2 0 0,2 10 0,-5 3 0,0 6 0,-4 4 0,-7-2 0,5 15-775,-5-13-3998,-7 2-129,-5-8 0,3-2-258</inkml:trace>
        </inkml:traceGroup>
        <inkml:traceGroup>
          <inkml:annotationXML>
            <emma:emma xmlns:emma="http://www.w3.org/2003/04/emma" version="1.0">
              <emma:interpretation id="{4981CC07-26FF-48E9-A391-A9E606D73A24}" emma:medium="tactile" emma:mode="ink">
                <msink:context xmlns:msink="http://schemas.microsoft.com/ink/2010/main" type="inkWord" rotatedBoundingBox="7583,9228 13822,9046 13871,10756 7633,10938"/>
              </emma:interpretation>
              <emma:one-of disjunction-type="recognition" id="oneOf30">
                <emma:interpretation id="interp150" emma:lang="en-US" emma:confidence="1">
                  <emma:literal>obtaining</emma:literal>
                </emma:interpretation>
                <emma:interpretation id="interp151" emma:lang="en-US" emma:confidence="0">
                  <emma:literal>Obtaining</emma:literal>
                </emma:interpretation>
                <emma:interpretation id="interp152" emma:lang="en-US" emma:confidence="0">
                  <emma:literal>•Obtaining</emma:literal>
                </emma:interpretation>
                <emma:interpretation id="interp153" emma:lang="en-US" emma:confidence="0">
                  <emma:literal>obtain</emma:literal>
                </emma:interpretation>
                <emma:interpretation id="interp154" emma:lang="en-US" emma:confidence="0">
                  <emma:literal>obtains</emma:literal>
                </emma:interpretation>
              </emma:one-of>
            </emma:emma>
          </inkml:annotationXML>
          <inkml:trace contextRef="#ctx0" brushRef="#br1" timeOffset="151305.4659">5023 9180 7998,'18'-46'3999,"-18"46"129,-11-36-258,-3 16-1677,-2 20-645,-14 0-387,7 9-387,-6 9-258,6 14-258,2 2-129,5 9 129,5-2-258,6 5 258,3-9 0,4 6 129,10-13-129,10 0 387,1-10-129,9 1 0,-2-10-129,7-2 129,-3-9 0,5 0-129,-7-14 0,2 1 0,-7-14-129,-1 1 1,-10-10-259,-3-1 0,-10-9 0,-3-4 0,-10-4 0,-10-1 0,-5 5 0,-7 2 0,2 13-388,-11-2-515,15 31-1935,-10 1-1806,2 5-129,2 18-129,5 7-258</inkml:trace>
          <inkml:trace contextRef="#ctx0" brushRef="#br1" timeOffset="151913.8671">5546 8707 10191,'30'-63'4644,"-19"46"0,-11 17-129,0 0-645,11 17-2580,-2 17-516,-9 2-129,3 15-129,-3 6-129,4 9 0,-1 4-129,1 4-129,-2 1-258,1-2 129,3-2-258,-3-12 0,4-9 0,-1-17 0,2-6 0,-8-27 129,22 7 0,-22-7 129,32-23 0,-14-2 129,1-2-129,4-1 0,2 1 0,-2 2 0,2 0 129,0 8-129,0 4 0,0 8 129,-2 5 0,0 5 0,-3 11 0,-3 9 0,-4 5 0,-4 8 0,-4-3 0,-3 6 0,-2-2-129,-4-3 129,-8-2 0,-4-4-129,-7-3 129,-4-4-129,-7-7 129,-3-6-129,-8-2-129,-4-7-129,1 1-258,-11-5-645,23 1-1548,-4-11-1935,2-4 0,10 1-258,12-6 129</inkml:trace>
          <inkml:trace contextRef="#ctx0" brushRef="#br1" timeOffset="153146.2693">6332 9205 13287,'-21'-34'4773,"21"34"-258,0 0 258,25-30-2451,5 33-1290,-7-3-258,13 11-258,-6-2-129,5 5-258,1-1 130,9 3-259,4-4 0,8 0 0,7-3 0,7-3 0,6-3 0,3-3 0,0 0 0,-7-10 0,-6-1 0,-8-2 0,-11 1 0,-11 0 0,-10-1 0,-9 1 0,-18 12 0,5-20 0,-5 20 0,-21-16 0,0 14 0,-6 0 0,0 2 0,-3 4 0,0 9-130,1 4 1,6 6 129,2 4-129,5 2 0,5 4 129,6-1 0,3 0 0,2 2-129,5-4 129,8-3 0,-1-6 0,4-3-129,0-5 129,0-4 0,2-6-129,0-3 129,0 0 0,-1-5-129,1-6 129,2-3 129,-1-2-129,-1-4 129,3 1 0,-3-8 0,2 0 0,-2 3 129,1 0-128,-1 5-130,2 5 0,-3 3 0,1 11 0,0 0 0,0 12 0,-1 6 0,-1 0 0,0 5 0,0-3 0,0 1 0,0-3 0,2 0 0,-2-2 0,4-4 0,-1-1 0,3-8 0,-1-1 0,2-2 0,-1-2 0,-3-10 0,2-6 0,-1-3 0,-4-1 0,-2 1 0,0 3 0,-3 2 0,-11 16 0,20-16 0,-20 16 0,16 2 0,-16-2 0,14 32 0,-5-11 0,0 2 0,-2 2 0,3-3 0,-2-6-388,6 9-773,-14-25-2451,0 0-1161,19 16 129,-19-16-129,20-9-387</inkml:trace>
          <inkml:trace contextRef="#ctx0" brushRef="#br1" timeOffset="152257.0677">6581 8717 15996,'18'-58'4902,"-14"40"0,-4 18-129,0 0-3096,-11-7-1160,9 17-517,-3 14 0,5 11 0,-4 8 0,2 17 0,1 10 0,1 8 0,5 9 0,4-3 0,7 5 0,-9-15 0,13 3 0,-19-29-2194,21 0-2708,-17-20-129,2-10 129,-7-18-387</inkml:trace>
          <inkml:trace contextRef="#ctx0" brushRef="#br1" timeOffset="153302.2695">8088 8904 14190,'-11'-83'4128,"4"52"-516,7 31-1806,12 0-4773,-12 0-903,0 23-516,0 1-129</inkml:trace>
          <inkml:trace contextRef="#ctx0" brushRef="#br1" timeOffset="153926.2706">8578 9214 14706,'18'65'4515,"-5"-29"-516,-8 0-516,2-6-3225,-2-3-903,8-3-129,-13-24 0,10 20-129,-10-20 387,11-9 258,-6-12 387,1-11 645,6 3 387,-10-12-129,11 9 0,-10-7-129,8 13-129,-9-6-258,6 12 0,-2 4-129,-6 16 0,16-7-258,-16 7 129,26 18-129,-8 3-129,4 6 129,2 3-129,5 4 0,-2 1-129,3 1-129,-5-6 129,3-5-129,-1-9 129,0-7 0,-4-9 129,0-4 0,0-13 129,-2-12 129,6-3 0,-8-5 129,5 3-129,-8 2 0,3 7 0,-5 5 0,2 8-129,-16 12 0,22 0-129,-12 18 130,-1 7-130,2 3-259,-4-1-257,7 12-903,-8-14-3096,1-4-129,-7-21 0,5 16-258</inkml:trace>
          <inkml:trace contextRef="#ctx0" brushRef="#br1" timeOffset="154066.6709">9324 8940 12771,'-15'-73'4128,"5"39"-1290,10 16-2838,0 18-1806,0 0-2064,-4 13-645</inkml:trace>
          <inkml:trace contextRef="#ctx0" brushRef="#br1" timeOffset="154940.2724">9651 9126 15093,'41'24'4515,"-24"-3"-129,-1 4-129,6 9-3096,-19-8-774,3 5 0,-6-10-258,0-1-129,0-4 0,0-16 0,-6 16 0,6-16 0,0 0 129,4-15 0,3-1 0,5-2 0,3-1 0,-1-2 0,2-1 129,0 1-258,0 1 129,-2 3 0,2-1 0,4 5-129,-1 4 129,4 4-129,8 5 0,2 0 0,7 5 129,6 8-129,5-1 0,3 1 129,3-6-129,0-4 129,-6-3-129,-5-8 129,-5-12-129,-9-5-129,-9-3 0,-10-6 0,-10 4-129,-3-1 0,-9 8 0,-8 4 0,-1 10-129,-5 2 129,1 7 0,3 1 129,19-1 0,-23 25 0,23-25 129,0 29 129,0-29 0,14 25 129,2-13-129,5 1 129,-1-1-129,3 4 0,-2 4 0,1 3 0,-3 5 0,1 8 0,-2 6-129,3 12 129,-3 5-129,0 8 129,-2 6-129,0 5 129,-2 6-129,-2 1 129,-1-1-129,-6-2 0,-1-6 0,-1-10 129,-3-11-129,0-12 0,-1-15 129,1-28 0,-24 9 0,7-18 0,-6-19 0,-2-6 1,-2-7-130,0-3 0,8-6 0,8-5 0,11-4 0,7-1 0,25 1 0,13-5-517,28 12-2321,5-6-1677,16 4-129,9 4-387,4 1-258</inkml:trace>
        </inkml:traceGroup>
        <inkml:traceGroup>
          <inkml:annotationXML>
            <emma:emma xmlns:emma="http://www.w3.org/2003/04/emma" version="1.0">
              <emma:interpretation id="{8718EC22-5D13-45D4-AEF2-CE78256CA0A1}" emma:medium="tactile" emma:mode="ink">
                <msink:context xmlns:msink="http://schemas.microsoft.com/ink/2010/main" type="inkWord" rotatedBoundingBox="14527,9509 15278,9487 15293,10012 14543,10034"/>
              </emma:interpretation>
              <emma:one-of disjunction-type="recognition" id="oneOf31">
                <emma:interpretation id="interp155" emma:lang="en-US" emma:confidence="1">
                  <emma:literal>a</emma:literal>
                </emma:interpretation>
                <emma:interpretation id="interp156" emma:lang="en-US" emma:confidence="0">
                  <emma:literal>A</emma:literal>
                </emma:interpretation>
                <emma:interpretation id="interp157" emma:lang="en-US" emma:confidence="0">
                  <emma:literal>or</emma:literal>
                </emma:interpretation>
                <emma:interpretation id="interp158" emma:lang="en-US" emma:confidence="0">
                  <emma:literal>on</emma:literal>
                </emma:interpretation>
                <emma:interpretation id="interp159" emma:lang="en-US" emma:confidence="0">
                  <emma:literal>an</emma:literal>
                </emma:interpretation>
              </emma:one-of>
            </emma:emma>
          </inkml:annotationXML>
          <inkml:trace contextRef="#ctx0" brushRef="#br1" timeOffset="157046.2761">12011 9285 1806,'26'-20'2451,"-19"-6"774,17 11 0,-10-8-387,-2-5 129,3 6-258,-14-15 0,8 16 129,-12-20-645,3 21-516,-20-17-387,8 19-516,-15-7-129,6 11-129,-11 3-258,3 9-129,-3 2 129,2 9-258,-2 11 129,5 8-129,1 10-129,6 6 258,2 6-258,7 3 258,6 3-258,5 0 129,2-4-129,10-7 129,6-10 0,4-10 0,2-11 0,3-12-129,2-2 258,-3-21-129,-1-8 129,-2-5-129,-3-5 129,-2 0 1,-6-2-130,0 9 0,-3 2 0,0 7 0,-2 7 0,-7 16 0,20-13 0,-20 13 0,34 11 0,-9 3 0,8 6 0,5 1 0,8 8-130,-7-8-1031,18 15-2193,-13-12-1290,1 1 0,-4-3-516,-4-6 258</inkml:trace>
        </inkml:traceGroup>
        <inkml:traceGroup>
          <inkml:annotationXML>
            <emma:emma xmlns:emma="http://www.w3.org/2003/04/emma" version="1.0">
              <emma:interpretation id="{76612C1B-934D-49B0-8660-30BC1190E1CC}" emma:medium="tactile" emma:mode="ink">
                <msink:context xmlns:msink="http://schemas.microsoft.com/ink/2010/main" type="inkWord" rotatedBoundingBox="15949,9140 20272,9014 20307,10202 15984,10328"/>
              </emma:interpretation>
              <emma:one-of disjunction-type="recognition" id="oneOf32">
                <emma:interpretation id="interp160" emma:lang="en-US" emma:confidence="1">
                  <emma:literal>unique</emma:literal>
                </emma:interpretation>
                <emma:interpretation id="interp161" emma:lang="en-US" emma:confidence="0">
                  <emma:literal>unique e</emma:literal>
                </emma:interpretation>
                <emma:interpretation id="interp162" emma:lang="en-US" emma:confidence="0">
                  <emma:literal>Unique e</emma:literal>
                </emma:interpretation>
                <emma:interpretation id="interp163" emma:lang="en-US" emma:confidence="0">
                  <emma:literal>union e</emma:literal>
                </emma:interpretation>
                <emma:interpretation id="interp164" emma:lang="en-US" emma:confidence="0">
                  <emma:literal>uniqu e</emma:literal>
                </emma:interpretation>
              </emma:one-of>
            </emma:emma>
          </inkml:annotationXML>
          <inkml:trace contextRef="#ctx0" brushRef="#br1" timeOffset="157498.6769">13211 8938 15996,'13'-37'4644,"-13"37"0,0 0-387,-13 0-3354,11 23-258,-3 2-387,5 8 0,-2 7 0,2 4-129,0 0-129,9 1 129,2-6-258,1-3 129,1-6 0,1-9 0,4-10 0,-2-11-129,3-4 129,3-19 0,1-9 0,2-5 129,0-8 0,1-1-129,1 0 129,-4 5 0,-3 2 0,-3 10 0,-4 8 1,-13 21-130,19-21 0,-19 21 0,20 5 0,-4 11 0,0 5 0,3 10 0,3 4 0,3 3 0,1 4-388,-8-13-773,16 8-2838,-14-12-774,-3-5 0,1-10-258,2-8-129</inkml:trace>
          <inkml:trace contextRef="#ctx0" brushRef="#br1" timeOffset="157935.4777">13949 8858 11739,'0'-16'4773,"0"16"-258,0 0 129,0 0-1161,20 25-2580,-15-2-258,8 9-129,-5 4-129,0 1-387,-3 2-129,-3-7-129,-1 0-129,-1-9 129,0-5 0,0-18 0,0 0 0,4-13 258,5-15 258,3-2-129,1-11 129,5 2 0,-2-4 0,5 7-129,-5 1 129,3 10 0,-1 2-129,0 7 0,-2 9 0,4 7 0,-3 2 0,1 15 0,0 5-129,2 8 129,-3 4-129,-2 5 0,1 4-258,-8-6 0,1 7-387,-9-17-387,9 12-645,-11-19-2580,2-20-387,0 0-129,0 0 0</inkml:trace>
          <inkml:trace contextRef="#ctx0" brushRef="#br1" timeOffset="158153.8781">14671 8819 13803,'45'-13'4644,"-45"13"0,25 9-129,-25-9-2451,16 34-1290,-13-7 0,6 10-258,-4 2-258,2 6-129,2-1-258,-5-7-129,7 6-645,-11-23-1032,0 3-2580,0-23-129,0 0-258,0 0-129</inkml:trace>
          <inkml:trace contextRef="#ctx0" brushRef="#br1" timeOffset="158325.4784">14767 8582 13029,'11'-50'4257,"-11"33"-387,0 17-258,0 0-4128,0 0-2967,16 17-387,-16-1-516,11 13 0</inkml:trace>
          <inkml:trace contextRef="#ctx0" brushRef="#br1" timeOffset="159043.0796">15347 8854 13287,'7'-33'4644,"-7"15"-129,-3 0 129,-10-9-2451,13 27-1161,-25-23-387,25 23-258,-32-5 0,16 5-387,-3 9 129,1 7-129,2 7 0,0 2 0,0 7 0,2 2-129,3 3 129,4 2 0,3-2-129,4-1 129,0-4 0,6-7 0,8-6 0,4-13 0,3-6 0,2-7 129,2-11-129,0-7 129,0-9 0,-2 2 0,-2-2 0,-3 8 0,-4-3 0,-1 11 0,-4-1 1,-9 19-130,12-16 0,-12 16 0,14 9 0,-7 10 0,0 12 0,2 9 0,0 14 0,2 8 0,-4 7 0,0 6 0,-3 2 0,-1 1 0,1-2 0,-1-8 0,4-9 0,1-11 0,-1-13 0,5-8 0,-12-27 0,34 12 0,-14-19 0,4-16 0,-4-12 0,3-10 0,-2-8 0,1-13 0,-3-9 0,-1-7 0,-2 1 0,0-1 0,-2 5 0,-5 10 0,5 12 0,-10 5 0,16 32-3484,-20 18-1418,0 0-129,0 0-258,0 0-258</inkml:trace>
          <inkml:trace contextRef="#ctx0" brushRef="#br1" timeOffset="159511.0803">16012 8847 13674,'16'-5'4386,"5"5"0,-21 0 0,6 25-3354,4 5-258,-8-3-258,5 8 0,-5-1-258,2 2 0,-3-4-129,3-7 0,-2-6-129,-2-19 129,12 18 0,-12-18-129,29-14 129,-8-11 0,2-9 0,6-2 0,-3-6 0,3-3 0,-3 1-129,-1 3 129,-5 7-129,-4 6 129,-4 4-129,-1 8 0,-11 16 129,16-5 0,-16 5-129,12 25 129,-4 2 0,0 7 0,1 5-258,2 2 129,3 7-258,-3-7-387,12 12-1032,-10-10-2709,10-13-516,7-7 129,9-11-387</inkml:trace>
          <inkml:trace contextRef="#ctx0" brushRef="#br1" timeOffset="159869.8809">17111 8949 12900,'11'-18'4773,"3"-7"-258,-14 25 129,23-5-2580,-23 5-1032,30-9-258,-12 2-387,9 3 0,-2-3-129,0-6-129,-4-1 0,-1-2 0,-8-3-129,-8-1-129,-4 1 129,-6 1-129,-12 3-129,-8 7 258,-4 6-258,-6 2 129,0 3 0,-3 12 0,6 6 129,2 6-129,6 5 129,11 3 0,7 4 0,7 0 0,20 1 0,12-8 0,10 0-258,8-16-387,18 9-2193,-3-22-1806,5-3 129,-1-2-387,2-12-129</inkml:trace>
        </inkml:traceGroup>
        <inkml:traceGroup>
          <inkml:annotationXML>
            <emma:emma xmlns:emma="http://www.w3.org/2003/04/emma" version="1.0">
              <emma:interpretation id="{ACB4C024-9054-4A59-BDED-D8945603225F}" emma:medium="tactile" emma:mode="ink">
                <msink:context xmlns:msink="http://schemas.microsoft.com/ink/2010/main" type="inkWord" rotatedBoundingBox="20844,8575 25314,8445 25347,9584 20877,9715"/>
              </emma:interpretation>
              <emma:one-of disjunction-type="recognition" id="oneOf33">
                <emma:interpretation id="interp165" emma:lang="en-US" emma:confidence="1">
                  <emma:literal>element</emma:literal>
                </emma:interpretation>
                <emma:interpretation id="interp166" emma:lang="en-US" emma:confidence="0">
                  <emma:literal>element t</emma:literal>
                </emma:interpretation>
                <emma:interpretation id="interp167" emma:lang="en-US" emma:confidence="0">
                  <emma:literal>elemen t</emma:literal>
                </emma:interpretation>
                <emma:interpretation id="interp168" emma:lang="en-US" emma:confidence="0">
                  <emma:literal>elemey t</emma:literal>
                </emma:interpretation>
                <emma:interpretation id="interp169" emma:lang="en-US" emma:confidence="0">
                  <emma:literal>enemies t</emma:literal>
                </emma:interpretation>
              </emma:one-of>
            </emma:emma>
          </inkml:annotationXML>
          <inkml:trace contextRef="#ctx0" brushRef="#br1" timeOffset="160478.2822">18105 8838 11739,'61'0'4644,"-33"0"-387,4 0 129,9 7-2709,-14-7-516,14 0-387,-9-5-129,7 2-258,-7-8-129,2 2 0,-6-5 0,-1 0 0,-9-4-129,-4 0-129,-9-3 0,-5 3 0,-7 0 0,-13 0 0,-4 4 0,-10 3-129,-4 6 0,-6 5 129,1 2-129,-1 8 129,3 5 0,4 6-129,8 6 129,10-1-129,11 6 129,8 2 0,13 4-129,17-1 129,9 0 0,7-3-129,6-2 0,1-9 129,4-3-258,-3-17-258,3 4-645,-20-10-3096,6-20-129,-6-6-129,-5-8-387</inkml:trace>
          <inkml:trace contextRef="#ctx0" brushRef="#br1" timeOffset="160727.8823">18932 8091 15351,'0'-94'4773,"0"69"0,0 25-258,0 0-3354,-3 36-387,3 8-387,5 18 129,0 4-129,6 11-257,0 3-130,-1-2 0,3 2-130,-8-9-515,6 4-258,-11-24-1548,0 6-2322,0-12-129,0-10-258,0-8 258</inkml:trace>
          <inkml:trace contextRef="#ctx0" brushRef="#br1" timeOffset="161102.2832">19215 8813 13029,'48'-7'4773,"-19"2"-387,6 1 129,17 4-3225,-15-12-387,11 3-387,-7-5-129,3 0-258,-8-2 129,-6 0-129,-8 0 0,-12 0 0,-10 16-129,-7-27 0,-14 20 129,-8 1-258,-3 5 0,-5 1 0,3 3 0,0 10-129,9 4 129,4 7 129,9 0-129,6 5 129,6 1 0,9 0 129,9 1-129,7-3 129,3-3 0,6-4 0,0-3-258,0-7-129,7 5-1032,-9-11-3096,1-5 0,1-5-387,0-9-258</inkml:trace>
          <inkml:trace contextRef="#ctx0" brushRef="#br1" timeOffset="161679.484">19919 8648 14706,'0'0'4902,"0"0"-387,7 16 258,15 9-3741,-8-9-258,9 11-258,-7-4-387,0 0-129,0-4-129,-5-3 0,-11-16 0,23 15-129,-23-15 129,18 0 0,-18 0 129,26-31 0,-10 8 129,6-2 0,1-1-129,2-1 129,1 4 0,5 3 0,-5 3 0,3 9 0,-4 5 0,1 3-129,-4 12 129,-3 6 0,-1 0 0,-6 3-129,1 4 0,-4-2 0,0 2-129,-4-3 129,2-5-129,-7-17 0,11 25 0,-11-25 129,23 2 0,-7-4 0,2-14 129,7-5 129,-4-6 0,7 0 0,-3-1 0,2 5 1,-6 0-259,-1 9 0,-4-1 0,-16 15 0,25-3 0,-25 3 0,14 16 0,-9 3 0,-1 4 0,-4 2 0,5 11-388,-5-13-773,6 14-1032,-6-17-2193,0 0-645,0-20 0,14 17-129</inkml:trace>
          <inkml:trace contextRef="#ctx0" brushRef="#br1" timeOffset="161991.4845">20871 8826 8901,'21'-23'4644,"11"1"129,-11 14-387,4-7-645,14 15-1935,-12-14-516,18 7-387,-10-7-387,8 3-129,-9-3-129,-2 0 0,-7-4 0,-25 18-129,19-30-129,-19 30 0,-12-24 0,-8 19 0,-3 5 0,-5 0-129,-1 9 129,2 5-129,8 6 129,5 3-129,5 2 129,7 1 0,2 5-129,11-5 129,6 3-129,1-8-387,12 6-645,-14-11-3096,11-9-516,2-5 258,1-2-645</inkml:trace>
          <inkml:trace contextRef="#ctx0" brushRef="#br1" timeOffset="162350.2854">21474 8732 13803,'16'-22'5031,"-16"22"-387,23 0 0,-23 0-2838,19 11-903,-19-11-258,16 23-387,-16-23-258,11 29-258,-4-12-129,-7-17 0,2 23-129,-2-23 129,0 0 129,0 0 129,18 0 129,-18 0 129,26-23 258,-4 7-129,-5-5 129,8 3 0,-3 0-129,3 9 0,-2 1-129,0 8 0,0 1 0,-3 15-129,-3 7 0,-4 6 0,-3 7-129,-8-1-258,0 13-645,-9-19-1677,-6 6-2064,3-8 129,3-6-258,7-21-258</inkml:trace>
          <inkml:trace contextRef="#ctx0" brushRef="#br1" timeOffset="162771.4859">22183 8676 14577,'-7'-23'4902,"7"23"-516,18-5 129,23 5-3870,17 0-4386,21-2-516,13-5-258,17-2-645</inkml:trace>
          <inkml:trace contextRef="#ctx0" brushRef="#br1" timeOffset="162646.6859">22208 8282 14835,'30'-61'4902,"-30"61"0,22 0-387,-5 21-3096,-17 6-516,8 16-129,-8 1-257,5 13-517,-5 0 0,2 7 0,-2 4 0,3-1 0,-3 3 0,0-4 0,2-2 0,-2-15 0,0-1-259,0-23-644,2-2-387,-2-23-1290,0-12-2322,-4-13 387,1-5-387,-6-8 0</inkml:trace>
        </inkml:traceGroup>
      </inkml:traceGroup>
      <inkml:traceGroup>
        <inkml:annotationXML>
          <emma:emma xmlns:emma="http://www.w3.org/2003/04/emma" version="1.0">
            <emma:interpretation id="{7875A119-18F0-4B20-9D78-54F928D89ECC}" emma:medium="tactile" emma:mode="ink">
              <msink:context xmlns:msink="http://schemas.microsoft.com/ink/2010/main" type="line" rotatedBoundingBox="5076,10592 8135,10590 8136,11536 5077,11538"/>
            </emma:interpretation>
          </emma:emma>
        </inkml:annotationXML>
        <inkml:traceGroup>
          <inkml:annotationXML>
            <emma:emma xmlns:emma="http://www.w3.org/2003/04/emma" version="1.0">
              <emma:interpretation id="{F6AC356D-0FA7-4551-A58C-4438B9987BCA}" emma:medium="tactile" emma:mode="ink">
                <msink:context xmlns:msink="http://schemas.microsoft.com/ink/2010/main" type="inkWord" rotatedBoundingBox="5076,10638 6003,10637 6004,11537 5077,11538"/>
              </emma:interpretation>
              <emma:one-of disjunction-type="recognition" id="oneOf34">
                <emma:interpretation id="interp170" emma:lang="en-US" emma:confidence="1">
                  <emma:literal>is</emma:literal>
                </emma:interpretation>
                <emma:interpretation id="interp171" emma:lang="en-US" emma:confidence="0">
                  <emma:literal>ifs</emma:literal>
                </emma:interpretation>
                <emma:interpretation id="interp172" emma:lang="en-US" emma:confidence="0">
                  <emma:literal>its</emma:literal>
                </emma:interpretation>
                <emma:interpretation id="interp173" emma:lang="en-US" emma:confidence="0">
                  <emma:literal>ids</emma:literal>
                </emma:interpretation>
                <emma:interpretation id="interp174" emma:lang="en-US" emma:confidence="0">
                  <emma:literal>ism</emma:literal>
                </emma:interpretation>
              </emma:one-of>
            </emma:emma>
          </inkml:annotationXML>
          <inkml:trace contextRef="#ctx0" brushRef="#br1" timeOffset="163941.4882">2479 10541 11739,'-11'-23'4386,"11"23"129,0 0 0,-20 3-1548,20-3-1806,-8 37-387,2-13-258,6 11 0,-3-3-258,3 4-129,-2-1 0,0-4-645,2-1-129,-3-14-1419,3-16-2322,-4 23-129,4-23-258,0 0-258</inkml:trace>
          <inkml:trace contextRef="#ctx0" brushRef="#br1" timeOffset="163942.4882">2319 10124 14061,'-6'-49'4257,"6"33"0,0 16-129,16 0-3225,-16 0-903,16 28-903,2 4-2064,5 4-1032,-5-1-387,14 10-129,-5-12-516</inkml:trace>
          <inkml:trace contextRef="#ctx0" brushRef="#br1" timeOffset="164284.6888">3000 10491 11094,'0'0'3999,"0"0"-258,-11-4-387,-8 4-2322,1 9-774,-5 2-129,1 3-258,1 0 0,3-1 0,18-13 129,-16 26 129,16-26 258,6 22 129,-6-22 258,42 21 129,-15-14 0,14 11 0,-4-9-129,8 9-129,-5-2-129,3 5 0,-7-1-129,-4 5-129,-11-2 129,-5 5-387,-14-1 258,-2 1-129,-21-5 0,-8 1-129,-8-5 0,-6-3 129,-5-5-129,-4-4 129,3-5-129,2-2 0,3-2 0,5-7-129,7 0-258,0-7-129,12 5-516,-5-12-1290,13 7-2193,12 16-258,-7-28 129,7 28-129</inkml:trace>
        </inkml:traceGroup>
        <inkml:traceGroup>
          <inkml:annotationXML>
            <emma:emma xmlns:emma="http://www.w3.org/2003/04/emma" version="1.0">
              <emma:interpretation id="{17243243-50E7-4DA5-A214-11D38EBB4CE1}" emma:medium="tactile" emma:mode="ink">
                <msink:context xmlns:msink="http://schemas.microsoft.com/ink/2010/main" type="inkWord" rotatedBoundingBox="6631,10591 8135,10590 8136,11512 6632,11513"/>
              </emma:interpretation>
              <emma:one-of disjunction-type="recognition" id="oneOf35">
                <emma:interpretation id="interp175" emma:lang="en-US" emma:confidence="1">
                  <emma:literal>S.</emma:literal>
                </emma:interpretation>
                <emma:interpretation id="interp176" emma:lang="en-US" emma:confidence="0">
                  <emma:literal>s.</emma:literal>
                </emma:interpretation>
                <emma:interpretation id="interp177" emma:lang="en-US" emma:confidence="0">
                  <emma:literal>S</emma:literal>
                </emma:interpretation>
                <emma:interpretation id="interp178" emma:lang="en-US" emma:confidence="0">
                  <emma:literal>s</emma:literal>
                </emma:interpretation>
                <emma:interpretation id="interp179" emma:lang="en-US" emma:confidence="0">
                  <emma:literal>SR.</emma:literal>
                </emma:interpretation>
              </emma:one-of>
            </emma:emma>
          </inkml:annotationXML>
          <inkml:trace contextRef="#ctx0" brushRef="#br1" timeOffset="164893.0899">4517 10283 11094,'19'-71'4128,"-19"37"258,6 5-258,3 12-2193,-13-17-774,2 18-129,-16-13-129,2 15-258,-12-2-129,-2 9-129,-9 3-258,-4 4 0,-5 15-129,2 6 0,1 7 0,6 6 0,5 9-129,8 0 129,8 3 0,13-3 0,5 1 0,16-1 258,14-2-129,14-2 0,8-5 129,10 3 0,0-5 0,4 5 0,-5-5 0,-3 0-129,-12-1 0,-5 1-129,-14-6 259,-6 3-259,-8-4 0,-8-1 0,-5-4 0,-7 3 0,-14-5 0,-4-2 0,-11-4 0,-8-1 0,-11-4 0,-6-5 0,-5 0 0,-5-2 0,2 0 0,-4-13-130,7 8-515,-3-15-903,21 10-2967,-6-4-387,10 3 258,7-2-516</inkml:trace>
          <inkml:trace contextRef="#ctx0" brushRef="#br1" timeOffset="166359.4925">5353 10882 15609,'14'-25'4644,"-14"25"258,5-16-516,-5 16-3096,0 0-774,0 0-258,0 0-129,0 0-387,0 0-774,0 0-2967,0 9-516,0-9-129,-14 11-258,14-11-645</inkml:trace>
        </inkml:traceGroup>
      </inkml:traceGroup>
    </inkml:traceGroup>
    <inkml:traceGroup>
      <inkml:annotationXML>
        <emma:emma xmlns:emma="http://www.w3.org/2003/04/emma" version="1.0">
          <emma:interpretation id="{A523DF7B-EF27-4BDB-B69D-9BF9FAB5DF02}" emma:medium="tactile" emma:mode="ink">
            <msink:context xmlns:msink="http://schemas.microsoft.com/ink/2010/main" type="paragraph" rotatedBoundingBox="1012,12475 15420,12092 15459,13541 1050,139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E0AE41-7058-423D-BB6E-33784B9E69F4}" emma:medium="tactile" emma:mode="ink">
              <msink:context xmlns:msink="http://schemas.microsoft.com/ink/2010/main" type="inkBullet" rotatedBoundingBox="1012,12475 2061,12448 2099,13896 1050,13924"/>
            </emma:interpretation>
            <emma:one-of disjunction-type="recognition" id="oneOf36">
              <emma:interpretation id="interp180" emma:lang="en-US" emma:confidence="0">
                <emma:literal>2)</emma:literal>
              </emma:interpretation>
              <emma:interpretation id="interp181" emma:lang="en-US" emma:confidence="0">
                <emma:literal>4)</emma:literal>
              </emma:interpretation>
              <emma:interpretation id="interp182" emma:lang="en-US" emma:confidence="0">
                <emma:literal>I)</emma:literal>
              </emma:interpretation>
              <emma:interpretation id="interp183" emma:lang="en-US" emma:confidence="0">
                <emma:literal>a)</emma:literal>
              </emma:interpretation>
              <emma:interpretation id="interp184" emma:lang="en-US" emma:confidence="0">
                <emma:literal>2</emma:literal>
              </emma:interpretation>
            </emma:one-of>
          </emma:emma>
        </inkml:annotationXML>
        <inkml:trace contextRef="#ctx0" brushRef="#br1" timeOffset="167482.6943">-1395 12551 9159,'-20'-32'4386,"15"14"-129,-6-5-258,-5-11-1677,16 16-645,-3-17-387,8 12-387,1-11-129,11 11-129,-1-8-129,13 8 0,-4 0-129,8 7-129,1 4 0,2 5-129,-4 5 0,-2 2 0,-5 14-129,-5 7 129,-13 10 0,-7 8-129,-11 9 129,-19 5-129,-8 6-129,-10 1 0,-3 1 0,-8-6 0,4-4-129,0-6 258,5-8-258,7-8 258,6-8-129,5-5 129,5-3 0,6-3 0,5-6 0,16-4 0,-18 5 0,18-5 0,0 0 0,0 0 0,11 13 0,7-10 0,7 2 129,10-1-129,10 0 0,12-4 0,12 0-258,2-2-387,13 2-645,-13-16-2193,9 5-1032,-9-3-258,-5-4-129,-15 0-645</inkml:trace>
        <inkml:trace contextRef="#ctx0" brushRef="#br1" timeOffset="167857.0951">-1163 11900 11094,'0'0'4644,"26"-16"-387,-26 16 129,23-4-2193,13 15-774,-9-1-129,21 22-387,-8 0-129,14 18-258,-4 5 129,3 20-387,-10 11 130,-6 13-388,-12 6 0,-9 5 0,-13 4 0,-4-3 0,-17-1 0,-14-12 0,2-1-1549,-22-22-3224,2-5-258,-5-15 129,0-4-516</inkml:trace>
      </inkml:traceGroup>
      <inkml:traceGroup>
        <inkml:annotationXML>
          <emma:emma xmlns:emma="http://www.w3.org/2003/04/emma" version="1.0">
            <emma:interpretation id="{AC286D6B-D758-4319-BCAA-6D599310E447}" emma:medium="tactile" emma:mode="ink">
              <msink:context xmlns:msink="http://schemas.microsoft.com/ink/2010/main" type="line" rotatedBoundingBox="3208,12443 15421,12118 15448,13143 3235,13467"/>
            </emma:interpretation>
          </emma:emma>
        </inkml:annotationXML>
        <inkml:traceGroup>
          <inkml:annotationXML>
            <emma:emma xmlns:emma="http://www.w3.org/2003/04/emma" version="1.0">
              <emma:interpretation id="{A2251CA3-114B-46F6-85FE-34DD3FCE6926}" emma:medium="tactile" emma:mode="ink">
                <msink:context xmlns:msink="http://schemas.microsoft.com/ink/2010/main" type="inkWord" rotatedBoundingBox="3208,12454 10544,12259 10571,13272 3235,13467"/>
              </emma:interpretation>
              <emma:one-of disjunction-type="recognition" id="oneOf37">
                <emma:interpretation id="interp185" emma:lang="en-US" emma:confidence="1">
                  <emma:literal>Associative</emma:literal>
                </emma:interpretation>
                <emma:interpretation id="interp186" emma:lang="en-US" emma:confidence="0">
                  <emma:literal>Associating</emma:literal>
                </emma:interpretation>
                <emma:interpretation id="interp187" emma:lang="en-US" emma:confidence="0">
                  <emma:literal>Association</emma:literal>
                </emma:interpretation>
                <emma:interpretation id="interp188" emma:lang="en-US" emma:confidence="0">
                  <emma:literal>Associate</emma:literal>
                </emma:interpretation>
                <emma:interpretation id="interp189" emma:lang="en-US" emma:confidence="0">
                  <emma:literal>Associations</emma:literal>
                </emma:interpretation>
              </emma:one-of>
            </emma:emma>
          </inkml:annotationXML>
          <inkml:trace contextRef="#ctx0" brushRef="#br1" timeOffset="172303.1029">2095 12250 9804,'0'-16'4515,"-19"4"-387,-4 10-129,-16 2-1677,-6 0-1548,10 7-258,-8-2-258,7 4 0,-1 0-129,10 2-129,6-1 0,21-10 129,-21 22-129,21-22 129,1 23 129,17-7 0,2-4 0,10 6 0,4-2 0,7 7 129,1-1-258,5 3 129,-5 1-129,-1 4 0,-9-3 129,-5 5-129,-13-2 129,-10-1 0,-10-4 0,-15 0-129,-13-8 129,-5 1-129,-11-7 0,-1-4 0,-3-3-129,4-4 0,4 0 0,5-8-129,7 0 0,4-8-258,12 8-258,-3-13-774,21 21-1935,0 0-1419,0-23 129,0 23-258,11-11-387</inkml:trace>
          <inkml:trace contextRef="#ctx0" brushRef="#br1" timeOffset="172724.3037">2542 12277 14061,'3'-23'4386,"-4"-6"-129,1 29-129,-25-10-3225,2 10-387,1 0-258,-1 7-129,4 5-129,3 4-129,16-16 129,-16 32-129,16-16 129,5 2 0,14 0 129,8-1 0,9 5 0,-1-1 0,8 8 129,-4-3 0,2 8 0,-5-4-129,-6 4 258,-9-4-258,-5 2 129,-10-5 0,-6 0 0,-6-8 0,-10-1-129,-11-2 0,-1-3 0,-9-1-258,-4-5 0,2 0-258,-8-7-516,17 11-1161,-7-11-2580,5 0 0,5-2-387,6-3 129</inkml:trace>
          <inkml:trace contextRef="#ctx0" brushRef="#br1" timeOffset="173176.7045">3148 12289 8901,'-24'-25'4515,"24"25"-129,-31-10-129,31 10-774,-19 1-2322,-3 7-387,13 11-258,-5 2-129,5 8-129,0 3-129,6 5 129,1 1-129,2 3 0,5-2 0,8 0-129,3-4 0,3-1 129,5-9-129,2-4 129,1-8 0,3-8 258,-1-5-129,3-14 129,-7-14 129,5-6 0,-12-12-129,-1 1 0,-9-7-257,-7 4-130,-1-1 0,-17 4 0,-5 10-130,-10 1-773,7 20-774,-16-1-2967,8 8-387,2 4 0,5 3-129</inkml:trace>
          <inkml:trace contextRef="#ctx0" brushRef="#br1" timeOffset="173707.1054">4168 12337 9675,'0'-26'4515,"0"26"-258,-13-25-387,-12 3-1419,25 22-1032,-46-25-258,21 18-387,-10-5-129,3 8-258,-6 3 0,6 1-129,-3 7-129,3 12 129,3 3-258,4 6 129,2 6-129,5 5 0,2 4 0,6 1 0,4 1 0,6-3 0,0-1 0,7 0 0,11-5 0,9-6 129,5-7-129,7-3 0,9-6-129,0-11-258,7 5-258,-9-16-1032,15-2-2709,-9-3-129,-3-3-129,-1-2-387</inkml:trace>
          <inkml:trace contextRef="#ctx0" brushRef="#br1" timeOffset="174097.1061">4465 12227 11868,'-11'-71'3870,"11"53"-387,-4-2-1290,4 20-4902,11 0-1032,-11 0-387,30 27-387</inkml:trace>
          <inkml:trace contextRef="#ctx0" brushRef="#br1" timeOffset="173909.9057">4527 12464 10320,'14'-20'4515,"-14"20"0,0 0-258,11 12-1677,0 17-1548,-10-8-258,8 11-516,0 6-1161,-7-3-3225,0-12 0,1 0-516,-3-23-129</inkml:trace>
          <inkml:trace contextRef="#ctx0" brushRef="#br1" timeOffset="171632.3014">571 12024 4773,'20'-30'4128,"-20"30"-129,0 0 258,0 0-1935,5 9-516,-3 26-387,-4-1 0,2 18-516,-11 7-258,6 15-258,-8 6-258,3 6 0,-4-1-129,1-5 0,2-5 0,1-8 0,1-11-129,2-14 258,1-15-129,5-8 258,1-19-129,0 0 129,0 0 0,-11-14 129,6-12-129,5-10 129,0-10-129,0-11-129,1-13 129,10-2 0,1-9 0,8 0-129,-2 1 0,5 7 0,-3 1 129,3 10 0,0 9-129,-2 7 258,-5 5-387,0 10 387,-3 7-258,-5 6 258,-8 18-387,15-22 129,-15 22 0,0 0 0,0 0-129,0 0 0,0 0 0,21 18-129,-8 0 258,3 9-258,5 3 258,4 7-129,3 4 129,4 9-129,0 3 129,-2 8 0,3 1-129,-1 6 0,0 1 129,-2-1-129,-4-1 0,1-4 0,-4-8 0,0-7 0,-5-7 0,-5-9-129,-4-6 0,-6-8 0,-3-2-258,0-16-387,-5 25-645,-22-18-3225,6-5-129,-10-2-258,-2 0 129</inkml:trace>
          <inkml:trace contextRef="#ctx0" brushRef="#br1" timeOffset="171850.7021">589 12567 9288,'-25'-25'3999,"25"25"-258,11-6-258,15 6-2709,12 4-774,6 0-1032,18-4-1419,17 9-1161,-7-15-258,21 6-258,-13-14 0</inkml:trace>
          <inkml:trace contextRef="#ctx0" brushRef="#br1" timeOffset="174565.1069">5130 12339 12900,'2'-52'4773,"-6"33"-516,-6 3 129,-3 0-2709,13 16-1161,-30 0-129,14 12-258,2 4 0,1 6-129,2-1 0,4 4 0,2-2 0,5 2 129,0-2-129,4 2 129,4 2-258,3-2 0,3 1 0,-1-8-129,5-4 0,-1-10 129,3-4 129,0-11 129,-1-14 0,4-5 258,-5-11 0,5 4 129,-7-6-129,2 9 0,-4 4-129,2 7-129,-3 3 0,-13 20 0,32-7-129,-16 11 0,3 14 0,-1 10 0,2 6-129,-4 5 0,1 5-129,-6-4-129,5 6-387,-14-18-387,16 15-1290,-8-25-2193,-10-18 129,32 9-258,-10-20 0</inkml:trace>
          <inkml:trace contextRef="#ctx0" brushRef="#br1" timeOffset="174845.9074">5939 11780 16383,'0'-51'4773,"0"51"0,0 0 0,0 0-3354,7 27-773,-3 8-646,5 13 0,0 7 0,3 9 0,-1 4 0,0 7 0,-1 5 0,-4-2 0,2 7 0,-8-17-388,2 5-1160,-7-34-1290,1 0-2064,-8-19-129,12-20 0,-20 0 129</inkml:trace>
          <inkml:trace contextRef="#ctx0" brushRef="#br1" timeOffset="175189.108">5706 12234 11610,'-21'-14'4386,"19"-2"0,11 14 0,28 2-2322,-5 0-1032,27 4-387,0-4 0,17 1-129,-1-1-129,7 0-129,-7-1 129,-3-3-129,-11-3 0,-9 2 0,-15 1 129,-10 2-258,-11-1 129,-16 3-129,0 0 0,8 10 0,-8-10 1,0 31-130,0-8 0,0 5 0,0 8-130,0-2 1,2 3-129,-2-7-129,6 2-258,-6-32-516,5 32-3354,-5-32-258,0 0 129,-11 0-387</inkml:trace>
          <inkml:trace contextRef="#ctx0" brushRef="#br1" timeOffset="175376.3083">6428 11925 13803,'4'-63'4386,"-4"44"-258,0 19-387,0 0-2967,0 0-1032,0 0-2193,0 9-1419,2 14-387,1-4-129,6 10-516</inkml:trace>
          <inkml:trace contextRef="#ctx0" brushRef="#br1" timeOffset="175859.9092">6816 12154 11997,'36'9'4515,"-20"9"-258,2 8 129,-2 14-2709,-7-8-645,8 8-387,-6-2 0,3 3-258,-5-4-129,4-1 0,-6-10 0,3-3 0,-10-23 129,18 11 0,-18-11 0,25-32 0,-13-7 0,6-5-128,-2-10-259,6-5 0,-3 3 0,-3 0-130,0 14-515,-10-5-1032,8 17-2838,-11 11-258,-3 19-129,0 0-129</inkml:trace>
          <inkml:trace contextRef="#ctx0" brushRef="#br1" timeOffset="176249.9099">7266 12287 14448,'61'11'4644,"-29"-9"-129,2 0-129,-10-4-2838,14 2-774,-6-9-387,2 0 0,-2-5-258,0-2 129,-6-5-129,-3-1-129,-8-1 129,-8 0-129,-7 3-129,-5 3 129,-13 4-129,-9 8 0,-1 3 0,-6 2 129,0 11-129,-2 5 0,3 7 129,1 4 0,1 8-129,6 2 129,6 6 0,8 0 0,8 5 0,3-5 0,12-1 129,11-6-129,11-8 0,9-8-129,12-1-516,-4-19-1290,17 0-2322,0 4-258,-3-4-129,1 4-387</inkml:trace>
        </inkml:traceGroup>
        <inkml:traceGroup>
          <inkml:annotationXML>
            <emma:emma xmlns:emma="http://www.w3.org/2003/04/emma" version="1.0">
              <emma:interpretation id="{BCB93F45-D85F-4823-B195-0D6F1AFBFFF7}" emma:medium="tactile" emma:mode="ink">
                <msink:context xmlns:msink="http://schemas.microsoft.com/ink/2010/main" type="inkWord" rotatedBoundingBox="11292,12228 15421,12118 15443,12956 11315,13066"/>
              </emma:interpretation>
              <emma:one-of disjunction-type="recognition" id="oneOf38">
                <emma:interpretation id="interp190" emma:lang="en-US" emma:confidence="0.5">
                  <emma:literal>Law.</emma:literal>
                </emma:interpretation>
                <emma:interpretation id="interp191" emma:lang="en-US" emma:confidence="0">
                  <emma:literal>Law _</emma:literal>
                </emma:interpretation>
                <emma:interpretation id="interp192" emma:lang="en-US" emma:confidence="0">
                  <emma:literal>Law -</emma:literal>
                </emma:interpretation>
                <emma:interpretation id="interp193" emma:lang="en-US" emma:confidence="0">
                  <emma:literal>Law •</emma:literal>
                </emma:interpretation>
                <emma:interpretation id="interp194" emma:lang="en-US" emma:confidence="0">
                  <emma:literal>Law .</emma:literal>
                </emma:interpretation>
              </emma:one-of>
            </emma:emma>
          </inkml:annotationXML>
          <inkml:trace contextRef="#ctx0" brushRef="#br1" timeOffset="177154.7114">8531 11734 11223,'7'-46'4515,"-3"25"-258,-4 21-129,9-18-1548,-9 18-1161,0 0-387,0 0-258,0 0-258,10 27-129,-1 3-129,-4 4 129,4 10-258,-3 4 387,-1 7-387,-1 0 0,-1 2 0,-1 2 0,0 1-129,-1-3 0,3 0 130,0-7-260,1-2 130,0-10 0,2-5-129,2-8 129,4-7 0,3-7 129,9-10-129,8-1 0,10 0 130,9-5-130,10-6 0,4 3 0,1-1 0,-1 3 0,-5-1-388,-3 7-257,-17-7-1806,-3 7-2064,-6 0-258,-7 0-129,-2 0-258</inkml:trace>
          <inkml:trace contextRef="#ctx0" brushRef="#br1" timeOffset="177763.1125">9716 12218 10320,'9'-46'4515,"-9"26"-258,-9 4 0,-7 9-1419,-11-4-1548,9 11-516,-8 0-129,4 6-129,-5 3-258,8 7 129,-2 0-258,6 5 129,3-1 0,5 1-129,3-1 0,4 3 0,0-4-129,0 3 0,6-3 0,2-1-129,0-2 0,-8-16 129,16 18-129,-16-18 0,16 0 129,-16 0 0,21-16 0,-9 0 129,1-6 0,1 1 0,0-4 0,1 2 129,-5 0-129,1 3 0,-2 3 129,-9 17-129,10-25 0,-10 25-129,0 0 129,0 0-129,22-8 129,-22 8-129,23 11 0,-7 5 0,2 4 129,3 3-129,0 4 0,1 1 0,-1 0-129,-1-1-129,3 3-129,-9-14-516,14 16-1806,-12-19-1935,8-6 129,-1-3-387,5-4-129</inkml:trace>
          <inkml:trace contextRef="#ctx0" brushRef="#br1" timeOffset="178309.1135">10319 12136 14448,'-9'-18'4644,"-16"20"-258,25-2 0,-34 27-2967,31-2-645,-12-4-129,10 8-129,-2-4-258,5 3-129,2-1 0,0-2-129,5-4 0,6-3 0,5-8 0,2-4 0,3-6-129,1 0 129,1-16 0,0-2 0,0-5 129,-2 0-129,-5 1 0,-1 3-129,-5 1 129,-10 18 0,20-21 0,-20 21 0,21 0 0,-21 0 0,25 19 0,-11-1 0,2 3 129,2 4 0,0-2 0,0 0-129,-2 1 129,1-5 0,-2-3 0,1-3 129,0-10-128,5-3-130,0-16 0,6-7 0,1-14 0,8-4 0,-2-7 0,-6-4 0,-3 2 0,-11 1 0,-5 6 0,-9 2 0,-9 13 0,-17-3-1033,8 22-1418,-10-3-2064,3 10-258,0 2-129,3 13 0</inkml:trace>
          <inkml:trace contextRef="#ctx0" brushRef="#br1" timeOffset="178637.714">11704 12216 14448,'79'-3'4773,"-35"3"-387,2 0 0,13 9-3225,-7-8-258,13 10-258,-1-6-129,9 3-129,-3-5 0,1 4-129,-5-5 0,-6 0 1,-5-2-259,-7 0 0,-7 0-130,-12 0-644,5 0-3354,-18-6-516,-16 6-258,0 0-387,0-19-129</inkml:trace>
        </inkml:traceGroup>
      </inkml:traceGroup>
    </inkml:traceGroup>
    <inkml:traceGroup>
      <inkml:annotationXML>
        <emma:emma xmlns:emma="http://www.w3.org/2003/04/emma" version="1.0">
          <emma:interpretation id="{8CC7EAED-0D33-4FF1-8521-B1CF0CDD909C}" emma:medium="tactile" emma:mode="ink">
            <msink:context xmlns:msink="http://schemas.microsoft.com/ink/2010/main" type="paragraph" rotatedBoundingBox="4469,13766 24735,13091 24794,14868 4528,155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C372933-660C-4089-8BC1-1BE3785FF062}" emma:medium="tactile" emma:mode="ink">
              <msink:context xmlns:msink="http://schemas.microsoft.com/ink/2010/main" type="line" rotatedBoundingBox="4469,13766 24735,13091 24794,14868 4528,15542"/>
            </emma:interpretation>
          </emma:emma>
        </inkml:annotationXML>
        <inkml:traceGroup>
          <inkml:annotationXML>
            <emma:emma xmlns:emma="http://www.w3.org/2003/04/emma" version="1.0">
              <emma:interpretation id="{91173E68-F855-4197-90C5-4EA87F84B3A2}" emma:medium="tactile" emma:mode="ink">
                <msink:context xmlns:msink="http://schemas.microsoft.com/ink/2010/main" type="inkWord" rotatedBoundingBox="16442,13367 22385,13169 22439,14787 16496,14985"/>
              </emma:interpretation>
              <emma:one-of disjunction-type="recognition" id="oneOf39">
                <emma:interpretation id="interp195" emma:lang="en-US" emma:confidence="0">
                  <emma:literal>(R*1y)xiz=n*(y*1Z),n,7,ZEs</emma:literal>
                </emma:interpretation>
                <emma:interpretation id="interp196" emma:lang="en-US" emma:confidence="0">
                  <emma:literal>(R*1y)xiz=n*(y*1Z),n,7,ZGs</emma:literal>
                </emma:interpretation>
                <emma:interpretation id="interp197" emma:lang="en-US" emma:confidence="0">
                  <emma:literal>(sexy-adz-anytime-Miz-Eos</emma:literal>
                </emma:interpretation>
                <emma:interpretation id="interp198" emma:lang="en-US" emma:confidence="0">
                  <emma:literal>(sexy-adz-anytime-Miz-to</emma:literal>
                </emma:interpretation>
                <emma:interpretation id="interp199" emma:lang="en-US" emma:confidence="0">
                  <emma:literal>(sexy-adz-anytime-Miz-tvs</emma:literal>
                </emma:interpretation>
              </emma:one-of>
            </emma:emma>
          </inkml:annotationXML>
          <inkml:trace contextRef="#ctx0" brushRef="#br1" timeOffset="193846.7408">13709 13695 12771,'55'-27'4515,"-19"16"-387,-2 0 129,-4-1-3096,9 7-774,-5 1-774,-8-12-1677,-4-2-2193,1 2 129,-9-10-387,-1 3-129</inkml:trace>
          <inkml:trace contextRef="#ctx0" brushRef="#br1" timeOffset="193612.7404">14134 13392 12126,'-12'-48'4902,"12"48"-387,-18-14 258,9 25-2193,-12-1-1290,10 20-516,-9 1-258,1 13-129,-8 4-129,1 7-129,-3 0-258,-1-1-129,7 5-387,-11-22-1935,9 6-2064,2-11-129,5-9-129,0-9-387</inkml:trace>
          <inkml:trace contextRef="#ctx0" brushRef="#br1" timeOffset="193394.34">13762 13399 12513,'34'9'4773,"-12"7"-258,-1 7 129,11 16-2709,-13-7-774,15 15-387,-7-3-387,3 2 0,-3-1-258,1-8 0,-3-3-129,-5-9-258,1-6-129,-21-19-645,34 8-1548,-34-8-2064,18-25 0,-16-2-258,-1-5 0</inkml:trace>
          <inkml:trace contextRef="#ctx0" brushRef="#br1" timeOffset="194002.741">13992 13246 14061,'-16'-16'4773,"11"27"-258,5 12 0,-4-2-2838,6 24-645,-2-1-258,7 19-258,-4 1-129,3 5-129,-1 0-129,2 1-129,0-3-258,-1-13-129,3-1-387,-9-28-1419,8 2-2451,0-11-129,-8-16-129,0 0-258</inkml:trace>
          <inkml:trace contextRef="#ctx0" brushRef="#br1" timeOffset="194689.1422">14595 13255 9933,'34'-21'4644,"-6"21"0,4-2-387,-2-7-1806,29 9-1032,-11-2-258,18 2-516,-9-3-129,3 1-258,-10-2 0,-5 4 0,-13 0-129,-9 11 129,-23-11-129,5 37 129,-10-12-129,-13 7 0,-7 6-129,-2 1 129,-1 2-129,-2 1 0,-1-1 0,3-1-129,-1-1 129,3-4-129,3-3 129,3-5 0,4-2-129,5-4 129,8-3 0,3-18 0,7 27 0,11-20 0,8-2 0,6-1 129,6-3-129,5-1 129,-1 0-129,-1 0 0,-4-3-129,-4-6-258,-5 5-129,-14-17-903,2 9-3225,-10-6 0,-6 0-129,-8-3-387</inkml:trace>
          <inkml:trace contextRef="#ctx0" brushRef="#br1" timeOffset="194923.1427">14709 13405 13545,'33'-11'4515,"0"11"-129,2 0 0,-5 0-3096,22 7-645,-6-7-258,9 0-387,6 0-258,1-5-387,13 5-1032,-9-13-2838,5-1 258,-4-4-516,-6-1 0</inkml:trace>
          <inkml:trace contextRef="#ctx0" brushRef="#br1" timeOffset="195203.9431">15479 12743 13545,'53'-16'4902,"-10"16"-258,10 21 0,-5 1-3096,22 27-387,-8 1-387,4 18-129,-11 5-129,-3 16-128,-19 10-388,-13 20 0,-20 11 0,-18 5 0,-30 2 0,-25-3 0,-16-3 0,-28-22-1420,-8-6-3482,-15-28-258,-6-20 0,-5-21-645</inkml:trace>
          <inkml:trace contextRef="#ctx0" brushRef="#br1" timeOffset="198105.5482">16624 14004 11610,'0'-21'4386,"0"21"0,0 0 0,0 0-2709,0 0-645,-5 16-258,-6 0-258,4 10-129,-7 1 0,2 3-258,-3 4-387,-4-9-1161,6 5-2967,-4-1-129,-3-4-258,2-4-387</inkml:trace>
          <inkml:trace contextRef="#ctx0" brushRef="#br1" timeOffset="199010.3498">17035 13248 9804,'48'-36'4902,"-21"22"0,-2 2-516,3-6-1032,6 18-2064,-11-4-516,11 6-258,-9 7-258,2 5-129,-8 6 0,-1 1-129,-7 4 0,-6 2 129,-5 0-129,-9-3-129,-10 5 0,-12-4-129,1 0-129,-7-6 0,5 3-129,-6-10 0,12 0 129,-1-6 0,27-6 0,-27 0 129,27 0 129,0-14 129,7-2 0,13-2 129,3-5 0,11-4 0,2-5 129,6 4 0,1-6 0,3 3 0,-5-1-129,-2 8 258,-10-3-258,-4 9 0,-9 0 0,-16 18 129,10-16-129,-10 16-129,0 0 129,-16 2-129,16-2 129,-30 32-129,12-7 129,0 7-258,1 7 258,-1 4-129,2 5 0,5 5 129,4 4-129,4 0 0,3 2-129,1-8 0,14 1-258,-5-16-645,15 1-2322,-4-12-1290,1-13 129,3-6-387,0-6-258</inkml:trace>
          <inkml:trace contextRef="#ctx0" brushRef="#br1" timeOffset="199228.7502">17745 13545 13545,'0'0'4644,"20"-3"-258,-20 11 129,-2 12-3225,0 16-645,-9 3-258,1 3-516,-1 14-903,-10-10-3354,-1-5 0,-1-2-387,-2-11-129</inkml:trace>
          <inkml:trace contextRef="#ctx0" brushRef="#br1" timeOffset="199649.9509">17964 13236 14061,'48'-56'4644,"-27"48"129,2 8-258,-3 0-2838,10 14-1032,-8 7-129,10 9-258,-8-1 0,3 3 0,-4-4-387,0-3 258,0-5-258,-1-11 129,-1-4-129,-1-5 0,3-11 129,-2-10-258,1-6 258,1-3 0,-2-2 0,-1 0 129,-3 4 129,-1 6-258,-5 4 258,-11 18 0,0 0 0,18-1 0,-18 11-129,0 22 0,-2 6 1,-7 15-130,-5 8 0,-2 19 0,-5 3 0,-4 8 0,0 3 0,-4-3-388,6 3-386,-9-23-645,20 4-2451,-10-25-1161,6-13 387,0-14-774,16-23 0</inkml:trace>
          <inkml:trace contextRef="#ctx0" brushRef="#br1" timeOffset="199852.7513">18775 13762 12771,'14'-19'4773,"4"17"-258,-18 2 0,0 42-2709,-16-10-1290,0 15-129,-5-1-516,-6-2-903,9 1-3096,-10-2-258,1-10-258,4-6-387</inkml:trace>
          <inkml:trace contextRef="#ctx0" brushRef="#br1" timeOffset="200336.3522">19001 13202 12384,'30'-34'4644,"-10"23"-129,6 2 0,-8-3-2838,30 12-774,-5-2 0,16 2-258,-4 0-258,5 0 0,-5 0-129,-3 4 0,-16 3 0,-12 7 0,-13 4-258,-11 5 129,-7 5-129,-18 6 129,-11 5-258,-6 4 258,-4 3-258,-6-1 129,2 3-129,2-2 129,4 0-129,6-5 129,12-2-129,11-5 129,10-4 129,10-5 0,17-3 0,12-5 0,8-4 0,8-4 0,2-2 0,3-4-129,-5-3 0,-8 0-387,-1-1-258,-21-24-1677,-1 9-2322,-10-9-258,-7 0-129,-6-5-258</inkml:trace>
          <inkml:trace contextRef="#ctx0" brushRef="#br1" timeOffset="200554.7525">19182 13453 9675,'-17'-6'4386,"25"6"-258,23 2-129,8 7-1806,9-4-1935,14-5-1548,6 0-2451,10 0-258,-7-7-258,9 0-258</inkml:trace>
          <inkml:trace contextRef="#ctx0" brushRef="#br1" timeOffset="182833.1213">2220 13814 11223,'5'-38'4773,"8"21"-258,-3-1 0,-4-7-2322,24 21-774,-11-12-516,17 13-258,-7-1-129,10 4-258,-4 7 129,3 11-258,-3 3 0,-3 8 129,-3 3-258,-6 5 129,-5 4 0,-8 2 0,-6 1-129,-4 1 0,-11-3 0,-8-1-258,-5-3 0,-6-10-129,0-1 129,-4-8-258,6-4 258,-1-10-129,8-3 129,5-2 258,16 0-258,-13-23 387,13 3-258,13-3 258,6-7-129,8-4 258,7-7-258,5-3 0,4-6 129,3-4-129,0 1 129,2 0-129,-7 5 0,-3 5 0,-8 7 129,-5 6-129,-11 5 129,-7 9-129,-7 16 129,0 0-129,-14-14 0,-2 14 129,-2 9-129,-3 10 0,-1 10 0,1 8 0,0 6 0,1 7 129,2 3-129,6 6 129,1-2-129,8 0 0,3-2 129,1-5 0,12-6 0,5-5-258,5-7 129,3-5-129,5-6 0,-3-10-387,8 5-903,-13-11-2838,5-5-645,-3 0 129,-5-3-387</inkml:trace>
          <inkml:trace contextRef="#ctx0" brushRef="#br1" timeOffset="183597.5228">3501 13796 11610,'32'7'4773,"-15"5"-258,5 6 0,-1 20-2193,-5-21-1161,14 14-516,-8-8-258,4 2-129,-4-4-258,-3-3-129,1-2-258,-20-16-645,27 14-1935,-27-14-1548,0 0 129,14-9-516,-14-7-129</inkml:trace>
          <inkml:trace contextRef="#ctx0" brushRef="#br1" timeOffset="183800.3229">3775 13693 11997,'-4'-20'4644,"4"20"-387,-9 14 258,9 20-2580,-9-9-903,6 16-258,-12-2-258,5 9-129,-8-5-258,-3 0-387,5 5-774,-18-15-1419,7 1-2193,0-2 129,1-10-258,1-3-258</inkml:trace>
          <inkml:trace contextRef="#ctx0" brushRef="#br1" timeOffset="184003.1233">3566 13960 10320,'48'-27'4128,"-24"13"-258,9 7-258,1 7-2322,-7-9-645,3 2-774,0-2-2451,-1 2-1161,-15-11-129,6 3-387,-15-11-129</inkml:trace>
          <inkml:trace contextRef="#ctx0" brushRef="#br1" timeOffset="184205.9238">3782 13504 14964,'-22'-2'4902,"17"11"-129,0 18-258,5 19-3225,0 0-645,9 20 129,-6 2-387,8 7-258,1 3-258,-5-7-774,11 11-1806,-11-16-2064,-3-6 0,-4-10-516,-4-9-129</inkml:trace>
          <inkml:trace contextRef="#ctx0" brushRef="#br1" timeOffset="185095.1254">4703 13634 13029,'0'-16'4773,"0"16"-258,0 0 258,0 0-2580,4 21-1290,6 11-258,-3 4-129,8 7-129,-3 3-258,4 2 129,0-4-129,0-1 0,2-6-129,-6-3-129,4-5-258,-7-12-387,9 8-1419,-18-25-2451,18 11 129,-18-11-516,0 0 0</inkml:trace>
          <inkml:trace contextRef="#ctx0" brushRef="#br1" timeOffset="185375.9259">5045 13597 14835,'16'-70'4773,"-16"70"-129,0 0-129,0 32-3096,-13 7-387,2 25-258,-10 2-258,3 16-257,-7 2-259,4 5 0,-4 0 0,0 0 0,-3-4 0,-1-1 0,1-4 0,-4-9 0,3-4 0,-3-10-130,8-2-773,-10-26-774,14 5-2967,-5-13-258,0-3 0,0-6-387</inkml:trace>
          <inkml:trace contextRef="#ctx0" brushRef="#br1" timeOffset="185999.927">1919 13442 9933,'16'-46'4515,"-16"46"0,-5-31-387,-18 14-1935,23 17-645,-30-7-387,30 7-258,-34 17-258,20 15 0,-6 13-258,6 21 0,-4 12-129,4 14-129,-2 10 0,7 6 0,7 3-258,2-3 0,18-1-387,12-16 0,27-1-387,9-20-516,33 8-1032,3-19-2193,19-11 129,14-7-258,7-15-129</inkml:trace>
          <inkml:trace contextRef="#ctx0" brushRef="#br1" timeOffset="186545.9279">5242 13252 12255,'46'-6'4773,"-14"8"-387,7 21 258,6-2-2322,12 33-1032,-6 1-387,12 23-129,-10 8-258,0 13 129,-10 4-386,-7 8-259,-15-3 0,-14-3 0,-7-5 0,-18-11 0,-14-9 0,-14-13 0,-7-6 0,-13-17-775,7 10-1547,-8-24-2193,1-2-387,2-10-258,12-5 0</inkml:trace>
          <inkml:trace contextRef="#ctx0" brushRef="#br1" timeOffset="186889.1285">6149 13755 16125,'48'14'4644,"-21"6"0,1 10-387,-6-2-3354,12 17-258,-4-4-258,2 0-129,-4-6-129,-3-4-258,0-5-129,-9-11-516,9 4-1290,-25-19-2322,23-3 0,-16-13-387,-1-6 0</inkml:trace>
          <inkml:trace contextRef="#ctx0" brushRef="#br1" timeOffset="187123.1289">6462 13737 12771,'-34'-10'4515,"18"17"-258,0 16 129,-8-4-2322,16 29-903,-11-10-387,8 15-129,-7-5-387,2 2-387,6 1-903,-13-11-2193,8-5-1419,-1-6 258,2-8-516,14-21 129</inkml:trace>
          <inkml:trace contextRef="#ctx0" brushRef="#br1" timeOffset="187419.5293">6107 13846 12126,'37'-48'4515,"-14"32"-645,-3-6 387,-1 1-2451,2 14-1032,-21 7-258,24-20-258,-24 20 0,0 0 129,3-25 129,-3 25 0,0 0 0,0 0 0,0 0 0,-5 34 0,-1-2-129,6 13 0,0 4-257,0 12-130,4 1 0,5-5 0,5 9-904,-8-14-2837,13-3-903,1-6-129,3-6-258,-2-6-258</inkml:trace>
          <inkml:trace contextRef="#ctx0" brushRef="#br1" timeOffset="188277.531">7072 13654 12513,'4'-16'4515,"21"7"-258,-6 5 0,10 4-2193,-4-3-1032,16 3-129,-2-8-129,11 8-258,-2-3 0,5 3-258,-5-4 0,-2 4 0,-8 2 0,-5 7 0,-11 5-128,-8 9-130,-12 6 0,-4 6 0,-16 8 0,-8 5 0,-8 4 0,-7 3 0,-4 0 0,-3-3 0,0-3 0,4-4 0,3-8-130,4-5 1,8-7 129,6-7-129,7-4 258,16-14 0,-5 16 1,5-16-130,23 9 0,5-5 0,4-3 0,9 3 0,0-4 0,5 2 0,1-2 0,-3 0 0,-5 0 0,-5-2 0,-4 2 0,-30 0-646,38-20-3869,-38 20-387,0-17 258,0 17-516</inkml:trace>
          <inkml:trace contextRef="#ctx0" brushRef="#br1" timeOffset="188511.5313">7167 13970 14706,'16'-19'4515,"10"13"-387,6 1-129,4 1-3225,12-1-1161,14 5-2322,1 0-1419,-1-2 129,7 1-645,-1-8 129</inkml:trace>
          <inkml:trace contextRef="#ctx0" brushRef="#br1" timeOffset="188698.7317">8227 13876 17028,'69'-11'4386,"-31"4"0,-1 2-258,-2-2-3612,3 3-774,5 4-1161,-13 0-2709,-5 0-258,-8 4-129,-17-4-129</inkml:trace>
          <inkml:trace contextRef="#ctx0" brushRef="#br1" timeOffset="188901.5321">8250 14013 13029,'-5'25'4257,"35"-7"-645,0-15 129,13 1-2967,12-3-903,18 3-1677,16-4-1935,5 0 0,18-4-516,2-8 0</inkml:trace>
          <inkml:trace contextRef="#ctx0" brushRef="#br1" timeOffset="189915.5339">9767 13415 11739,'16'-28'4644,"13"3"-387,-11 14 258,3 9-1548,-2-6-1677,19 8-516,-3 1-258,12 14-129,-3 2-129,2 8-129,-3 7 0,-7 7 0,-12 8-129,-11 4 0,-13 8-129,-11-2 0,-17 3-258,-15-5 0,-3 2-129,-9-12-129,7-2 0,-6-15 129,13-3 0,4-13 129,10-1 0,8-11 258,19 0 129,-13-11 129,13-6 129,9-3 129,7-5 0,13 0 0,3-7 0,12-3 0,6-5-129,7 0 0,3-7-129,4-1 0,-1 0 0,-3 2-129,-5-2 129,-7 7-258,-10 4 258,-10 6-129,-8 5 129,-10 6-129,-8 4 129,-2 16 0,-12-12-129,-8 12 0,-3 9 0,-4 10 129,-3 8-129,0 8 0,0 6 0,1 7 129,1 8 0,5 2 0,1 3 0,10 1 0,5 0 0,7-1 0,14-6 0,13-9-129,8-5 0,10-9 0,4-7-129,3-13-129,5-3-516,-11-12-1419,2-3-2064,-9-4-258,-5-6-129,-7 1-258</inkml:trace>
          <inkml:trace contextRef="#ctx0" brushRef="#br1" timeOffset="190929.5356">11112 13389 12771,'37'16'4644,"-14"5"-258,4 7 129,11 11-2580,-15-6-645,21 15-387,-12-4-387,7 2-258,-5-3-258,-5-6-258,-1-1-258,-14-20-516,11 9-1806,-25-25-1677,20 0 129,-17-14-516,-3-10 258</inkml:trace>
          <inkml:trace contextRef="#ctx0" brushRef="#br1" timeOffset="191147.9359">11509 13419 13674,'-6'-27'4515,"-13"6"-129,19 21 129,-38 7-2580,28 23-774,-12 0-516,3 15-258,-6 3 0,4 5-258,-3 2-258,-2-1-258,6 6-774,-17-10-2838,8-4-645,-3-10 129,2-6-387</inkml:trace>
          <inkml:trace contextRef="#ctx0" brushRef="#br1" timeOffset="191335.1363">10932 13791 12771,'47'-43'4515,"-15"29"-387,12 5 0,11 9-2322,-5-13-903,9 8-645,-2 0-645,-11-11-645,5 3-2967,-15-1-129,-16-7-258,-8-1-387</inkml:trace>
          <inkml:trace contextRef="#ctx0" brushRef="#br1" timeOffset="191553.5367">11281 13323 14964,'-23'-18'4515,"23"18"0,-5 16-258,-4 0-2838,18 20-645,-4 1-129,13 16-129,-6 4-258,6 7-129,-2 6-129,-4-6-258,6 7-387,-16-18-1032,14 2-2580,-11-10-516,1-10 129,1-10-258</inkml:trace>
          <inkml:trace contextRef="#ctx0" brushRef="#br1" timeOffset="191927.9374">12275 13042 12126,'-17'-15'4773,"-3"15"-645,-7 8 387,-1 4-2322,6 22-1161,-13 1-129,8 17-258,-7 3 0,6 16-387,1 6 129,10 12 0,2 3-387,12 4 129,3 0-129,12-3 0,15-8-129,10-12 0,15-9 0,10-16-258,11-3 0,0-20-387,12 5-645,-8-14-3096,-4-4 0,-9-3-258,-13-5-258</inkml:trace>
          <inkml:trace contextRef="#ctx0" brushRef="#br1" timeOffset="192271.138">12597 13405 13803,'34'-34'4515,"-18"25"-258,2 7 258,3 9-3225,-21-7-645,38 34-129,-19-7-129,8 6-258,1 10-258,3-4-258,4 8-387,-5-21-258,13 10-258,-18-31-1161,14 4-1161,-9-9-774,-3-20-258,-2-4 258,-11-19 0</inkml:trace>
          <inkml:trace contextRef="#ctx0" brushRef="#br1" timeOffset="192536.3383">13136 13396 10449,'0'-54'4515,"-2"37"0,2 17-516,-10-20-1161,10 20-1032,-4 16-516,4 18-387,-9 1-258,4 22 0,-15 11 0,3 17-128,-14 4-517,-2 11 0,-7 3 0,-2 4 0,1-1 0,2-6 0,3-9 0,8-13 0,5-7 0,5-16 0,7-10 0,2-19-517,6-2 1,3-24-387,0 0-903,-18 5-2580,18-5-516,0-20 129,0 1-387</inkml:trace>
          <inkml:trace contextRef="#ctx0" brushRef="#br1" timeOffset="201007.1533">20849 12924 8127,'5'-30'4128,"-5"30"0,-14-16-258,-2 12-1032,-2 8-1677,-12 5-129,3 16-129,-6-2-258,1 16-129,-8 0 258,3 13-258,-7-2 0,3 10-129,-2 1-129,6 6 0,5 1-129,10-1 0,12-3-129,10-3 129,14-8 0,16-8 0,7-6 0,13-11 0,2-8 0,5-8 0,-4-5-129,-3-7-129,-4 0-258,-10-12-1032,-1-8-2838,-13 1-516,-10-2-129,-8-4 0</inkml:trace>
          <inkml:trace contextRef="#ctx0" brushRef="#br1" timeOffset="201272.3535">20452 13344 14706,'0'0'4902,"15"-3"-258,10 3 0,-6 0-3354,26 0-387,-1 0-387,16 0-258,6 0-258,11-6-129,5 1-258,-6-11-774,17 9-3354,-19-4-258,-4 4-129,-10-2-129</inkml:trace>
          <inkml:trace contextRef="#ctx0" brushRef="#br1" timeOffset="201849.5545">21852 13091 11739,'4'-17'4644,"-4"17"-387,-9-2 129,-7 2-1935,-2 7-1935,-10 5 0,-1 6-387,-1-2-129,2 4 0,3-2-129,5 1 129,9-3 0,8 0 129,3-16-129,14 27 258,9-13 0,13 0 0,1-3 129,8 7-129,-5-4-129,5 6 129,-6-1-129,-5 3-129,-7 1 129,-10 5 0,-10 2 0,-7 2 0,-8 2 0,-12 2 0,-12-4 0,-5 0 129,-10-6-129,-8-2 0,-5-8 0,-8-6 0,1-6-129,-3-4-129,6 0-129,-2-9-387,20 9-1806,0-9-2193,10-2 0,11-1-387,6 1-129</inkml:trace>
        </inkml:traceGroup>
      </inkml:traceGroup>
    </inkml:traceGroup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9T17:21:08.0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C9C423-8746-4333-B736-6875CEA0EDE2}" emma:medium="tactile" emma:mode="ink">
          <msink:context xmlns:msink="http://schemas.microsoft.com/ink/2010/main" type="writingRegion" rotatedBoundingBox="494,682 22579,24 23104,17650 1019,18308"/>
        </emma:interpretation>
      </emma:emma>
    </inkml:annotationXML>
    <inkml:traceGroup>
      <inkml:annotationXML>
        <emma:emma xmlns:emma="http://www.w3.org/2003/04/emma" version="1.0">
          <emma:interpretation id="{A0C6C0A9-0598-4F82-A645-D0B694BFB50B}" emma:medium="tactile" emma:mode="ink">
            <msink:context xmlns:msink="http://schemas.microsoft.com/ink/2010/main" type="paragraph" rotatedBoundingBox="526,465 15762,474 15761,2385 525,23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D51177-E245-4BC4-84C3-6B61681FEB5D}" emma:medium="tactile" emma:mode="ink">
              <msink:context xmlns:msink="http://schemas.microsoft.com/ink/2010/main" type="line" rotatedBoundingBox="526,465 15762,474 15761,2385 525,2376"/>
            </emma:interpretation>
          </emma:emma>
        </inkml:annotationXML>
        <inkml:traceGroup>
          <inkml:annotationXML>
            <emma:emma xmlns:emma="http://www.w3.org/2003/04/emma" version="1.0">
              <emma:interpretation id="{F3FD3308-5513-4816-9869-A454AD791049}" emma:medium="tactile" emma:mode="ink">
                <msink:context xmlns:msink="http://schemas.microsoft.com/ink/2010/main" type="inkWord" rotatedBoundingBox="526,697 1280,698 1279,2377 525,2376"/>
              </emma:interpretation>
              <emma:one-of disjunction-type="recognition" id="oneOf0">
                <emma:interpretation id="interp0" emma:lang="en-US" emma:confidence="1">
                  <emma:literal>3)</emma:literal>
                </emma:interpretation>
                <emma:interpretation id="interp1" emma:lang="en-US" emma:confidence="0">
                  <emma:literal>B)</emma:literal>
                </emma:interpretation>
                <emma:interpretation id="interp2" emma:lang="en-US" emma:confidence="0">
                  <emma:literal>3</emma:literal>
                </emma:interpretation>
                <emma:interpretation id="interp3" emma:lang="en-US" emma:confidence="0">
                  <emma:literal>3D)</emma:literal>
                </emma:interpretation>
                <emma:interpretation id="interp4" emma:lang="en-US" emma:confidence="0">
                  <emma:literal>3M)</emma:literal>
                </emma:interpretation>
              </emma:one-of>
            </emma:emma>
          </inkml:annotationXML>
          <inkml:trace contextRef="#ctx0" brushRef="#br0">-1154 630 7353,'38'-69'4773,"-15"33"-129,2 3-387,-2 6-1677,-7-7-1032,20 18-516,-15 0-258,11 16-258,-11 0-258,4 9 0,-5 9-129,-2 7 129,-8 3 0,-3 6 0,-7 2 0,-1 1-129,-17 0 129,-5 1-258,-4-5 258,-3-6-258,3-4-129,0-9 0,8-3 129,3-9-129,16-2 129,0 0-129,0-11 129,16 2-129,7-3 129,2 3 0,7 2-129,0 7 129,2 0 0,-2 7 129,-2 7-129,-5 11 129,-7 2-129,-4 8 129,-9 3 0,-5 3 0,0-2 0,-12 3 0,-10-4 0,-3-4 129,-5-2-129,-2-6-129,0-6 129,-3-2-129,-1-8 0,-1-3-258,6-1-129,-2-6-387,13 0-774,-14-7-2580,13-8-516,3-6-387,9-7 0</inkml:trace>
          <inkml:trace contextRef="#ctx0" brushRef="#br0" timeOffset="312.0005">-808 63 12255,'48'-5'4902,"-20"21"-258,1 10 0,13 24-3612,-8 3-258,14 27 0,-11 6-258,4 19 0,-5 14-129,-9 13-129,-8 3 0,-14 5-258,-5-1 0,-19-7-774,-1 1-3483,-24-10-516,-11-13 0,-6-10-516</inkml:trace>
        </inkml:traceGroup>
        <inkml:traceGroup>
          <inkml:annotationXML>
            <emma:emma xmlns:emma="http://www.w3.org/2003/04/emma" version="1.0">
              <emma:interpretation id="{EAD999FE-A919-42FE-934D-810B7CFA8FD3}" emma:medium="tactile" emma:mode="ink">
                <msink:context xmlns:msink="http://schemas.microsoft.com/ink/2010/main" type="inkWord" rotatedBoundingBox="1697,556 9899,561 9898,1643 1696,1639"/>
              </emma:interpretation>
              <emma:one-of disjunction-type="recognition" id="oneOf1">
                <emma:interpretation id="interp5" emma:lang="en-US" emma:confidence="0.5">
                  <emma:literal>Commutative</emma:literal>
                </emma:interpretation>
                <emma:interpretation id="interp6" emma:lang="en-US" emma:confidence="0">
                  <emma:literal>commutative</emma:literal>
                </emma:interpretation>
                <emma:interpretation id="interp7" emma:lang="en-US" emma:confidence="0">
                  <emma:literal>Commutate</emma:literal>
                </emma:interpretation>
                <emma:interpretation id="interp8" emma:lang="en-US" emma:confidence="0">
                  <emma:literal>commutate</emma:literal>
                </emma:interpretation>
                <emma:interpretation id="interp9" emma:lang="en-US" emma:confidence="0">
                  <emma:literal>Combative</emma:literal>
                </emma:interpretation>
              </emma:one-of>
            </emma:emma>
          </inkml:annotationXML>
          <inkml:trace contextRef="#ctx0" brushRef="#br1" timeOffset="-43711.2768">3742 499 9030,'1'-25'4257,"-1"9"129,0 16-258,0 9-2193,0-9-645,0 32-516,0-9-129,0 9-387,0 3 129,8 8-258,-3 2 0,4-3-129,-4-1 129,4-7-258,0-6 129,0-4 0,-9-24 0,19 19 0,-19-19 0,29-9 0,-11-10 129,1-8-129,3-5 0,1-9 129,0-2-129,0 1 129,-5-3-129,1 10 258,-6-1-129,-3 11 0,-2 4-129,-8 21 258,0 0-258,16-7 258,-16 7-258,10 19 129,-1 3 0,2 4-129,1 3 258,6 5-258,2-2 0,1 0-129,4 0 129,-4-4-516,9 4-258,-12-14-387,18 14-903,-36-32-2322,37 25-258,-17-22-129,-1-3-387</inkml:trace>
          <inkml:trace contextRef="#ctx0" brushRef="#br1" timeOffset="-42728.475">4556 682 8514,'24'-16'4257,"-7"9"0,12 7-387,3 0-2580,-4 0-645,17 3 129,-6-3-258,11 6-258,-1-5 0,5 1-258,3-2 129,3 0 0,2-9 0,-1-1 129,-2-5-129,-10 5 258,-6-8-258,-9 6 258,-14-4-129,-20 16 0,3-22 0,-3 22 0,-32-9-258,7 9 129,-5 0-129,0 6 0,1 8 0,6 5-129,4 3 258,4 1-258,6 5 129,4-1-129,5 3 0,0-1-258,2 3 0,5-7-129,9 7-258,-7-13 0,10 4 258,-19-23 258,31 18 258,-15-18 0,-16 0 387,32-9 129,-22-12 387,10 7-129,-11-11-129,7 9-129,-4-7-129,4 5-129,0-2 129,2 6-258,2 0 0,1 7-129,2 1 0,4 6 0,-2 0 0,-2 15-129,2 6-129,-7-1-387,8 13-258,-13-11-774,15 13-1419,-7-12-1290,3-7-387,2-7 129,3-9-387</inkml:trace>
          <inkml:trace contextRef="#ctx0" brushRef="#br1" timeOffset="-43399.2762">4626 162 9159,'0'-112'4902,"0"68"-129,0 7-258,0 17-1419,-7-10-1677,7 30-516,0 0-258,0 0-258,7 21-129,0 24 0,-2 6-129,2 15 0,-1 9 0,3 8 0,-2 4 0,2-1-129,1-3 0,-1-8-129,4-2-129,-3-12-129,8 1-129,-11-19-903,14 12-2064,-15-16-1290,-3-5-258,-3-9 0,-1-6-129</inkml:trace>
          <inkml:trace contextRef="#ctx0" brushRef="#br1" timeOffset="-42135.674">5814 607 9030,'80'-10'4386,"-37"10"-129,1-2-129,-1-7-2322,16 9-645,-8-2-387,10 2-129,-13-7-129,1 7-129,-11-4 0,-6 4 0,-11-1 0,-3 1-129,-18 0 129,16 16-258,-16-16 129,5 32-129,-1-11 0,-1 6-129,3 1-129,-3-1-258,12 12-645,-15-14-2193,5 2-1419,2-8-129,-7-19-258,9 20-258</inkml:trace>
          <inkml:trace contextRef="#ctx0" brushRef="#br1" timeOffset="-42478.8746">6019 291 13416,'-24'-116'4773,"16"68"-129,4 9 0,-7 5-3612,11 34-387,0 0-129,0 0-129,15 25-258,-7 19 129,0 10-258,0 10 129,5 7 0,-4 5-258,1 3 0,-2-8-516,6 7-645,-14-16-3225,0-5-129,0-14-387,0-7 0</inkml:trace>
          <inkml:trace contextRef="#ctx0" brushRef="#br1" timeOffset="-41948.4736">6383 328 9546,'-3'-96'4644,"3"64"-516,0 3-129,0 12-2322,0 17-1419,14 1-774,-11 15-2580,6 2-774,6 14-516,-5 0-129,10 13-387</inkml:trace>
          <inkml:trace contextRef="#ctx0" brushRef="#br1" timeOffset="-41652.0732">6972 611 12255,'27'19'4644,"3"3"0,-14-6-129,-16-16-3354,25 37-387,-18-17-129,4 5-258,-8-8 0,2 1-129,-5-18 0,8 25 0,-8-25 0,0 0 129,21-25-129,-9-2 0,-3-8 0,6-8-258,1-1-387,-4-10-387,11 21-2064,-10-7-2064,4 12 129,-6 7-516,7 10 0</inkml:trace>
          <inkml:trace contextRef="#ctx0" brushRef="#br1" timeOffset="-41262.0725">7586 668 12771,'99'1'4644,"-49"-1"-129,0-5 0,-15-11-3354,12 11-516,-15-11-258,2 3 0,-10-4-258,-4-3 129,-8-1-258,-8 1 129,-4 0-258,-7 4 258,-11 2-387,-3 4 258,-6 6 0,-3 4-129,-2 5 129,-2 13-129,2 5 258,2 8-258,3 1 258,6 8-258,6 7 387,8-3-258,7 1 129,13-3-129,12-1 0,12-7-129,13-2-258,5-20-645,22-6-3483,1-3 129,7-3-387,8-7-387</inkml:trace>
          <inkml:trace contextRef="#ctx0" brushRef="#br1" timeOffset="-46581.6818">433 81 7998,'-5'-34'4386,"-18"5"129,5 19-387,2 10-1677,-16-11-1290,12 16-387,-10 4-258,2 14-129,-6 2 129,2 13-387,-2 3 129,2 8 0,0 1-129,5 2 0,2-2 0,6-2 0,5-2-129,6-3 129,7-4 129,2 0-258,14-5 129,6 1-129,8-3 129,1-3-129,7-1 0,2-7-387,6 4-129,-8-14-516,15 12-1548,-6-16-1677,2-5-516,2-2 0,0-7-387</inkml:trace>
          <inkml:trace contextRef="#ctx0" brushRef="#br1" timeOffset="-46176.081">1036 477 6192,'-46'-21'4644,"17"17"-258,5 4-258,-3 16-1806,-3-3-774,17 14-516,-8-3 0,17 9-645,-3 2 0,7 4-258,6 0 129,10 0-258,3-1 0,8-4 0,3-6 129,4-3-129,1-9 129,3-4 0,-4-8-129,1-4 258,-5-2 0,1-10 0,-8-10 0,-2-1 129,-7-10 0,1-1 0,-10-9-129,0 2 0,-5-5-129,-7 3 0,-9 2-129,-5 7 0,-4 8-387,-7 6-258,7 20-1161,-7 0-2967,0 11 258,7 8-516,4 5 129</inkml:trace>
          <inkml:trace contextRef="#ctx0" brushRef="#br1" timeOffset="-45115.2792">1566 493 7482,'4'-19'4257,"-4"19"129,0 0-387,21 0-1806,-21 0-903,20 28-258,-8-8-258,10 12-258,-3 0 0,6 5-387,-5-1 129,-1 1-258,-1-5 129,-6-7-258,-3-2 129,-9-23-129,6 22 0,-6-22 129,0 0-129,-8-20 0,3-1 129,0-6 0,3-3-129,0-6 129,2-1-129,0 1 258,6 1-129,4 6 129,1 4 0,3 9 0,-14 16-129,32-18 129,-12 18 129,1 2-258,0 11 129,1 3 0,1 3 0,-2 1-129,-3 3 129,-4 0-258,0 2 0,-6-5-129,1 1 0,-9-21-129,7 27-129,-7-27 258,0 0-129,0 0 258,16 1 0,-16-1 129,25-21 129,-8 1 129,1-3-129,5 0 129,-3-3 0,5 4 129,-9-1-258,3 7 258,-19 16-258,31-20 129,-31 20 0,26 0 0,-26 0-129,29 27 0,-15-9 129,2 7-258,-2 2 258,4 3-258,-4 0 258,0-2-387,1 6 0,-8-4-387,9 11-1032,-14-7-2967,1-7 129,-1-2-387,-2-9-129</inkml:trace>
          <inkml:trace contextRef="#ctx0" brushRef="#br1" timeOffset="-44506.8782">2676 540 9546,'0'0'4902,"0"0"-258,11 10-258,-2 6-1935,7 13-1548,-9-4 129,7 7-645,-7 0 0,0-2-516,0 0 0,-3-7-129,0-5 0,-4-18-129,0 0 0,0 0 129,3-23 0,-3-9 129,4-4 0,-1-1 129,1-4 0,3 7 0,-2 2 0,4 9 129,-2 7-258,-7 16 258,22-9-129,-22 9 129,28 14 0,-12 4-129,0 4 258,2-1-258,-2 0 258,0-1-387,-2-4 258,-14-16-258,21 23 129,-21-23-129,0 0 129,22 5 0,-22-5 0,19-14 258,-4-5-129,2-1 129,1-5 0,5 2 129,-3-2-258,1 9 258,-3-2-258,0 8 129,-18 10-258,28-4 258,-28 4-258,29 14 129,-15 6 0,4 5-129,-2 5 129,0 2-387,2 7 0,-8-9-645,12 17-1419,-10-14-2322,-3-2 0,-4-3-387,-1-5-516</inkml:trace>
        </inkml:traceGroup>
        <inkml:traceGroup>
          <inkml:annotationXML>
            <emma:emma xmlns:emma="http://www.w3.org/2003/04/emma" version="1.0">
              <emma:interpretation id="{F5A6D3F9-1AB7-4DAA-8B06-562E58490F2A}" emma:medium="tactile" emma:mode="ink">
                <msink:context xmlns:msink="http://schemas.microsoft.com/ink/2010/main" type="inkWord" rotatedBoundingBox="11259,471 15762,474 15761,1513 11258,1510"/>
              </emma:interpretation>
              <emma:one-of disjunction-type="recognition" id="oneOf2">
                <emma:interpretation id="interp10" emma:lang="en-US" emma:confidence="1">
                  <emma:literal>Law.</emma:literal>
                </emma:interpretation>
                <emma:interpretation id="interp11" emma:lang="en-US" emma:confidence="0">
                  <emma:literal>Lawn</emma:literal>
                </emma:interpretation>
                <emma:interpretation id="interp12" emma:lang="en-US" emma:confidence="0">
                  <emma:literal>Laws</emma:literal>
                </emma:interpretation>
                <emma:interpretation id="interp13" emma:lang="en-US" emma:confidence="0">
                  <emma:literal>Law</emma:literal>
                </emma:interpretation>
                <emma:interpretation id="interp14" emma:lang="en-US" emma:confidence="0">
                  <emma:literal>haw.</emma:literal>
                </emma:interpretation>
              </emma:one-of>
            </emma:emma>
          </inkml:annotationXML>
          <inkml:trace contextRef="#ctx0" brushRef="#br1" timeOffset="-40513.2709">9569-101 14061,'0'-46'4773,"0"46"-387,-4-21 0,4 21-3354,0 0-258,0 28-258,0-3-129,9 12 0,-2 6-129,4 12 129,-2 6-129,2 6 0,-4 6-129,0 0 0,-5 0 0,-2 0-129,0-2 129,-2-3-129,-3-8 129,-1-8-258,1-8 258,0-8-258,1-9 129,2-8 0,2-19-129,0 18 129,0-18 0,0 0 0,0 0-129,14 9 129,-14-9 129,34 0-129,-5 0 0,8-2 0,13-2 0,12-1 0,7 0 0,4-2-258,4 5-258,-6-5-387,9 9-2193,-19-2-1806,-6 0 0,-14 0-258,-8 0-387</inkml:trace>
          <inkml:trace contextRef="#ctx0" brushRef="#br1" timeOffset="-39889.2698">10987 634 7353,'0'-37'4257,"-11"21"-129,-10-8 0,-6-2-2064,6 13-387,-20-8-258,14 14-258,-12-7-387,12 14-129,-8-2 0,8 2-258,0 9-129,8 8 0,1 3 0,4 7-258,3 1 129,4 2-258,5 2 258,2 4-258,0 0 258,11-3-258,1-1 129,2-5-129,2-4 129,2-7 0,2-3 0,-1-12 0,1-1 0,1-8 129,-1-8 0,3-6 129,-2-4 0,4 1 0,-3-6 129,1 6 0,-2-1 0,0 6-129,-1 4 0,0 6-129,-1 2 0,1 8-129,1 2 0,2 12-129,0 6 0,0 1-129,4 6 0,-2 0-129,5 3-129,-10-12-258,14 12-516,-17-25-1806,15 4-1677,2-9 129,5 0-258,2-12-516</inkml:trace>
          <inkml:trace contextRef="#ctx0" brushRef="#br1" timeOffset="-39358.869">11675 556 13803,'-4'-38'4902,"4"38"-258,-24-16-387,24 16-2838,-20 2-516,20-2-258,-20 23-129,13-5-258,-2 2 0,8 1-258,-1 2 129,2 4-258,0-1 129,5-3-387,4 1 129,2-5 129,-1-3-129,-10-16 129,27 16 0,-27-16 0,27 0 129,-27 0 0,30-25 0,-14 11 129,0 0-129,2 0 0,-2 3 129,0 2-129,0 5 129,2 4-129,-1 6 129,1 8-129,2 2 129,1 5 0,2 1 0,2 3 0,0-2 0,4 0 0,-1-2 0,4-3 0,-3-9 0,4-4 0,-2-5 129,2-9 0,-1-12 1,-1-11-259,-6-9 0,-6-5 0,-5-6 0,-8-3 0,-6 0 0,-11 2 0,-7 6 0,-12 3 0,5 23-1549,-12-1-3224,1 15-258,-3 7 0,5 9-258</inkml:trace>
          <inkml:trace contextRef="#ctx0" brushRef="#br1" timeOffset="-38391.6671">13477 689 6063,'0'0'4257,"0"0"-387,21 2-129,-21-2-1677,0 0-1032,16 5 0,-16-5-387,0 0 129,16 0-387,-16 0 0,16 5 258,0 3-258,-16-8 129,39 10 0,-15-6 0,13 3 0,0-5-129,13 3 0,-2-3 0,6 1-129,-5-3 0,-1 4-129,-7-2 0,-5 0-258,-9 5-258,-27-7-3096,16 12-1032,-16-12 129,-13 16-774,-8-7-258</inkml:trace>
        </inkml:traceGroup>
      </inkml:traceGroup>
    </inkml:traceGroup>
    <inkml:traceGroup>
      <inkml:annotationXML>
        <emma:emma xmlns:emma="http://www.w3.org/2003/04/emma" version="1.0">
          <emma:interpretation id="{890FDE2B-7A46-40B0-975B-FD058DC3DAA0}" emma:medium="tactile" emma:mode="ink">
            <msink:context xmlns:msink="http://schemas.microsoft.com/ink/2010/main" type="paragraph" rotatedBoundingBox="3907,2308 17763,2090 17789,3719 3932,39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B66941E-B8B7-436C-9EEE-6D9FE0564E47}" emma:medium="tactile" emma:mode="ink">
              <msink:context xmlns:msink="http://schemas.microsoft.com/ink/2010/main" type="line" rotatedBoundingBox="3907,2308 17763,2090 17789,3719 3932,3936"/>
            </emma:interpretation>
          </emma:emma>
        </inkml:annotationXML>
        <inkml:traceGroup>
          <inkml:annotationXML>
            <emma:emma xmlns:emma="http://www.w3.org/2003/04/emma" version="1.0">
              <emma:interpretation id="{D711F715-DC01-4B4E-AD72-B9A6C3C7AF2E}" emma:medium="tactile" emma:mode="ink">
                <msink:context xmlns:msink="http://schemas.microsoft.com/ink/2010/main" type="inkWord" rotatedBoundingBox="3912,2644 10832,2536 10853,3828 3932,3936"/>
              </emma:interpretation>
              <emma:one-of disjunction-type="recognition" id="oneOf3">
                <emma:interpretation id="interp15" emma:lang="en-US" emma:confidence="0">
                  <emma:literal>N*+y=y*n</emma:literal>
                </emma:interpretation>
                <emma:interpretation id="interp16" emma:lang="en-US" emma:confidence="0">
                  <emma:literal>n*+y=y*n</emma:literal>
                </emma:interpretation>
                <emma:interpretation id="interp17" emma:lang="en-US" emma:confidence="0">
                  <emma:literal>Nifty=y*n</emma:literal>
                </emma:interpretation>
                <emma:interpretation id="interp18" emma:lang="en-US" emma:confidence="0">
                  <emma:literal>Nrfty=y*n</emma:literal>
                </emma:interpretation>
                <emma:interpretation id="interp19" emma:lang="en-US" emma:confidence="0">
                  <emma:literal>oxy*</emma:literal>
                </emma:interpretation>
              </emma:one-of>
            </emma:emma>
          </inkml:annotationXML>
          <inkml:trace contextRef="#ctx0" brushRef="#br1" timeOffset="-35833.2626">2226 2105 7998,'0'-34'4257,"0"34"129,25-21-258,-5 3-1806,10 16-774,-12-7-516,14 9-258,-9 0-258,5 11-258,-3 7 0,-2 3-129,-5 9 0,-5 6 0,-8 3 0,-5 4 0,-2 1 0,-16-1-129,-7 0-129,-7-4 129,-1-5-129,-5-8 0,6-3 0,0-7 0,9-5 0,4-9 0,19-2 129,0 0 0,-6-20 0,15-3 129,12-4-129,8-5 129,6-8 0,8-3 0,2-5 0,3 2-129,-2-2 129,-2 7 0,-5 2-129,-6 6 129,-12 7 0,-5 8 0,-16 18 0,3-18 0,-3 18 0,-17 0-129,-1 11 129,-2 7-129,1 7 0,-1 5 0,4 7 0,4 8 0,5 3 0,5 3 0,2-1 0,5 0 0,11-4-129,5-5-129,6-4 0,2-12-387,12 2-516,-9-18-2967,7-6-129,2-3-387,-2-7-129</inkml:trace>
          <inkml:trace contextRef="#ctx0" brushRef="#br1" timeOffset="-35614.8626">3066 2190 12126,'25'9'4773,"-8"11"-258,7 3 129,-8-3-3483,21 19 0,-10-11-516,10 8-129,-7-6-387,0-5-129,1-4-387,-10-12-258,11 7-1548,-12-16-2322,-4-11 0,-2-8-387,-5-10 129</inkml:trace>
          <inkml:trace contextRef="#ctx0" brushRef="#br1" timeOffset="-35443.2622">3393 2098 11997,'-39'-18'4773,"16"18"-516,1 16 258,12 14-3096,-17-5-516,9 14-258,-7 0-258,4 6-129,0 1-645,-8-8-774,17-1-3225,-10-5 0,1-4-387,0-6-129</inkml:trace>
          <inkml:trace contextRef="#ctx0" brushRef="#br1" timeOffset="-35256.0616">3124 2398 11739,'102'-23'4257,"-45"16"0,-6-7-258,-6 0-2838,3 3-1032,-9 8-1032,-12-5-3096,-10-8 0,-1-1-387,-16-8-129</inkml:trace>
          <inkml:trace contextRef="#ctx0" brushRef="#br1" timeOffset="-35037.6613">3393 2009 13545,'-27'-16'4773,"27"16"-258,-14 9 258,14-9-3483,-11 50-387,4-9-258,7 14-129,-3 3-129,3 12-129,0-1-258,0-1-129,2-1-258,-2-13-774,14-1-2451,-14-12-1161,2-7 0,-2-9-387,0-6-387</inkml:trace>
          <inkml:trace contextRef="#ctx0" brushRef="#br1" timeOffset="-30919.2543">4048 2119 12642,'-6'-16'4773,"6"16"-387,0 0 129,15 30-3225,-7-8-645,14 15 0,-4-3 0,10 10-258,-1 1-129,5 5 0,0-6-258,-2-3 0,0-4 0,-3-6-387,3-3-129,-12-15-645,16 4-1935,-13-13-1677,0-4 129,-1-9-258,-2-12-516</inkml:trace>
          <inkml:trace contextRef="#ctx0" brushRef="#br1" timeOffset="-30622.8538">4551 2226 14061,'5'-45'4902,"-5"29"-129,0 16-129,0 0-2838,0 0-1032,-1 32-129,-8 13-129,-9 3-129,-5 12-128,-6 10-259,-3 10 0,-9 2 0,-5-2 0,0 0 0,-4-6 0,6-1 0,-1-10 0,6-3 0,2-15-259,12-1-386,0-21-645,20 13-774,5-36-2709,-13 19 0,13-19-129,0 0-258</inkml:trace>
          <inkml:trace contextRef="#ctx0" brushRef="#br1" timeOffset="-30342.0533">5161 2425 14577,'48'-21'4773,"-21"14"-258,5 0 0,9 7-3870,1-8-258,10 5 0,1-2-387,3-3 0,-1 5-387,-7-8-516,3 11-1419,-19 0-2322,-14 0 258,-18 0-516,0 0-129</inkml:trace>
          <inkml:trace contextRef="#ctx0" brushRef="#br1" timeOffset="-30139.2529">5165 2575 11094,'0'0'4644,"18"14"-387,5-12 0,0-2-2967,23 8-387,0-8-129,15 8-387,3-5-258,3-3-387,6 5-903,-10-5-2709,-1 0-258,4-3-387,-11-11-129</inkml:trace>
          <inkml:trace contextRef="#ctx0" brushRef="#br1" timeOffset="-29671.2521">6120 2158 15609,'-16'-39'4773,"16"39"0,0-18-258,0 18-3741,23 16-258,-2 8-129,1 0 0,6 10-129,1 4-129,-1 1-129,1 0-129,-5-4-129,0-1 129,-5-14-129,4-4 0,-3-14 0,3-2 0,2-15 129,3-8 129,-1-9 0,1-3 0,-1-1 129,-5 2 0,-3 4 0,-6 3 129,-3 11-129,-10 16 129,0 0-129,0 0 0,0 25 129,-7 13-129,-5 10 0,-6 7 0,-5 11 0,-6 8 0,-3 1 1,-2 2-130,-3 1 0,2-2 0,-3 1 0,6-4 0,0-8-259,9 0-128,-5-17-387,17 7-774,-14-23-2967,11-9-387,14-23 129,-22 11-387</inkml:trace>
          <inkml:trace contextRef="#ctx0" brushRef="#br1" timeOffset="-29359.2516">7408 2110 14964,'48'11'4902,"-32"10"-387,2 10 0,-4 2-3999,11 14 0,-4-3-129,4 2-129,-2-3-258,-2-6 0,1-5-258,-10-12-387,10 3-645,-22-23-3354,0 0 129,19 0-258,-15-19-258</inkml:trace>
          <inkml:trace contextRef="#ctx0" brushRef="#br1" timeOffset="-29156.4512">7701 2080 14448,'-26'-12'4773,"10"17"-387,-4 16 129,9 13-3612,-14 3-387,8 13 0,-12 0-258,2 5-258,3-1-258,-7-8-516,12 5-903,-8-10-2838,4-12-129,3-8-258,4-10-129</inkml:trace>
          <inkml:trace contextRef="#ctx0" brushRef="#br1" timeOffset="-28922.4508">7267 2350 13287,'52'-12'4515,"-13"8"-129,7 3-129,2-10-3225,18 11-387,-4-5-387,-1-2-774,3 7-2064,-13-2-1806,-11-7 129,-10 0-516,-30 9-258</inkml:trace>
          <inkml:trace contextRef="#ctx0" brushRef="#br1" timeOffset="-28735.2505">7627 1995 15093,'-20'-7'4902,"20"7"0,-5 28-258,8 15-3741,-3 3-258,4 16-129,-4 11-516,0 2-903,2 8-3483,-2 1-516,-2-6 129,-5-5-516</inkml:trace>
          <inkml:trace contextRef="#ctx0" brushRef="#br1" timeOffset="-27596.4485">8399 2100 12255,'46'-29'4773,"-18"18"-258,4 4 0,15 9-2838,-15-2-516,12 13-387,-7 1-258,4 13-258,-9 3 0,-3 11 0,-11 0-129,-10 7 0,-8 1-129,-8 1 0,-16-2-129,-9-5-129,-3-6 0,-5-8 0,4-3 0,-1-10 0,12-5 0,1-7 0,25-4 129,-22-2 0,22 2 129,9-34 0,11 11 129,8-9-129,10-7 129,6-7 0,4-4 129,4 0-258,-4 2 258,-4 3-258,-6 8 258,-10 5-258,-8 7 129,-20 25-129,14-19 129,-14 19-129,-9 7 129,-3 11-129,-3 5 129,6 9-129,1 5 129,6 8 129,2 4-129,7 6 129,11 1 0,8 2-129,3-4 0,3-3 129,0-4-129,-2-7-129,0-4-129,-7-9-129,-1-2-387,-22-25-1290,18 23-2580,-18-23-387,7 19-129,-7-19-258</inkml:trace>
        </inkml:traceGroup>
        <inkml:traceGroup>
          <inkml:annotationXML>
            <emma:emma xmlns:emma="http://www.w3.org/2003/04/emma" version="1.0">
              <emma:interpretation id="{A8364C5B-4D4A-431D-8935-3F0B7F677C99}" emma:medium="tactile" emma:mode="ink">
                <msink:context xmlns:msink="http://schemas.microsoft.com/ink/2010/main" type="inkWord" rotatedBoundingBox="12297,2176 15487,2126 15509,3488 12318,3538"/>
              </emma:interpretation>
              <emma:one-of disjunction-type="recognition" id="oneOf4">
                <emma:interpretation id="interp20" emma:lang="en-US" emma:confidence="0">
                  <emma:literal>Fay</emma:literal>
                </emma:interpretation>
                <emma:interpretation id="interp21" emma:lang="en-US" emma:confidence="0">
                  <emma:literal>tray</emma:literal>
                </emma:interpretation>
                <emma:interpretation id="interp22" emma:lang="en-US" emma:confidence="0">
                  <emma:literal>ray</emma:literal>
                </emma:interpretation>
                <emma:interpretation id="interp23" emma:lang="en-US" emma:confidence="0">
                  <emma:literal>Fray</emma:literal>
                </emma:interpretation>
                <emma:interpretation id="interp24" emma:lang="en-US" emma:confidence="0">
                  <emma:literal>teeny</emma:literal>
                </emma:interpretation>
              </emma:one-of>
            </emma:emma>
          </inkml:annotationXML>
          <inkml:trace contextRef="#ctx0" brushRef="#br1" timeOffset="-25006.8439">10629 1973 10320,'-19'6'4515,"19"-6"0,0 0-129,0 0-1548,0 0-1677,0 0-129,23 9-258,2-9 129,26 0-258,15 0 0,32-4-129,12-8-129,18 1-257,7-9-130,6 3 0,-6-1 0,-10 0 0,-19 6 0,-27-1 0,-14 9-259,-31-8-1934,-11 12-2580,-23 0-258,0 0-258,-7 27-129</inkml:trace>
          <inkml:trace contextRef="#ctx0" brushRef="#br1" timeOffset="-25381.2446">10784 1899 13287,'9'-41'4773,"0"25"-387,-9 16 258,28-15-3096,-28 15-645,21-7-258,-21 7-258,31 7-129,-17 9 0,7 11 0,1 5 0,3 11-129,-2 8 0,2 12 129,-1 3-258,0 3 129,-5 0-129,-1-5 0,-2-7 0,-4-7 129,-1-13-129,-2-12 129,-4-7 0,-5-18 1,0 0-130,0 0 0,13-12 0,-8-13 0,-1-13 0,3-8 0,0-16 0,4-11 0,-1-7 0,4-5 0,1-3 0,-1-1 0,2 6 0,0 6 0,0 12 0,-4 11 0,1 11 0,-6 13 0,0 9 0,-7 21 0,9-18-130,-9 18-386,0 0-129,-12 11-258,8 14-645,-21-11-2064,16 11-1290,-10 1 0,4 1 129,-4 2-645</inkml:trace>
          <inkml:trace contextRef="#ctx0" brushRef="#br1" timeOffset="-24226.8426">12403 1950 11997,'48'-19'4902,"-18"12"-387,0-2 129,4 9-2322,-13-2-1290,13 2-258,-9 2-258,-2 12-258,-5 0 0,-4 9 0,-7 2-129,-7 7-129,0 0 129,-14 2-129,-7 2-129,-6-4 0,-2 0-129,-3-9 0,6 0 0,-3-9 0,10-1 0,1-10 129,18-3 0,0 0 0,-5-12 129,14-8 129,12-5-129,11-5 129,5-6 0,8-1 0,3-4 0,-2 4 0,-3 1 0,-4 8-129,-11-1 129,-6 6 0,-14 5-129,-8 18 129,0-23-129,0 23 0,-33-3 0,13 3-129,1 10 129,-1 8 0,4 7 0,5 7 0,2 5 129,6 8-129,3 5 129,0 3-129,9 2 0,0-2 0,3 1-258,-1-13-516,10 12-1419,-5-23-2322,-2-3-129,-14-27-387,31 23 129</inkml:trace>
          <inkml:trace contextRef="#ctx0" brushRef="#br1" timeOffset="-24008.4422">13119 2219 14706,'16'-18'4773,"2"4"-258,-18 14 129,0 0-3612,0 32-387,-2-11-129,-5 13-129,-9 2-258,-1 1-258,1 9-645,-16-12-2709,8 2-1161,1-6-129,4-5-258,19-25-258</inkml:trace>
          <inkml:trace contextRef="#ctx0" brushRef="#br1" timeOffset="-23587.2414">13322 2011 14319,'13'-20'4902,"19"9"-258,-32 11 0,44 11-3354,-44-11-645,39 34 0,-17-18-129,3 7-258,-1-2 0,0-3-129,-1-4-129,-2-3 0,2-9-129,0-2 129,0-4-129,-1-13 129,1-5 0,-2-5 0,-1-1 129,-1 3 0,-4 2 129,-5 5-129,-10 18 1,13-18-130,-13 18 0,0 18 0,0 12 0,-4 11 0,-3 13 0,-2 10 0,-5 9 0,0 7 0,-4 2 0,-2-2 0,3 1 0,-8-9-517,10 2-1031,-18-24-1806,20-4-1677,-1-12 258,7-9-387,7-25-258</inkml:trace>
        </inkml:traceGroup>
        <inkml:traceGroup>
          <inkml:annotationXML>
            <emma:emma xmlns:emma="http://www.w3.org/2003/04/emma" version="1.0">
              <emma:interpretation id="{B8588D91-7B01-44B4-8D39-92E8C7A0634C}" emma:medium="tactile" emma:mode="ink">
                <msink:context xmlns:msink="http://schemas.microsoft.com/ink/2010/main" type="inkWord" rotatedBoundingBox="16179,2442 17768,2417 17782,3267 16192,3292"/>
              </emma:interpretation>
              <emma:one-of disjunction-type="recognition" id="oneOf5">
                <emma:interpretation id="interp25" emma:lang="en-US" emma:confidence="0">
                  <emma:literal>GS</emma:literal>
                </emma:interpretation>
                <emma:interpretation id="interp26" emma:lang="en-US" emma:confidence="0">
                  <emma:literal>Es</emma:literal>
                </emma:interpretation>
                <emma:interpretation id="interp27" emma:lang="en-US" emma:confidence="0">
                  <emma:literal>Gas</emma:literal>
                </emma:interpretation>
                <emma:interpretation id="interp28" emma:lang="en-US" emma:confidence="0">
                  <emma:literal>ts</emma:literal>
                </emma:interpretation>
                <emma:interpretation id="interp29" emma:lang="en-US" emma:confidence="0">
                  <emma:literal>tvs</emma:literal>
                </emma:interpretation>
              </emma:one-of>
            </emma:emma>
          </inkml:annotationXML>
          <inkml:trace contextRef="#ctx0" brushRef="#br1" timeOffset="-23134.8406">14914 1820 13803,'-10'-17'4902,"-24"11"-387,9 6 129,12 14-3225,-22-3-645,6 18-129,-12-3-258,4 12-129,-6 1-129,2 9 0,6 3 0,3 6-129,7 6 0,9-1 0,12 2 0,4-4 0,22-3 0,10-5 0,10-6 0,10-9 0,7-6 129,5-10-129,0-3 0,0-7-129,-5-3 0,-8-8-129,-5 4-258,-17-11-774,6 0-2709,-22-9-903,-8-4 129,-5-3-258,-14-2-387</inkml:trace>
          <inkml:trace contextRef="#ctx0" brushRef="#br1" timeOffset="-22885.2402">14592 2292 11739,'-55'-20'4773,"36"13"-387,19 7 258,0 0-2064,0 0-1548,0 0-387,30 9 0,-2-2-258,15 4-129,5-2 129,12-4-258,8 0-129,5-5-258,7 0-129,-5-9-903,17 9-1290,-12-5-2193,2-6 129,-5-1-387,-3-4-129</inkml:trace>
          <inkml:trace contextRef="#ctx0" brushRef="#br1" timeOffset="-22495.2394">15816 2077 12255,'11'-36'4773,"-11"36"-258,-15-25 129,-4 25-2451,-13-4-1290,9 4-258,-11 0-129,6 6-258,-6 6 0,7 2-129,0 6-129,4-2 0,11 1-129,6 3 129,6-1-129,15-1 129,15-3-129,11 3 129,9 0 0,7-1 0,5 3 0,0-1 129,-3 0-129,-8 1 129,-6 1-129,-13 2 129,-9-2 0,-12 3 129,-11-2-129,-9-1 129,-18-2-129,-9 2 129,-15-7-129,-10 2 0,-10-4-129,-3-5-129,1 0-129,-4-7-387,15 8-1290,-2-10-2709,11 0-258,6-5-258,10 0 0</inkml:trace>
        </inkml:traceGroup>
      </inkml:traceGroup>
    </inkml:traceGroup>
    <inkml:traceGroup>
      <inkml:annotationXML>
        <emma:emma xmlns:emma="http://www.w3.org/2003/04/emma" version="1.0">
          <emma:interpretation id="{7985BB18-C3DC-4D37-B6A7-6FBC2AC058BD}" emma:medium="tactile" emma:mode="ink">
            <msink:context xmlns:msink="http://schemas.microsoft.com/ink/2010/main" type="paragraph" rotatedBoundingBox="981,4626 15971,4402 16004,6639 1014,68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6769BB-C5AD-461A-B0DB-5E8970278B3F}" emma:medium="tactile" emma:mode="ink">
              <msink:context xmlns:msink="http://schemas.microsoft.com/ink/2010/main" type="inkBullet" rotatedBoundingBox="981,4626 2171,4608 2197,6324 1006,6341"/>
            </emma:interpretation>
            <emma:one-of disjunction-type="recognition" id="oneOf6">
              <emma:interpretation id="interp30" emma:lang="en-US" emma:confidence="1">
                <emma:literal>4)</emma:literal>
              </emma:interpretation>
              <emma:interpretation id="interp31" emma:lang="en-US" emma:confidence="0">
                <emma:literal>4</emma:literal>
              </emma:interpretation>
              <emma:interpretation id="interp32" emma:lang="en-US" emma:confidence="0">
                <emma:literal>4))</emma:literal>
              </emma:interpretation>
              <emma:interpretation id="interp33" emma:lang="en-US" emma:confidence="0">
                <emma:literal>•4)</emma:literal>
              </emma:interpretation>
              <emma:interpretation id="interp34" emma:lang="en-US" emma:confidence="0">
                <emma:literal>•4</emma:literal>
              </emma:interpretation>
            </emma:one-of>
          </emma:emma>
        </inkml:annotationXML>
        <inkml:trace contextRef="#ctx0" brushRef="#br0" timeOffset="-11622.0204">-259 4496 9417,'25'-38'4773,"-25"38"-258,0 0-129,0 0-1032,0 0-1935,-6 43-516,-19-7-258,2 17 0,-16 2-258,0 13-129,-11-2 0,4 1-129,-5-5-129,6-5 129,3-10-258,8-10 129,7-7 0,6-10-129,21-20 129,-14 16 0,14-16 0,12 0 0,10-4 129,8-5-129,9-1 129,12-1-129,8 0 129,7-1-258,3 3 0,-2-2-258,6 8-516,-21-12-1935,-3 7-1677,-8-1-129,-12-2-387,-12 0 129</inkml:trace>
        <inkml:trace contextRef="#ctx0" brushRef="#br0" timeOffset="-11388.02">-82 4866 13674,'-25'-6'4773,"7"13"0,18-7-258,0 41-2967,-1-21-645,1 12-129,0 0-387,1 7-129,1 0-129,2 2-129,1 2-129,-3-4-129,5 7-387,-7-16-516,9 11-645,-9-19-2580,3-6-516,-3-16 129,0 0-387</inkml:trace>
        <inkml:trace contextRef="#ctx0" brushRef="#br0" timeOffset="-11044.8194">60 4074 12126,'66'-67'4644,"-30"45"-129,-1 10 0,8 12-2580,-17 9-903,12 24-258,-8 12-129,5 21-258,-8 16 129,3 19-258,-9 11 129,3 11-129,-14 1 0,-1 3 0,-9-6-129,-3-6 1,-15-10-130,-9-7-130,-5-4-257,-14-17-903,10 3-3354,-15-7-258,1-4 0,-3-7-516</inkml:trace>
      </inkml:traceGroup>
      <inkml:traceGroup>
        <inkml:annotationXML>
          <emma:emma xmlns:emma="http://www.w3.org/2003/04/emma" version="1.0">
            <emma:interpretation id="{8BDF5B52-4077-4264-A955-3E686BA11819}" emma:medium="tactile" emma:mode="ink">
              <msink:context xmlns:msink="http://schemas.microsoft.com/ink/2010/main" type="line" rotatedBoundingBox="2951,4646 15971,4451 16004,6639 2984,6834"/>
            </emma:interpretation>
          </emma:emma>
        </inkml:annotationXML>
        <inkml:traceGroup>
          <inkml:annotationXML>
            <emma:emma xmlns:emma="http://www.w3.org/2003/04/emma" version="1.0">
              <emma:interpretation id="{A327BE58-A70D-47E7-A80D-EE54A2E1D4B6}" emma:medium="tactile" emma:mode="ink">
                <msink:context xmlns:msink="http://schemas.microsoft.com/ink/2010/main" type="inkWord" rotatedBoundingBox="2953,4733 7811,4660 7843,6761 2984,6834"/>
              </emma:interpretation>
              <emma:one-of disjunction-type="recognition" id="oneOf7">
                <emma:interpretation id="interp35" emma:lang="en-US" emma:confidence="1">
                  <emma:literal>Identity</emma:literal>
                </emma:interpretation>
                <emma:interpretation id="interp36" emma:lang="en-US" emma:confidence="0">
                  <emma:literal>Identify</emma:literal>
                </emma:interpretation>
                <emma:interpretation id="interp37" emma:lang="en-US" emma:confidence="0">
                  <emma:literal>identity</emma:literal>
                </emma:interpretation>
                <emma:interpretation id="interp38" emma:lang="en-US" emma:confidence="0">
                  <emma:literal>identify</emma:literal>
                </emma:interpretation>
                <emma:interpretation id="interp39" emma:lang="en-US" emma:confidence="0">
                  <emma:literal>Ident:ty</emma:literal>
                </emma:interpretation>
              </emma:one-of>
            </emma:emma>
          </inkml:annotationXML>
          <inkml:trace contextRef="#ctx0" brushRef="#br0" timeOffset="2839.205">1262 4284 12771,'52'-48'4644,"-20"30"-129,0 4 129,-4-6-2967,17 19-645,-10-6-387,15 7-258,-2 0-129,4 0-258,5 0-258,-8 0-645,15 12-1677,-16-3-1935,-7 0 0,-16 9-387,-14 1-129</inkml:trace>
          <inkml:trace contextRef="#ctx0" brushRef="#br0" timeOffset="3104.4054">1296 5118 13803,'5'20'5031,"24"-8"-645,-10-6 129,-1-6-3483,19 5-258,-3-5-129,12 5-258,1-3-258,2 0-258,5 1-258,-4-3-387,10 4-774,-15-4-3096,4 0 258,3-5-645,-4-8 258</inkml:trace>
          <inkml:trace contextRef="#ctx0" brushRef="#br0" timeOffset="2574.0045">1547 4416 11094,'-6'-73'4773,"3"42"-129,-1 10-129,4 21-2193,-10-21-774,10 21-774,3 16-258,6 18-129,-2 12-129,2 14 0,-2 10-129,2 12 129,-4 1-129,1 3 0,-5-6 0,1-6 0,-2-11-258,2-10 129,0-10-129,-2-11-129,2-4-258,-2-28-258,3 37-1161,-3-37-2709,0 0 129,0 0-516,-14-12 129</inkml:trace>
          <inkml:trace contextRef="#ctx0" brushRef="#br0" timeOffset="4414.8076">2561 4869 11094,'-9'-44'4128,"-14"22"258,-1 6-645,-2 13-2064,-15-6-516,7 9-387,-7 4-129,9 15 0,-2-1-258,11 10-129,2 3 0,8 4-129,3 1-129,8 3 0,2-4 0,0-1 129,9-4 0,3-5 0,1-5 0,6-4 258,-3-12-129,7-4 129,-5-6 0,5-13 0,-3-13 0,5-8-129,-2-15 129,2-7-387,0-16 130,-4-11-130,2-5 0,-3-4-130,-4 3 130,-4 5-129,-6 8 129,-5 9-129,-1 18 258,-3 12-258,-4 15 129,-2 8 0,9 20 129,-18-16-258,18 16 129,-12 9 129,8 11-129,4 10 129,0 9-129,4 13 130,6 13-130,3 12 0,3 3 0,5 5 0,-1-1 0,1 1 0,0-6 0,1-8 0,-3-13 0,-1-11 0,2-5-388,-10-15-515,13 9-1677,-7-19-2322,-16-17 258,20 18-516,-20-18 0</inkml:trace>
          <inkml:trace contextRef="#ctx0" brushRef="#br0" timeOffset="4820.4082">2899 4942 12384,'14'-19'4644,"14"4"-258,-6 12 0,-1 3-2709,-1-2-903,10 2-129,-5-5-129,3 1-258,-3-7 0,0 3 0,-7-7-129,-4-1 0,-9 0-129,-5-1-129,0 17 129,-25-29-129,0 20 0,-5 4-129,-2 5 129,0 0 0,2 11 0,3 8 0,6 4 129,5 7 0,7 4 0,4 4 0,5 3 0,5-1 129,11 0-129,7-3 129,6-5 0,6-7-129,6-7 0,2-13-387,10 2-645,-10-7-3354,5-18 129,2-5-387,-4-5-129</inkml:trace>
          <inkml:trace contextRef="#ctx0" brushRef="#br0" timeOffset="5210.4091">3534 4786 12255,'-13'-20'4902,"13"20"-258,0 0 258,0 0-2322,0 32-1419,0-11-258,5 11-129,-1-1-258,1 4-386,-3-1-130,-2-4 0,2-3 0,-2-6-130,0-3-128,0-18-129,0 0 129,0 0 129,21-19 0,-7-8 0,4-5 258,2-4-129,3-5 129,2 4 0,-2 1 0,0 4 0,-2 6 0,1 8 0,-4 9-129,-1 9 129,-1 9-129,-1 16 0,-1 7 0,-2 7 0,-1 4-129,-6 1-129,4 2-258,-9-10-645,9 8-2193,-9-15-1548,2-11 258,-2-18-387,16 7 0</inkml:trace>
          <inkml:trace contextRef="#ctx0" brushRef="#br0" timeOffset="5803.2102">4128 4787 11094,'5'-33'4773,"27"22"-129,13 4-129,11 7-1806,1-11-1419,22 11-516,-8 0-258,3 0-129,-6 0-129,-7 0-129,-12 2 0,-8 3 0,-12-1 0,-8 3 0,-21-7 0,20 20 0,-20-20 0,7 30 0,-5-9 0,-2 4-129,1 5 0,-1-1-258,2 5 0,-2-10-258,0 10-645,-5-11-3483,-1-7 0,6-16-258,-17 9 0</inkml:trace>
          <inkml:trace contextRef="#ctx0" brushRef="#br0" timeOffset="5491.2096">4327 4167 15351,'2'-43'4773,"-2"43"129,0 0-258,-11 19-3225,16 26-516,-3 7-387,12 20-257,-1 9-259,6 15 0,1 1 0,0 5 0,1-1 0,-7-14 0,4-5 0,-9-25-517,5-2-644,-14-33-1161,2-5-2322,-2-17-258,-11-7 0,-3-12-129</inkml:trace>
          <inkml:trace contextRef="#ctx0" brushRef="#br0" timeOffset="5959.2105">4683 4476 11997,'10'-119'4386,"-6"69"-645,7 22 0,-6 12-3483,-5 16-1806,16 1-1935,-16-1-645,7 38 129,-7-17-774</inkml:trace>
          <inkml:trace contextRef="#ctx0" brushRef="#br0" timeOffset="6848.412">5120 4668 13416,'43'-37'4386,"-18"23"-258,10 10 0,5 4-3225,2-2-774,6-1-387,7 3-129,-7-2-258,8 2 0,-12-5 129,1-1 129,-10 3 516,-14-8 387,-1 9 258,-20 2 0,0 0 258,7-25 0,-7 25 129,0 0-258,0 13-129,0-13-258,5 34 0,1-8-258,8 10-128,0 1-130,4 6 0,3 0 0,4-4 0,4-2 0,-1-12 0,1-7 0,-1-13 0,2-5-130,1-14 130,-1-15 130,0-4-130,-5-8 0,-2 2 0,-3-1 0,-4 8 0,-4 4 0,-3 10 0,-9 18 0,0 0 0,0 32 0,-2 14 0,-10 15 0,-2 8 0,-6 15 0,-3 14 0,-7 3 0,-6 9 0,-1 8 0,-6-3 0,0 8 0,-6-7 0,8 1-1420,-18-19-3482,16-9-129,2-23 0,2-15-258</inkml:trace>
          <inkml:trace contextRef="#ctx0" brushRef="#br0" timeOffset="6286.811">5241 4113 12384,'7'-50'5031,"-7"34"-258,0 16 129,0 0-1290,0 0-2580,4 9-258,-1 18-515,6 17-259,-2 13 0,4 20 0,0 10 0,1 11 0,2 2 0,1-1 0,-3-5 0,-1-10 0,-2-9 0,-6-24 0,4-3 0,-10-25-1678,3-3-2966,0-20-516,-27 16 387,6-16-645</inkml:trace>
        </inkml:traceGroup>
        <inkml:traceGroup>
          <inkml:annotationXML>
            <emma:emma xmlns:emma="http://www.w3.org/2003/04/emma" version="1.0">
              <emma:interpretation id="{FEABD935-864C-44FE-BC0C-B3E28797B186}" emma:medium="tactile" emma:mode="ink">
                <msink:context xmlns:msink="http://schemas.microsoft.com/ink/2010/main" type="inkWord" rotatedBoundingBox="8542,4562 15971,4451 15990,5715 8561,5826"/>
              </emma:interpretation>
              <emma:one-of disjunction-type="recognition" id="oneOf8">
                <emma:interpretation id="interp40" emma:lang="en-US" emma:confidence="0">
                  <emma:literal>element</emma:literal>
                </emma:interpretation>
                <emma:interpretation id="interp41" emma:lang="en-US" emma:confidence="0">
                  <emma:literal>element.</emma:literal>
                </emma:interpretation>
                <emma:interpretation id="interp42" emma:lang="en-US" emma:confidence="0">
                  <emma:literal>elements</emma:literal>
                </emma:interpretation>
                <emma:interpretation id="interp43" emma:lang="en-US" emma:confidence="0">
                  <emma:literal>dement</emma:literal>
                </emma:interpretation>
                <emma:interpretation id="interp44" emma:lang="en-US" emma:confidence="0">
                  <emma:literal>dement.</emma:literal>
                </emma:interpretation>
              </emma:one-of>
            </emma:emma>
          </inkml:annotationXML>
          <inkml:trace contextRef="#ctx0" brushRef="#br0" timeOffset="7612.8134">6863 4883 11610,'27'-21'4386,"-27"21"129,29-11-129,-13 11-2064,-16 0-1161,42 0-258,-19 0-129,15 0-258,-4-1-129,8-1-129,-1-7 129,4 0-258,-4-7 129,-1 0-129,-2-5 0,-4-2-129,-8-2 129,-8-4-258,-9 3 129,-9-1-258,-11 6 129,-15-1-129,-8 10 129,-7 5-129,-2 7 0,-5 12 129,4 8-129,1 10 258,7 5-129,6 8 258,7 3-129,7 4 0,7-2 129,9 4 0,4-4-129,15 2 129,10-6-129,8-5-258,8-7 129,6-10 129,6-6-129,2-13-258,5 1-516,-14-15-1548,3-12-1806,-3-4-129,-11-8-129,-3-6-516</inkml:trace>
          <inkml:trace contextRef="#ctx0" brushRef="#br0" timeOffset="7893.6139">7570 3985 15351,'-13'-50'4902,"13"50"-129,0-23-258,16 23-3096,-16 0-645,18 36-129,-9-2-257,9 23-388,-4 12 0,7 22 0,-3 14 0,2 7 0,-1 0 0,-1-9 0,2-2 0,-8-19 0,11-5-904,-21-35-3095,16-10-645,-4-10-258,-14-22-129,28 16-258</inkml:trace>
          <inkml:trace contextRef="#ctx0" brushRef="#br0" timeOffset="8283.6145">8055 4892 15093,'75'-26'4644,"-34"13"-129,2 1 0,8 5-3096,-14-13-774,6 6-258,-5-7-129,-1-3 0,-5-2-129,-7-3-129,-4-3 0,-10-2 0,-8 6-129,-3 0 0,-14 6 0,-7 4 0,-2 11 0,-8 7-129,1 4 258,0 15-129,2 8 0,3 7 129,3 5 129,6 5-129,2 3 0,9 1 0,5 0 0,1-2 129,14-3 0,8-6 0,3-5-129,8-7 0,4-5 0,1-15-387,11 4-774,-15-9-3096,4-4-258,-1-8 0,-5-10-516</inkml:trace>
          <inkml:trace contextRef="#ctx0" brushRef="#br0" timeOffset="8860.8154">8786 4674 15093,'0'0'4902,"4"8"-129,5 10-387,17 16-2709,-18-11-774,15 16-129,-9-5-515,5 3-259,-1-1 0,-3-9-130,1-2-128,-16-25 0,23 21-129,-23-21 129,25-11 0,-11-12 258,0-5 0,4-6 0,1-5 129,3 1 0,-3-4 0,4 6 0,-5-1 0,2 10 129,-1 2-129,-1 11 0,-18 14 0,30-11-129,-30 11 129,25 13-129,-14 3 130,-2 5-130,-4 6 0,0 1 0,-1 3 0,-2-7 0,0 0-130,-2-8 130,0-16-129,8 16 129,-8-16 0,22-15 0,-6-6 129,5-6 1,2-3-130,2 0 0,-2 1 0,2 8 0,-5 1 0,-1 10 0,-19 10 0,29 0 0,-29 0 0,21 35 0,-14-8 0,0 7 0,-1 7 0,-4-4 0,8 11 0,-10-16-3097,2 4-1676,3-8-258,10-6 0,1-8-387</inkml:trace>
          <inkml:trace contextRef="#ctx0" brushRef="#br0" timeOffset="9250.8162">9829 4809 15093,'49'-14'4902,"-15"6"-129,7 5-129,0-13-2580,11 16-1161,-13-4-515,7 1-388,-9-8 0,-3-1 0,-9-6 0,-7-4 0,-9-1 0,-9-2 0,0 1 0,-16 2 0,0 6 0,-9 6-130,2 8-128,-6 2 129,6 16-129,0 5 258,5 11-129,2 2 129,6 7-129,4 2 258,6 3-129,2 0 0,12 2 0,6-3-129,8-3-129,4-10-129,9 4-1161,-7-13-2709,3-11-387,-1-6-129,-4-6 0</inkml:trace>
          <inkml:trace contextRef="#ctx0" brushRef="#br0" timeOffset="9625.2169">10533 4844 13029,'16'-16'4902,"-16"16"-387,21 2 258,-6 16-2064,-15-18-1419,30 28-516,-16-10-387,4 0-258,-4 2-387,-14-20 0,23 23-129,-23-23 0,0 0-129,18 0 129,-18 0 0,16-36 258,-7 8 129,5-8 129,0-5 129,10 2 129,-5-2 0,8 9 129,-2 4 0,7 13-129,-6 5 1,5 10-388,-5 10 0,-3 13 0,-3 8 0,-2 3 0,-9 1 0,-8-1 0,-1 1-130,-5-13-1289,5-1-2451,0-21-1032,0 0 258,0-14-387,13-23 0</inkml:trace>
          <inkml:trace contextRef="#ctx0" brushRef="#br0" timeOffset="10093.2177">11424 4565 17286,'77'-19'4773,"-20"15"258,1-3-387,26 7-3611,-2-11-1033,25 4 0,3-7 0,4 1 0,-6-4 0,-6 1 0,-14 1 0,-16 3 0,-19 8 0,-35-8-259,-2 10-4385,-16 2-129,-30-3-258,-1 1-129</inkml:trace>
          <inkml:trace contextRef="#ctx0" brushRef="#br0" timeOffset="9859.2173">11563 3994 15996,'16'-23'4773,"4"23"387,-10 25-387,-8 5-3096,14 27-1289,-5 7-388,5 23 0,-9 7 0,3 10 0,-6 6 0,-4-5 0,0 2 0,-11-26 0,6 0-904,-20-33-3611,13-16-516,-6-20 129,18-12-129</inkml:trace>
          <inkml:trace contextRef="#ctx0" brushRef="#br0" timeOffset="35380.8621">13224 4492 4902,'13'0'3612,"-13"0"0,2-9-129,-2 9-1032,0 0-516,0 0-258,0 0 0,0 0-387,0 0-387,0 0 0,0 0-258,0 0-129,0 0-129,0 0 0,0 0-129,0 0 0,0 0-129,0 0 129,0 0-129,0 0 0,0 0-129,0 0 0,0 0 129,0 0-129,23 0 129,-7 2-129,14 3 129,9 1 0,18-1 129,9-5 0,17 4 0,5-4 0,9 0 0,-2-6 0,-1 3-129,-10-1 0,-8 2 0,-15 1-129,-13 1 0,-13 0 0,-10 0 129,-9 1-129,-16-1 129,0 0-129,16 6 0,-16-6-129,0 0-258,0 0-1032,0 0-2967,-21 16-258,-2-15 0,-9 1-387</inkml:trace>
        </inkml:traceGroup>
      </inkml:traceGroup>
    </inkml:traceGroup>
    <inkml:traceGroup>
      <inkml:annotationXML>
        <emma:emma xmlns:emma="http://www.w3.org/2003/04/emma" version="1.0">
          <emma:interpretation id="{330E3255-4887-4177-9DC8-2564B864CA6B}" emma:medium="tactile" emma:mode="ink">
            <msink:context xmlns:msink="http://schemas.microsoft.com/ink/2010/main" type="paragraph" rotatedBoundingBox="5005,6260 22728,5507 22801,7212 5078,79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F99B7EA-8163-4462-AFB9-4EE646739C3A}" emma:medium="tactile" emma:mode="ink">
              <msink:context xmlns:msink="http://schemas.microsoft.com/ink/2010/main" type="line" rotatedBoundingBox="5005,6260 22728,5507 22801,7212 5078,7965"/>
            </emma:interpretation>
          </emma:emma>
        </inkml:annotationXML>
        <inkml:traceGroup>
          <inkml:annotationXML>
            <emma:emma xmlns:emma="http://www.w3.org/2003/04/emma" version="1.0">
              <emma:interpretation id="{3770E243-8DE6-4A8B-8B87-AC7D356CE7E5}" emma:medium="tactile" emma:mode="ink">
                <msink:context xmlns:msink="http://schemas.microsoft.com/ink/2010/main" type="inkWord" rotatedBoundingBox="5026,6740 16526,6252 16578,7476 5078,7965"/>
              </emma:interpretation>
              <emma:one-of disjunction-type="recognition" id="oneOf9">
                <emma:interpretation id="interp45" emma:lang="en-US" emma:confidence="0">
                  <emma:literal>ex+n=n*e=n,</emma:literal>
                </emma:interpretation>
                <emma:interpretation id="interp46" emma:lang="en-US" emma:confidence="0">
                  <emma:literal>ex+n=n*ie= N,</emma:literal>
                </emma:interpretation>
                <emma:interpretation id="interp47" emma:lang="en-US" emma:confidence="0">
                  <emma:literal>ex+n=x*ie= N,</emma:literal>
                </emma:interpretation>
                <emma:interpretation id="interp48" emma:lang="en-US" emma:confidence="0">
                  <emma:literal>ex+n=n*ie=n,</emma:literal>
                </emma:interpretation>
                <emma:interpretation id="interp49" emma:lang="en-US" emma:confidence="0">
                  <emma:literal>ex+n=n*1e= N,</emma:literal>
                </emma:interpretation>
              </emma:one-of>
            </emma:emma>
          </inkml:annotationXML>
          <inkml:trace contextRef="#ctx0" brushRef="#br0" timeOffset="45021.6789">3343 6353 10191,'14'-13'4515,"-14"13"0,24-16-387,-24 16-2193,26-5-645,-26 5-387,45-5-258,-24 1-129,9 4-129,-3-2-129,5-1 0,-2-3-258,4-1 129,-2-2 0,0-3 0,0-6-129,-2-1 0,-1-3 0,-6 3 129,-5-3-129,-8 1 0,-6 1 0,-4 4 0,-16 2 0,-9 5-129,-7 6 129,-5 1 0,-4 2-129,0 5 129,0 8 0,2 6 0,5 3 0,2 4 129,5 1 0,8 5 0,1 2 0,7 0-129,6 3 258,5 0-258,0-1 258,14 0-387,6 1 258,6-3-129,6-2 0,6-2 0,5-3 0,-1-8-129,6 1-129,0-13-258,9 5-774,-12-12-2967,12-3-387,-1-13-258,5-7-258</inkml:trace>
          <inkml:trace contextRef="#ctx0" brushRef="#br0" timeOffset="45505.2796">4800 6184 13545,'-30'-25'4773,"3"25"0,27 0-258,-19 41-2709,-5-20-774,10 15-516,-11-2 0,4 6-258,-6-2-258,1-1-258,1 1 0,-6-14-387,17 10-645,-16-27-1290,30-7-2322,-23 15 258,23-15-516,0 0 129</inkml:trace>
          <inkml:trace contextRef="#ctx0" brushRef="#br0" timeOffset="45676.8802">4498 6422 9417,'58'-25'4773,"-22"11"-516,10 7 129,-1 2-1290,-6-10-2064,12 10-387,-6-4-516,-4-3-516,1 6-1032,-15-4-2709,-7-12-129,-4 5-258,-16-8-129</inkml:trace>
          <inkml:trace contextRef="#ctx0" brushRef="#br0" timeOffset="45286.8795">4560 6178 14835,'0'0'4902,"11"0"0,5 0-387,16 27-3354,-6-6-387,13 13-258,-5 0 0,7 7-387,-3 0 129,-3 0-387,-3-2 0,-7-7-258,0 2 0,-13-16-387,6 3-774,-18-21-2580,0 0-903,0-16 129,0-7-258</inkml:trace>
          <inkml:trace contextRef="#ctx0" brushRef="#br0" timeOffset="45864.0805">4837 6084 11739,'-65'-28'4773,"38"28"-129,4 0 129,14 23-2193,-11-7-1032,20 23-516,0 0-387,4 16-129,3 2-129,5 9-257,3 5-130,-1-3-259,4 12-1031,-13-14-3354,2-4-387,-7-9 129,0-8-645</inkml:trace>
          <inkml:trace contextRef="#ctx0" brushRef="#br0" timeOffset="46784.4822">5558 6269 13029,'46'-28'5031,"-16"17"-387,4 0 129,-7-3-3096,15 14-645,-9 0-387,4 5-258,-7 4-129,-1 9 0,-8 2-129,-5 6-129,-9 1 129,-7 3-129,-4 2 0,-15 0-129,-10 2 129,-4-5-387,-5-1 258,-1-8-129,5-1 0,1-8 0,8-2 129,7-9 0,18 0 0,0 0 129,5-23 0,22 1 0,7-6 129,8-6 0,5-3 0,6-2 0,-1-2-129,-4 2 258,-7 1-258,-8 6 129,-8 4-129,-9 8 129,-10 4-129,-6 16 129,0 0-129,-18-2 0,0 8 129,0 13-129,0 8 129,-1 5-258,5 7 258,1 4-258,8 3 258,5 0-129,2 1 0,10-1 0,8-5 0,5-2 0,3-5 0,4-6-129,2-5-129,-2-12-516,11 14-1806,-11-20-2064,-2-3-129,-4-2-258,-4 0-258</inkml:trace>
          <inkml:trace contextRef="#ctx0" brushRef="#br0" timeOffset="47096.4827">6778 6362 14577,'71'-9'5031,"-33"9"-258,-5-2-129,3 4-3225,-6-2-903,11 5-387,-7-5 129,1 0-129,-1 0-129,-3 0-129,-1 2-258,-12-2-516,6 7-1290,-24-7-2451,0 0-258,0 0 129,-19 11-516</inkml:trace>
          <inkml:trace contextRef="#ctx0" brushRef="#br0" timeOffset="47268.083">6906 6481 12255,'-16'19'4644,"2"13"-129,14-16-129,0-16-2838,30 24-516,-5-17-387,14 0-258,4-4-516,8-3-258,15 2-1032,-7-2-2967,9-7-258,-1-4 0,-3-5-258</inkml:trace>
          <inkml:trace contextRef="#ctx0" brushRef="#br0" timeOffset="48001.2843">8173 6175 14835,'53'-29'4902,"-25"19"-387,4 3 129,-7-2-3354,16 9-516,-7 2-129,5 10-258,-9 2-129,1 9 0,-8 4 1,-7 7-259,-11 1 0,-5 5 0,-12 0 0,-15 1-259,-5 2-128,-9-9 0,2 0-129,-4-11 129,9-2 0,2-10 0,13-4 0,19-7 258,-16 0 0,16 0 129,12-27 129,11 8 0,4-8 0,11-3 258,4-8-129,8-1 0,2-2 0,-1 0 0,-3 2-129,-3 2 129,-10 3-258,-8 7 0,-13 6 129,-14 21-129,0-23 129,0 23-129,-23 0 0,2 7 0,-4 13 0,3 6 129,1 6-129,3 8-129,4 2 129,7 4 0,5 2 129,2 2-258,14-3 129,8-5-258,6-1-129,6-11 0,18 2-387,-8-24-1419,18 0-2451,2-6 129,8-5-516,2-12 129</inkml:trace>
          <inkml:trace contextRef="#ctx0" brushRef="#br0" timeOffset="48235.2846">9516 6187 15867,'0'0'4773,"23"0"129,-7 11-387,14 16-3354,-9-8-258,13 12-387,-5-3-386,3 0-130,-2 1 0,-5-8-259,1 4-257,-26-25-645,45 23-1419,-45-23-2064,27-7-129,-19-11 0,0-7-258</inkml:trace>
          <inkml:trace contextRef="#ctx0" brushRef="#br0" timeOffset="48391.2849">9866 6200 11610,'-14'-18'4386,"-13"9"129,11 13-129,0 19-1677,-14-5-1290,16 14-774,-15-2-258,2 5-516,3 8-1548,-3-7-2709,-5-6 0,2-3-387,-2-6-258</inkml:trace>
          <inkml:trace contextRef="#ctx0" brushRef="#br0" timeOffset="48578.4853">9491 6383 14964,'87'-27'4644,"-39"15"-129,0 3-258,2 2-3354,-9 0-1032,-9-9-1677,-2 0-2451,-9 3-129,-10-6 0,-8-3-516</inkml:trace>
          <inkml:trace contextRef="#ctx0" brushRef="#br0" timeOffset="48750.0856">9786 6082 13674,'-25'-35'5031,"25"35"-516,0 0 258,-19 0-2193,19 19-1419,0 10-516,1 14-257,-1 3-388,2 13 0,0 1 0,-2 2 0,5 13-775,-8-7-3869,-1-6-387,-3-9 129,2-3-387</inkml:trace>
          <inkml:trace contextRef="#ctx0" brushRef="#br0" timeOffset="49686.0873">10622 6260 14706,'16'0'4773,"-16"0"-258,32 16 0,-2-1-2967,-7-10-645,17 4-387,-3-6 0,11 1-129,-2-4-129,9-5-128,0-8-130,4-1 0,-5-7 0,-5-1 0,-6-5 0,-11-1 0,-9 1 0,-18-3 0,-5 3 0,-24 3 0,-10 4 0,-12 0-130,-2 10 1,-4 6 0,0 4 0,4 9 129,2 9-129,7 5 129,7 5 129,3 10-129,6 1 129,7 4-129,6 1 0,10 2 129,1-1-129,21-1 0,12-3 129,8-7-258,17-6 0,5-8-129,11-2-516,-9-18-2451,6 0-1419,-4 0 0,-7-6-516,-10-1 0</inkml:trace>
          <inkml:trace contextRef="#ctx0" brushRef="#br0" timeOffset="50559.6888">12202 6212 11223,'0'0'4644,"12"-5"-129,-12 5 0,0 0-1032,0 0-2322,34 5-387,-34-5 0,32 6-258,-13-6-129,8 3-129,3-3 0,4 0-129,0 0 1,1 0-130,1 0-130,0-7-386,-1 7-387,-15-11-2064,1 6-1548,-21 5-258,20-7 0,-20 7-387</inkml:trace>
          <inkml:trace contextRef="#ctx0" brushRef="#br0" timeOffset="50793.6892">12267 6351 13029,'-19'18'4773,"19"-18"-516,0 0 387,2 28-3354,-2-28-258,25 11-387,-2-8-129,14 1-387,7-2-258,10-2-387,12 0-903,-6-2-2838,4-10-129,2 1-258,-7-3-387</inkml:trace>
          <inkml:trace contextRef="#ctx0" brushRef="#br0" timeOffset="52416.0918">13687 6011 16125,'67'-39'4773,"-31"27"0,1 5-258,-15-1-3225,19 12-645,-11 5-129,4 10-386,-9 3-130,-4 4 0,-7 3 0,-5 5 0,-9 0 0,-4-2 0,-15 3 0,-10-3 0,-3 0 0,-10-5-259,1 0 1,-5-8-387,8-1 258,1-6-258,10-1 258,4-9 129,23-2 0,0 0 258,0-9 0,18-7 258,12-7-129,13-4 129,5-7 0,12-1 129,3-8-258,2 2 258,-2-3-258,-6 3-129,-8 2 258,-8 5-129,-12 5-129,-10 8 129,-10 3 0,-9 18-129,0 0 129,0 0 0,-19 4-129,4 17 0,-1 8 129,2 6-129,0 6 0,1 7 0,3 4 0,3 3-129,5 4 0,-3-3-387,5 7-129,0-19-903,5 2-2967,0-6-129,4-8-258,2-8 0</inkml:trace>
          <inkml:trace contextRef="#ctx0" brushRef="#br0" timeOffset="52618.8923">14811 6463 14964,'48'-2'4902,"-48"2"0,11 25-516,-15-5-2451,-19 17-1548,-14 9-645,-24 2-3225,-1 6-1032,-4 3 0,-3-2-645,1-4 0</inkml:trace>
        </inkml:traceGroup>
        <inkml:traceGroup>
          <inkml:annotationXML>
            <emma:emma xmlns:emma="http://www.w3.org/2003/04/emma" version="1.0">
              <emma:interpretation id="{64E40997-9640-45E9-A306-8393D6994AB9}" emma:medium="tactile" emma:mode="ink">
                <msink:context xmlns:msink="http://schemas.microsoft.com/ink/2010/main" type="inkWord" rotatedBoundingBox="17954,5710 22728,5507 22782,6766 18007,6968"/>
              </emma:interpretation>
              <emma:one-of disjunction-type="recognition" id="oneOf10">
                <emma:interpretation id="interp50" emma:lang="en-US" emma:confidence="0">
                  <emma:literal>fats</emma:literal>
                </emma:interpretation>
                <emma:interpretation id="interp51" emma:lang="en-US" emma:confidence="0">
                  <emma:literal>Fats</emma:literal>
                </emma:interpretation>
                <emma:interpretation id="interp52" emma:lang="en-US" emma:confidence="0">
                  <emma:literal>Fees</emma:literal>
                </emma:interpretation>
                <emma:interpretation id="interp53" emma:lang="en-US" emma:confidence="0">
                  <emma:literal>fees</emma:literal>
                </emma:interpretation>
                <emma:interpretation id="interp54" emma:lang="en-US" emma:confidence="0">
                  <emma:literal>Frees</emma:literal>
                </emma:interpretation>
              </emma:one-of>
            </emma:emma>
          </inkml:annotationXML>
          <inkml:trace contextRef="#ctx0" brushRef="#br0" timeOffset="54444.0955">16293 5842 13287,'0'0'4773,"0"0"-258,9-19 258,21 3-3096,21 16-387,5-13-387,25 8-129,7-8-258,15 5-257,2-7-259,3 3 0,-3-2 0,-7-4 0,-5 7 0,-19-10-646,6 21-2708,-23-11-1419,-7 4-129,-11 0-129,-3 2-516</inkml:trace>
          <inkml:trace contextRef="#ctx0" brushRef="#br0" timeOffset="54007.2948">16595 5403 10320,'16'-5'3870,"-16"5"0,7-22-129,-7 22-1935,0 0-774,0 0-258,0 0-129,0 0 0,13 11 0,-13-11 129,0 0-258,0 0 0,7 25 0,-7-25-129,9 23 0,-4-5 0,6 7-129,-1 5-129,6 9 129,4 5-129,5 10 0,3 5 0,1 8 0,1 1-129,2 6 129,0-2-129,0-5 129,-2-5-129,-5-8 0,-3-8 258,-3-9-258,-3-10 259,-2-7-259,-14-20 0,0 0 0,0 0 0,9-13 0,-9-17 0,-1-13 0,-3-12 0,2-16 0,2-20 0,2-10 0,9-13 0,6-3 0,5-3 0,6 3 0,1 10 0,-1 15 0,-3 17 0,-7 18 0,0 18 0,-11 11 0,-7 28 0,0 0-1291,0 0-2579,-23 30-1161,5 2 129,-4 9-129,1 1-258</inkml:trace>
          <inkml:trace contextRef="#ctx0" brushRef="#br0" timeOffset="56659.2992">18077 5627 12771,'44'-36'4902,"-17"20"-516,0 0 258,3-3-2580,11 19-774,-14 2-645,8 17-129,-8 3-129,-1 11-129,-8 5 0,-3 10-129,-14-2 0,-1 6 0,-12-3-129,-11-1 129,-8-1-129,-2-8 0,-3-7-129,-1-9 0,5-3 0,3-10 129,8-3-129,5-7 0,16 0 129,-4-10-129,8-6 129,15-6 0,8-6 0,11-4 0,4-7 0,10-6 0,1-3 129,1 0-129,-3-2 0,-1 6 129,-9 1-129,-7 6 129,-11 3-129,-9 7 0,-9 10 129,-5 1-129,0 16 0,-19-9 129,-1 9-129,-1 10 0,-2 13-129,0 8 258,1 4-258,3 10 258,3 3-129,7 2 0,3 3 0,6-1 0,4-3-129,10 1 129,8-4-258,2-7 0,12-3-258,0-15-258,17 4-903,-7-12-2967,15-11 129,12-2-258,5-11-258</inkml:trace>
          <inkml:trace contextRef="#ctx0" brushRef="#br0" timeOffset="57002.5001">19831 5321 13029,'-9'-44'4902,"-9"36"-516,-3 8 258,3 20-2967,-19 0-774,10 17-129,-9 6-387,4 14 0,-1 5-129,8 5 0,5 5-258,9-1 129,8 0 0,5 0-129,15-7 0,12-9 0,8-7 0,9-10 0,8-10 0,5-10 0,1-6-129,-1-12-129,1 0-516,-21-5-2838,0-9-1032,-14-2 0,-12-4-387,-13-1 0</inkml:trace>
          <inkml:trace contextRef="#ctx0" brushRef="#br0" timeOffset="57236.5005">19573 5721 14835,'-16'-7'4773,"16"7"-129,27 0 0,19 7-3354,-7-7-516,21 0-129,4-3-387,15-4-129,8-2-258,4-7-387,6 16-645,-18-18-2322,4 5-1290,-10 3 129,-11-1-387,-5 0 0</inkml:trace>
          <inkml:trace contextRef="#ctx0" brushRef="#br0" timeOffset="57688.9013">20790 5485 13416,'8'-20'4515,"-8"20"-129,0 0 0,-8-25-3096,8 25-387,-24-2-258,8 2-258,-5 4-129,0 7 0,-2 1-258,1 6 129,3 2-129,4 1 0,7 2 0,6 0 0,2 2 0,16 3 129,7-3 0,11 4 0,3-4 129,11 5-129,0-3 129,4 1-129,-4-3 129,-2 0-258,-7-4 129,-7 2 0,-9 1 0,-9-1 0,-12 0 130,-2 2-259,-16-2 0,-7 2 0,-11-2 0,-7 0 0,-7-5 0,-7-4 0,-3-3 0,-3-6 0,4-1 0,-3-4-130,15 0-1676,-1-4-2838,9-5-258,6-2 0,10-1-387</inkml:trace>
        </inkml:traceGroup>
      </inkml:traceGroup>
    </inkml:traceGroup>
    <inkml:traceGroup>
      <inkml:annotationXML>
        <emma:emma xmlns:emma="http://www.w3.org/2003/04/emma" version="1.0">
          <emma:interpretation id="{2E2D96E6-8F01-4D11-AE1E-D57273611699}" emma:medium="tactile" emma:mode="ink">
            <msink:context xmlns:msink="http://schemas.microsoft.com/ink/2010/main" type="paragraph" rotatedBoundingBox="1320,8153 9280,8152 9281,9443 1321,94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AB4C85-6394-47A5-9795-2BF75D039226}" emma:medium="tactile" emma:mode="ink">
              <msink:context xmlns:msink="http://schemas.microsoft.com/ink/2010/main" type="inkBullet" rotatedBoundingBox="1320,8153 2425,8152 2426,9443 1321,9444"/>
            </emma:interpretation>
            <emma:one-of disjunction-type="recognition" id="oneOf11">
              <emma:interpretation id="interp55" emma:lang="en-US" emma:confidence="1">
                <emma:literal>5)</emma:literal>
              </emma:interpretation>
              <emma:interpretation id="interp56" emma:lang="en-US" emma:confidence="0">
                <emma:literal>5</emma:literal>
              </emma:interpretation>
              <emma:interpretation id="interp57" emma:lang="en-US" emma:confidence="0">
                <emma:literal>5))</emma:literal>
              </emma:interpretation>
              <emma:interpretation id="interp58" emma:lang="en-US" emma:confidence="0">
                <emma:literal>st)</emma:literal>
              </emma:interpretation>
              <emma:interpretation id="interp59" emma:lang="en-US" emma:confidence="0">
                <emma:literal>sq)</emma:literal>
              </emma:interpretation>
            </emma:one-of>
          </emma:emma>
        </inkml:annotationXML>
        <inkml:trace contextRef="#ctx0" brushRef="#br0" timeOffset="59404.9043">-373 8036 14190,'77'-59'4644,"-24"34"-258,9 0 129,13 14-3225,-13-12-387,10 11-516,-12 1-258,-5-1-387,-7 10-387,-18-12-1290,-5 8-2451,-9-3 0,-16 9-387,0 0-129</inkml:trace>
        <inkml:trace contextRef="#ctx0" brushRef="#br0" timeOffset="59202.104">-296 8183 14964,'12'-21'4902,"-12"21"-387,0 0 0,-1-21-3225,1 21-516,0 19-258,5 2-129,-3 3-129,5 4 0,-4 2-129,3 6 0,-3-1 1,1-4-130,-4-6 0,2-6 0,-2-3 0,0-16 0,0 16 0,0-16 0,16-3 0,0-8 0,1-3 0,3-1 0,3 1 0,4 2 0,-1 3 0,-2 5 0,-3 4 0,0 7 0,-1 8 0,-4 6 0,0 4 0,-4 2 0,-5 1 0,-3 1 0,-4-1 0,-4-1 0,-10-1 0,-7-3 0,-4 1 0,-7-8 0,0 0 0,-7-11 0,10 4-1162,-15-15-1805,10-4-1935,9-10 258,2-8-645,5-4 258</inkml:trace>
        <inkml:trace contextRef="#ctx0" brushRef="#br0" timeOffset="59857.3051">205 7529 13545,'57'-15'4644,"-19"14"0,4 2 0,3 5-2322,12 31-1290,-9 2-258,9 27 0,-11 9-386,-1 15-388,-12 5 0,-4 8 0,-11 0 0,-8-3 0,-8-4 0,-2-9 0,-7-12 0,-13-10 0,3-2 0,-15-21-1549,10 1-3095,-13-4-258,-1-3 129,-3-6-387</inkml:trace>
      </inkml:traceGroup>
      <inkml:traceGroup>
        <inkml:annotationXML>
          <emma:emma xmlns:emma="http://www.w3.org/2003/04/emma" version="1.0">
            <emma:interpretation id="{F4100B04-B777-44CB-B052-BDD784EAE7D9}" emma:medium="tactile" emma:mode="ink">
              <msink:context xmlns:msink="http://schemas.microsoft.com/ink/2010/main" type="line" rotatedBoundingBox="3217,8156 9280,8155 9281,9148 3218,9149"/>
            </emma:interpretation>
          </emma:emma>
        </inkml:annotationXML>
        <inkml:traceGroup>
          <inkml:annotationXML>
            <emma:emma xmlns:emma="http://www.w3.org/2003/04/emma" version="1.0">
              <emma:interpretation id="{1B40707C-6FBA-4241-AE55-623860FE809A}" emma:medium="tactile" emma:mode="ink">
                <msink:context xmlns:msink="http://schemas.microsoft.com/ink/2010/main" type="inkWord" rotatedBoundingBox="3217,8156 7847,8155 7848,9148 3218,9149"/>
              </emma:interpretation>
              <emma:one-of disjunction-type="recognition" id="oneOf12">
                <emma:interpretation id="interp60" emma:lang="en-US" emma:confidence="1">
                  <emma:literal>Inverse</emma:literal>
                </emma:interpretation>
                <emma:interpretation id="interp61" emma:lang="en-US" emma:confidence="0">
                  <emma:literal>Incense</emma:literal>
                </emma:interpretation>
                <emma:interpretation id="interp62" emma:lang="en-US" emma:confidence="0">
                  <emma:literal>Intense</emma:literal>
                </emma:interpretation>
                <emma:interpretation id="interp63" emma:lang="en-US" emma:confidence="0">
                  <emma:literal>Inkers</emma:literal>
                </emma:interpretation>
                <emma:interpretation id="interp64" emma:lang="en-US" emma:confidence="0">
                  <emma:literal>Infers</emma:literal>
                </emma:interpretation>
              </emma:one-of>
            </emma:emma>
          </inkml:annotationXML>
          <inkml:trace contextRef="#ctx0" brushRef="#br0" timeOffset="63679.3118">1524 8370 14061,'10'25'4644,"-10"-25"-129,34 21-258,-6-5-2838,-4-7-387,15 7-387,-4-5-129,13 1-258,4-1-129,3-2-387,13 0-129,-8-9-903,18 0-1935,-6-6-1548,-5-8 258,-3-2-516,-9-7-129</inkml:trace>
          <inkml:trace contextRef="#ctx0" brushRef="#br0" timeOffset="63414.1114">1600 7634 13416,'21'-38'4773,"3"22"-387,4 2 258,18 9-2838,-8-13-645,19 11-516,-1-4-129,10 6-258,0 3-258,-5 0-258,1 4-774,-23 1-2064,0 10-1548,-14 5 0,-18 3-387,-7 8 129</inkml:trace>
          <inkml:trace contextRef="#ctx0" brushRef="#br0" timeOffset="63148.9109">1966 7753 14835,'0'-23'4773,"-3"7"-387,3 16 258,0 0-3354,0 0-387,-9 28-387,4-1-129,3 10 0,-3 11-129,3 11 0,-4 5-128,6 5-130,-1 1 0,1-3 0,0-5 0,0-8 0,0-11 0,0-10-130,3-6-257,-3-27-129,4 30-1032,-4-30-2967,0 0-258,-14-2 0,3-14-258</inkml:trace>
          <inkml:trace contextRef="#ctx0" brushRef="#br0" timeOffset="64147.3127">2438 8117 14448,'0'-17'4773,"16"6"-258,-16 11 0,35 18-3225,-22-2-645,8 9 0,-7 0-129,2 7-258,-5 0-129,-4 1 0,-3-1-258,-4-5 129,0-4-129,0-3 0,0-20 0,-6 18 0,6-18 0,0 0 0,0-16 0,0-4 129,4-1 0,3-6-129,4-2 129,3 1 129,0 0 0,4 3-129,0-2 258,1 7-129,-1 1 0,2 8 0,-2 4 0,1 7 0,-1 0 0,1 4 0,-2 10-129,-1 4 129,0 3 0,0 2-129,-2 6 0,-4-3-129,1 8-258,-9-7-516,10 12-1677,-10-11-2193,-2-3 258,-2-5-516,2-20-129</inkml:trace>
          <inkml:trace contextRef="#ctx0" brushRef="#br0" timeOffset="64459.3132">3100 8149 14835,'0'0'4902,"23"-12"-387,-23 12 0,12 11-3483,8 10-387,-8 0-129,9 11 0,-4-3-129,2 5-129,-5-2-129,1 1 0,-5-4 0,3-4-129,-4-6 129,-9-19 1,26 9-130,-8-12 0,0-20 0,1-11 0,3-9 0,-4-9-130,3 4-386,-9-12-1032,13 14-2580,-14 7-774,-2 7 129,-2 12-387</inkml:trace>
          <inkml:trace contextRef="#ctx0" brushRef="#br0" timeOffset="65223.7145">3617 8208 11094,'20'11'4773,"5"-2"-258,-25-9 129,28 0-2193,-1 0-1032,-11-2-516,14-3-258,-5-10-258,7-2-129,-2-7 0,2 0-129,-5-10 0,-6 2 0,-5-2 0,-10 0-129,-6 6 0,-6 5-129,-13 8 129,-8 6-129,0 9-129,-3 2 258,0 14-129,1 9 0,8 5 0,1 6 129,8 3 0,7 4 0,5 1 0,1 2 129,12-3 0,8 2-129,4-8 129,7-1 129,0-10-129,7-4 0,2-10 129,4-7 0,-1-5-129,6-1 130,2-15-259,3-4 0,-4-7 0,1-3 0,-8-6 0,-6-6 0,-8-4 0,-10-4 0,-13 2 0,-7 0 0,-9 7 0,-14 2 0,-2 10 0,-7 6-388,3 12 1,-3 2 0,9 9-129,-4 0 129,27 0 0,-24 9 129,24-9 0,0 16 129,0-16 129,28 16 129,-1-12 129,6 1 0,-1-5 0,8 2 129,-3-2 0,4 0 0,-7 0 0,1 0-129,-5 0 0,1 9-128,-5 2-130,1 6 0,-4 5 0,0 4 0,-3 6 0,-6 2 0,0 5 0,-7-1 0,2 1 0,-9-9-646,9 11-773,-9-21-1935,0 5-1548,4-9 0,-4-16-129,26 12-129</inkml:trace>
          <inkml:trace contextRef="#ctx0" brushRef="#br0" timeOffset="65613.7151">5197 8087 13287,'0'-32'4515,"0"32"-387,-39-11 129,8 10-3225,6 4-774,-1 10 0,4 4-258,3-1 0,8 4 129,8 0 0,3-1 0,0-19 129,35 34 129,-6-18 0,10 5 129,4-5 0,8 9 0,-5-5-129,2 3 0,-7-3-129,-3 3 129,-13-4-129,-9 3 130,-16-22-388,-6 30 0,-20-20 0,-12 3 0,-8-4 0,-7-2 0,-4 0 0,-7-5-517,10 5-644,-8-12-1161,18 3-2451,3-4 0,10-1-129,10-2-387</inkml:trace>
          <inkml:trace contextRef="#ctx0" brushRef="#br0" timeOffset="66050.5159">5497 8304 14835,'89'-3'4644,"-51"1"0,-3 0-129,10 2-3354,-15-2-516,13-1-129,-8-8-258,6 0 0,-4-6-129,3-1 129,-8-5-129,-2-2-129,-9-4 129,-8-1-258,-12 2 0,-2 1 0,-19 7 0,-10 3-129,-4 11 129,-7 4-129,0 6 129,0 14 129,2 8 0,4 8 0,6 2 129,10 7 129,3-3-129,8 5 129,8-2-129,6-1 129,12-6 0,14-2 0,3-8-129,11-6 1,4-2-260,2-13-386,8 6-1290,-3-11-2838,-7-2-129,-11-7-387,-3 0-129</inkml:trace>
        </inkml:traceGroup>
        <inkml:traceGroup>
          <inkml:annotationXML>
            <emma:emma xmlns:emma="http://www.w3.org/2003/04/emma" version="1.0">
              <emma:interpretation id="{E3235D45-B756-4068-B6A4-21E561A252EF}" emma:medium="tactile" emma:mode="ink">
                <msink:context xmlns:msink="http://schemas.microsoft.com/ink/2010/main" type="inkWord" rotatedBoundingBox="8783,8754 9280,8753 9281,8810 8783,8811"/>
              </emma:interpretation>
              <emma:one-of disjunction-type="recognition" id="oneOf13">
                <emma:interpretation id="interp65" emma:lang="en-US" emma:confidence="1">
                  <emma:literal>_</emma:literal>
                </emma:interpretation>
                <emma:interpretation id="interp66" emma:lang="en-US" emma:confidence="0">
                  <emma:literal>-</emma:literal>
                </emma:interpretation>
                <emma:interpretation id="interp67" emma:lang="en-US" emma:confidence="0">
                  <emma:literal>~</emma:literal>
                </emma:interpretation>
                <emma:interpretation id="interp68" emma:lang="en-US" emma:confidence="0">
                  <emma:literal>=</emma:literal>
                </emma:interpretation>
                <emma:interpretation id="interp69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66908.5174">7093 8132 9546,'0'0'4257,"0"0"-258,0 0-129,-4-18-2193,4 18-645,0 0 0,0 0-258,0 0-129,0 0-129,0 0 0,0 0-129,0 0 0,2 10 0,-2-10-129,0 0 0,0 0 0,25 18 0,-25-18 0,34 13 0,-11-11 129,9 3-129,2-3 0,8 1 0,1-3 0,3 0 0,-3 0-129,0 0 0,-6 0 0,-5 0-258,-5 0-129,-27 0-645,35 0-3483,-35 0-516,0 0 129,-24 4-516</inkml:trace>
        </inkml:traceGroup>
      </inkml:traceGroup>
    </inkml:traceGroup>
    <inkml:traceGroup>
      <inkml:annotationXML>
        <emma:emma xmlns:emma="http://www.w3.org/2003/04/emma" version="1.0">
          <emma:interpretation id="{5C274BC2-D0A0-4700-98A5-3E1350F3380F}" emma:medium="tactile" emma:mode="ink">
            <msink:context xmlns:msink="http://schemas.microsoft.com/ink/2010/main" type="paragraph" rotatedBoundingBox="5487,9794 17634,9558 17667,11267 5520,115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858D42A-F2D7-418B-AEE4-55B3E471F56B}" emma:medium="tactile" emma:mode="ink">
              <msink:context xmlns:msink="http://schemas.microsoft.com/ink/2010/main" type="line" rotatedBoundingBox="5487,9794 17634,9558 17667,11267 5520,11503"/>
            </emma:interpretation>
          </emma:emma>
        </inkml:annotationXML>
        <inkml:traceGroup>
          <inkml:annotationXML>
            <emma:emma xmlns:emma="http://www.w3.org/2003/04/emma" version="1.0">
              <emma:interpretation id="{A519FFDF-AA6E-4213-A218-BF92A557AF9D}" emma:medium="tactile" emma:mode="ink">
                <msink:context xmlns:msink="http://schemas.microsoft.com/ink/2010/main" type="inkWord" rotatedBoundingBox="5491,10015 12096,9886 12125,11375 5520,11503"/>
              </emma:interpretation>
              <emma:one-of disjunction-type="recognition" id="oneOf14">
                <emma:interpretation id="interp70" emma:lang="en-US" emma:confidence="0">
                  <emma:literal>N*fy=e,</emma:literal>
                </emma:interpretation>
                <emma:interpretation id="interp71" emma:lang="en-US" emma:confidence="0">
                  <emma:literal>oxeye,</emma:literal>
                </emma:interpretation>
                <emma:interpretation id="interp72" emma:lang="en-US" emma:confidence="0">
                  <emma:literal>Retype,</emma:literal>
                </emma:interpretation>
                <emma:interpretation id="interp73" emma:lang="en-US" emma:confidence="0">
                  <emma:literal>oxeye.</emma:literal>
                </emma:interpretation>
                <emma:interpretation id="interp74" emma:lang="en-US" emma:confidence="0">
                  <emma:literal>retype,</emma:literal>
                </emma:interpretation>
              </emma:one-of>
            </emma:emma>
          </inkml:annotationXML>
          <inkml:trace contextRef="#ctx0" brushRef="#br0" timeOffset="68359.3201">3799 9459 12771,'37'-41'4644,"-17"28"0,4 6-129,8 7-2580,-8 0-645,18 13-516,-6-3-129,7 12-258,-6-1-129,-2 9 0,-10 0 0,-5 2-129,-11 2 0,-9-2 1,-9 0-130,-14-1-130,-7-1 1,-8-7-129,4-2-129,-3-7 0,7-1 129,1-8 0,10-3 0,19-2 129,-18-4 0,18 4 0,4-28 258,12 7-129,5-4 0,7-2 129,4-5 129,6 0-129,1-2 129,4 0-129,-4 1 0,-2 6 0,-7 0-129,-3 4 129,-11 5 0,-16 18-129,11-19 129,-11 19 0,-18 0-129,-3 10 129,-6 8-129,0 7 129,-1 2 0,3 7 0,0 3 1,9 2-130,3-2 0,12 3 0,1-5 0,17 1 0,7-2 0,9-4 0,7-3 0,-1-6 0,7 0 0,-3-8-130,6-1-515,-11-12-1032,12 0-2838,-11-3-258,2-8-129,-2-5-129</inkml:trace>
          <inkml:trace contextRef="#ctx0" brushRef="#br0" timeOffset="68593.3205">4917 9498 15609,'32'3'4902,"-12"10"-258,3 3 0,-3-4-3354,14 17-258,-6-8-386,6 6-646,-4-1 0,-1-2 0,-1 2-259,-12-12-902,14 11-1419,-30-25-2064,23 11-258,-23-11 0,9-9-258</inkml:trace>
          <inkml:trace contextRef="#ctx0" brushRef="#br0" timeOffset="68952.1211">4916 9690 13545,'60'-16'4644,"-22"7"-387,8 4 258,9 3-2709,-9-9-1032,4 4-387,-2 0-774,-16-11-1032,5 2-2838,-12-2 0,-16-5-387,-5 0-129</inkml:trace>
          <inkml:trace contextRef="#ctx0" brushRef="#br0" timeOffset="68780.5208">5204 9478 15996,'-29'-23'4644,"29"23"-129,-25 14-387,6-1-3096,10 15-387,-11 1-129,4 8-258,-5 2-258,-4-3-387,7 6-645,-12-20-1290,9 4-2322,1-6 129,1-8-645,19-12 258</inkml:trace>
          <inkml:trace contextRef="#ctx0" brushRef="#br0" timeOffset="69139.3214">5255 9370 13545,'-39'-22'4644,"23"22"-129,16 0 258,-32 22-2580,32 15-1032,-1-3-387,1 16 0,0-2-386,0 9-388,0-2 0,3 3 0,2 3 0,-5-10-1033,15 5-3482,-12-8-387,-1-4 0,-2-8-258</inkml:trace>
          <inkml:trace contextRef="#ctx0" brushRef="#br0" timeOffset="69700.9224">5695 9510 15222,'42'0'4773,"-17"14"129,0 6-387,4 8-3225,-6-3-645,12 11 0,-4-6-387,1 4 0,-2-4-387,-5-3-129,2-2-258,-6-11 0,6 2-387,-11-16-774,17 0-774,-17-23-774,18 3 258,-12-17 387,11 3 387,-13-10 1161,7 3 645,-6 5 1419,-12-6 1419,7 18 387,-16-4 258,0 28-258,3-23-516,-3 23-645,0 14-516,0 16-387,-10 4-258,1 16-128,-7 5-388,2 14 0,-8 8 0,3 12 0,-6 7 0,0 7 0,-2 6 0,0-3 0,-1 1 0,1-7 0,2-8 0,-1-17 0,6-9 0,-6-27-1162,17-7-3353,-9-14-516,2-13 0,16-5 0</inkml:trace>
          <inkml:trace contextRef="#ctx0" brushRef="#br0" timeOffset="69997.3229">6947 9629 15351,'18'-17'4773,"1"17"129,-19 0-387,38 5-3096,-19-5-516,17 2-387,-2-2-128,10 0-388,-1 0 0,0 0 0,-1 0-130,-12-7-1031,10 7-1935,-24 0-1806,-16 0 258,0 0-516,0 0-129</inkml:trace>
          <inkml:trace contextRef="#ctx0" brushRef="#br0" timeOffset="70184.5233">7024 9761 12771,'-8'25'4773,"28"-9"-258,1-9-129,6-7-1548,10 9-2193,-3-6-516,4-3-903,10 0-2709,-8 0-903,1-3 0,0-2-387,-3-4-258</inkml:trace>
          <inkml:trace contextRef="#ctx0" brushRef="#br0" timeOffset="72103.3266">8299 9665 10449,'19'-4'4515,"-19"4"0,27 0-258,-7 0-1419,-20 0-1161,37 0-258,-37 0-516,41 0-258,-20 0-129,10 0-129,-3 0-129,8-3 0,-1-4-128,6-2-130,4-2 0,3-3 0,-2-2 0,-2-2 0,-5-1 0,-7-6 0,-7 0 0,-14-4 0,-11 3 0,-14-3 0,-16 2-259,-13 3 1,-5 4 0,-9 6 0,2 8 129,-4 6 0,6 6 0,3 15 129,5 6 129,6 7 0,4 7 129,5 7 0,1 1 0,8 6 130,3 1-388,11 2 0,7-1 0,2 4 0,14-4 0,9 0 0,7-6 0,10-3 0,6-9 0,7-7 0,9-7 0,6-14 0,5-4 0,-3-9 0,16-8-4129,-17-3-773,-5 1 0,-13 1-387</inkml:trace>
          <inkml:trace contextRef="#ctx0" brushRef="#br0" timeOffset="76861.335">10400 10046 12513,'17'-22'4515,"-17"22"-258,0 0 0,0-23-2580,0 23-516,0 0-387,0 23-129,-5-7-129,-2 11-129,-9 3-129,0 8-258,-5 4-258,-11-6-645,10 12-1935,-12-7-1677,-6-6 0,0-4-129,0-8-387</inkml:trace>
        </inkml:traceGroup>
        <inkml:traceGroup>
          <inkml:annotationXML>
            <emma:emma xmlns:emma="http://www.w3.org/2003/04/emma" version="1.0">
              <emma:interpretation id="{D3D1519B-AB3B-4EF2-90C6-A0D0888B01AB}" emma:medium="tactile" emma:mode="ink">
                <msink:context xmlns:msink="http://schemas.microsoft.com/ink/2010/main" type="inkWord" rotatedBoundingBox="13257,9643 17634,9558 17662,11038 13286,11123"/>
              </emma:interpretation>
              <emma:one-of disjunction-type="recognition" id="oneOf15">
                <emma:interpretation id="interp75" emma:lang="en-US" emma:confidence="0">
                  <emma:literal>Noyes</emma:literal>
                </emma:interpretation>
                <emma:interpretation id="interp76" emma:lang="en-US" emma:confidence="0">
                  <emma:literal>N,yes</emma:literal>
                </emma:interpretation>
                <emma:interpretation id="interp77" emma:lang="en-US" emma:confidence="0">
                  <emma:literal>n,yes</emma:literal>
                </emma:interpretation>
                <emma:interpretation id="interp78" emma:lang="en-US" emma:confidence="0">
                  <emma:literal>217 t</emma:literal>
                </emma:interpretation>
                <emma:interpretation id="interp79" emma:lang="en-US" emma:confidence="0">
                  <emma:literal>317 t</emma:literal>
                </emma:interpretation>
              </emma:one-of>
            </emma:emma>
          </inkml:annotationXML>
          <inkml:trace contextRef="#ctx0" brushRef="#br0" timeOffset="78998.5387">14137 9466 16641,'-16'-4'4773,"16"4"258,12 0-387,17 6-3483,1-5-644,18 8-517,5-9 0,20 2 0,6-2 0,8-2 0,2-5 0,-6-4 0,3 6 0,-22-7-4129,0 3-773,-18 0 0,-7 3-516</inkml:trace>
          <inkml:trace contextRef="#ctx0" brushRef="#br0" timeOffset="78748.9383">14699 9108 14706,'21'-57'4773,"-17"32"-129,-4 0-129,0 25-2838,-37-33-903,12 24-129,-15-5-129,0 14-129,-12 1-257,-3 26-130,-4 5 0,2 18 0,2 5 0,5 13 0,8 3 0,8 5 0,7-3 0,16-2 0,11-3 0,8-4 0,16-7 0,14-4 0,8-8 0,13-6 0,7-11 0,7-8 0,-2-8 0,0-6 0,-5-6 0,-8-4 0,-6-5 0,-25-18-1291,-4 8-3611,-18-8-258,-5 2-129,-16-5-129</inkml:trace>
          <inkml:trace contextRef="#ctx0" brushRef="#br0" timeOffset="79591.3398">15745 9142 10320,'34'-50'4515,"-25"32"-129,-9-5-129,-13 4-903,-6 15-2709,-17 2-129,-1 2-387,-6 9-129,-2 7 0,3 4-129,3 3 0,7 0 0,10 4 129,10-2 129,12 3 258,3-5 0,26 7 129,3-5 0,19 9 129,3-5-258,6 4 129,-1-2-258,0 2 0,-8-4-129,-6 3 0,-13 0 0,-11-2 0,-12 0 129,-9-1 1,-9-4-259,-14-2 0,-14-3 0,-8-1 0,-10-8 0,-9-2 0,-5-6 0,-3-1 0,0 0 0,-1-2 0,7 0 0,-2-9-517,20 7-4385,2-1 0,10 3-129,6 0-129</inkml:trace>
          <inkml:trace contextRef="#ctx0" brushRef="#br0" timeOffset="77578.936">11577 9414 12771,'25'-37'4644,"-11"21"-387,2 0 258,-7 0-2451,21 16-903,-10-7-258,10 7-129,-8 5-258,4 11-129,-6 0-129,-2 12-129,-8 1 129,-6 5-128,-4 1-130,-14 1 0,-6 1-130,-8-5-128,-3 2-129,-6-13 0,7 3-129,-2-12 0,9 2 129,3-8 129,20-6 0,0 0 129,-9-9 258,9 9 0,27-34 129,1 12 129,3-6 0,10 1-129,-4-5 129,4 6-129,-6-3 0,-3 6 0,-8 0 0,-3 5-129,-10 2 1,-11 16-130,3-19 0,-3 19 0,-9 0 0,9 0 0,-28 21 0,13 2 0,-1 7 0,2 6 0,2 3 0,5 7 0,3 2-130,4-1-386,5 11-1677,10-10-2193,1-3-387,3-4 129,3-8-516</inkml:trace>
          <inkml:trace contextRef="#ctx0" brushRef="#br0" timeOffset="77797.3366">12531 9756 17673,'19'-16'4773,"-19"16"0,0 10-129,-9 12-3870,-8 3-644,-1 7-130,-9 5 0,-3 0 0,3 8 0,-12-15-1291,19 6-2966,-10-10-387,5-3-129,8-12-387</inkml:trace>
          <inkml:trace contextRef="#ctx0" brushRef="#br0" timeOffset="78280.9374">12701 9430 13029,'29'-73'5031,"-22"52"-387,-7 21 129,0 0-903,28 0-2838,-19 11-644,7 15-388,-1 3 0,6 8 0,-2-1 0,3-1 0,1-3 0,2-7 0,2-5 0,3-11 0,0-6 0,0-6 0,2-15 0,-1-11 0,-5-3 0,1-3 0,-6-4 0,-5 8 0,-3-1 0,-6 9 0,-4 4 0,-3 19 0,0 0 0,0 9 0,-1 21 0,-7 11 0,-2 9 0,-3 12 0,-4 12 0,-3 10 0,-1 7 0,-2 5 0,-2 3 0,0-2 0,2-3 0,1-12 0,4-9 0,-1-18 0,10-5 0,-7-34-130,11 0-4643,5-16-387,0 0 258,-15-15-387</inkml:trace>
        </inkml:traceGroup>
      </inkml:traceGroup>
    </inkml:traceGroup>
    <inkml:traceGroup>
      <inkml:annotationXML>
        <emma:emma xmlns:emma="http://www.w3.org/2003/04/emma" version="1.0">
          <emma:interpretation id="{AB425D78-752D-4D51-BDAF-58139397661C}" emma:medium="tactile" emma:mode="ink">
            <msink:context xmlns:msink="http://schemas.microsoft.com/ink/2010/main" type="paragraph" rotatedBoundingBox="1204,11915 21241,10935 21421,14604 1383,155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438B9D-6DFF-4AE8-BE6C-BB509EBBBF3E}" emma:medium="tactile" emma:mode="ink">
              <msink:context xmlns:msink="http://schemas.microsoft.com/ink/2010/main" type="inkBullet" rotatedBoundingBox="1234,12259 2081,12231 2132,13713 1284,13742"/>
            </emma:interpretation>
            <emma:one-of disjunction-type="recognition" id="oneOf16">
              <emma:interpretation id="interp80" emma:lang="en-US" emma:confidence="1">
                <emma:literal>6)</emma:literal>
              </emma:interpretation>
              <emma:interpretation id="interp81" emma:lang="en-US" emma:confidence="0">
                <emma:literal>6</emma:literal>
              </emma:interpretation>
              <emma:interpretation id="interp82" emma:lang="en-US" emma:confidence="0">
                <emma:literal>G)</emma:literal>
              </emma:interpretation>
              <emma:interpretation id="interp83" emma:lang="en-US" emma:confidence="0">
                <emma:literal>6))</emma:literal>
              </emma:interpretation>
              <emma:interpretation id="interp84" emma:lang="en-US" emma:confidence="0">
                <emma:literal>Go)</emma:literal>
              </emma:interpretation>
            </emma:one-of>
          </emma:emma>
        </inkml:annotationXML>
        <inkml:trace contextRef="#ctx0" brushRef="#br0" timeOffset="81962.5437">-19 11931 7740,'15'-30'4644,"-15"30"-129,0-30 0,-8 12-1161,8 18-1290,-32-18-645,13 18-516,-15 0-129,2 14-516,-7 4 129,-2 9-387,2 5 129,0 7-258,3 4 258,8 3-258,3 4 0,9 3 258,5 6-258,9-1 258,2 5-258,6-1 258,11-3-129,10-1 0,2-6 0,6-6 0,3-10 0,1-10 0,-2-9 129,0-10-129,-3-7 129,-4-4 0,-5-12 0,-2-5 0,-7-8 0,0-3 129,-7-2-129,-3-1 0,-6 1 0,0 4 0,-15 3 0,-6 8-129,-11 8-129,-11 6 0,-3 5-258,-9 1-387,9 24-774,-15-5-2967,13-2-258,2-1-258,10-2-129</inkml:trace>
        <inkml:trace contextRef="#ctx0" brushRef="#br0" timeOffset="82290.1445">99 11607 14448,'28'-7'4644,"-8"11"-129,6 15 0,12 21-3225,-6-1-258,12 21-516,-6 10 129,-1 19-258,-12 8-129,-6 15-129,-15 8 129,-6 4-387,-21 2-129,-18-6-258,-1 4-1161,-15-17-2838,-6-13-387,-2-16 0,2-14-516</inkml:trace>
      </inkml:traceGroup>
      <inkml:traceGroup>
        <inkml:annotationXML>
          <emma:emma xmlns:emma="http://www.w3.org/2003/04/emma" version="1.0">
            <emma:interpretation id="{65B4D4E6-602B-4A62-B984-D31204C17671}" emma:medium="tactile" emma:mode="ink">
              <msink:context xmlns:msink="http://schemas.microsoft.com/ink/2010/main" type="line" rotatedBoundingBox="3130,11779 16030,11341 16073,12607 3173,13045"/>
            </emma:interpretation>
          </emma:emma>
        </inkml:annotationXML>
        <inkml:traceGroup>
          <inkml:annotationXML>
            <emma:emma xmlns:emma="http://www.w3.org/2003/04/emma" version="1.0">
              <emma:interpretation id="{8D777EA7-36E2-4937-85CA-99CD6E80CCC7}" emma:medium="tactile" emma:mode="ink">
                <msink:context xmlns:msink="http://schemas.microsoft.com/ink/2010/main" type="inkWord" rotatedBoundingBox="3130,11779 11398,11498 11441,12764 3173,13045"/>
              </emma:interpretation>
              <emma:one-of disjunction-type="recognition" id="oneOf17">
                <emma:interpretation id="interp85" emma:lang="en-US" emma:confidence="1">
                  <emma:literal>Distributive</emma:literal>
                </emma:interpretation>
                <emma:interpretation id="interp86" emma:lang="en-US" emma:confidence="0">
                  <emma:literal>Distributives</emma:literal>
                </emma:interpretation>
                <emma:interpretation id="interp87" emma:lang="en-US" emma:confidence="0">
                  <emma:literal>Distributing</emma:literal>
                </emma:interpretation>
                <emma:interpretation id="interp88" emma:lang="en-US" emma:confidence="0">
                  <emma:literal>Distribution</emma:literal>
                </emma:interpretation>
                <emma:interpretation id="interp89" emma:lang="en-US" emma:confidence="0">
                  <emma:literal>Distribute</emma:literal>
                </emma:interpretation>
              </emma:one-of>
            </emma:emma>
          </inkml:annotationXML>
          <inkml:trace contextRef="#ctx0" brushRef="#br0" timeOffset="83272.946">1652 11563 12255,'-7'-23'4515,"19"5"-129,9 18 0,18 9-2838,1-2-645,25 16-258,5-5 0,15 16-129,4-2-387,4 5 129,-4 4 0,-4 2-129,-12-1 129,-13 6-258,-13-7 258,-14 4-258,-13-2 258,-9 1-129,-11-5-129,-18 6 0,-18-6 0,-12 2 129,-16 0-129,-16-4 0,-11-1-129,-12-6 0,0-4 0,-2-8-129,6-5 129,6-13 0,15 0-129,14-9 0,17-5 0,10-8-387,19 10-258,1-17-774,17 29-1806,5-26-1032,6 8-387,8 7 258,2-1-516</inkml:trace>
          <inkml:trace contextRef="#ctx0" brushRef="#br0" timeOffset="82836.1455">1949 11684 14319,'21'-18'4773,"2"18"-129,-23 0-129,36 46-3225,-31-17-516,13 17-258,-7-1 0,6 11-387,-2 3 0,-3-2-387,2 0 0,-5-11-258,4 1-129,-10-19-258,11 8-1290,-14-36-2580,0 0 258,0 0-258,-12 0 0</inkml:trace>
          <inkml:trace contextRef="#ctx0" brushRef="#br0" timeOffset="83678.5467">2849 11719 8385,'-4'-56'2322,"15"40"-2322,5 10 0,7 13-2322,-3-3-1290</inkml:trace>
          <inkml:trace contextRef="#ctx0" brushRef="#br0" timeOffset="83538.1467">2945 11862 14319,'50'-14'4644,"-34"14"0,-16 0 0,21 24-3354,-17-6-645,6 9-387,-3 3 129,0 4-645,1 7-258,-8-13-1419,0 3-2709,-6-3 129,-3-8-387,9-20-258</inkml:trace>
          <inkml:trace contextRef="#ctx0" brushRef="#br0" timeOffset="84099.7474">3749 11819 12771,'0'-18'4386,"-11"2"-387,11 16-387,-39 4-3483,11 7-903,-8-3-129,9 10-258,-7-5 129,15 4 258,-2-4 258,21-13 774,-8 25 387,8-25 387,22 19 0,-3-13 387,19 13 0,-10-10-258,17 13-258,-12-6-258,10 10-129,-13-3-129,2 8 129,-10-7-258,-4 5 0,-11-2 129,-7-1-129,-4-4 0,-12-5 0,-12-2-129,-4-6-129,-6-1-258,-8-8-258,5 11-774,-16-11-2838,9 0-645,5-9 0,3-1-516</inkml:trace>
          <inkml:trace contextRef="#ctx0" brushRef="#br0" timeOffset="84708.1488">3984 11864 14706,'-11'-20'4644,"34"4"-129,9 12 0,18 4-3483,0-7-387,19 4-387,9-1-645,1-12-1677,8 2-2322,12 0-258,1-8-129,5 5-387</inkml:trace>
          <inkml:trace contextRef="#ctx0" brushRef="#br0" timeOffset="84505.3484">4016 11166 10965,'85'-60'4773,"-48"40"-258,-12 2 0,-3-3-2322,-1 21-774,-21 0-258,16-2-258,-16 2 0,12 18-258,-6 3 0,10 19-515,-6 6-130,12 16 0,-6 9 0,9 11 0,0 7 0,0 5 0,-1 4 0,0-4 0,-1-5 0,-4-9 0,-1-7 0,-9-14 0,-2-6 0,-7-22-1033,2 4-1547,-2-35-2322,-16 14 129,-4-14-387,-5-8-129</inkml:trace>
          <inkml:trace contextRef="#ctx0" brushRef="#br0" timeOffset="85425.75">5006 12134 12900,'11'0'4902,"10"-14"-516,-21 14 387,31-16-3483,-24-4-258,11 4-387,-10-5-129,5-1-129,-8-6-258,1 1 129,-6-5-258,0 0 0,-9 0-129,-6-2 0,-1 8-129,-7-1 0,4 11 0,-8 2-258,6 9 129,-2 1 0,5 4 0,0 2 0,18-2 0,-21 18 258,21-18-129,-4 19 387,4-19 0,11 14 0,5-10 258,9 3 0,-2-5 0,12 1 129,-1-3 0,9 0 0,-4-3-129,4-1 0,-4-3 0,0 4-129,-7-3 129,-2 3-258,-5 1 0,-2 2 0,-3 0-129,-2 9 130,-18-9-130,30 30 0,-16-7 0,0 4 0,1 3 0,-7 2-388,3 2 1,-7-6-258,6 8-516,-13-18-1677,3 1-2193,0-19 516,0 16-645,0-16 258</inkml:trace>
          <inkml:trace contextRef="#ctx0" brushRef="#br0" timeOffset="85815.7507">5743 11609 13674,'-11'-80'4128,"2"45"-258,9 19-258,0 16-3999,0 0-1935,14 5-1548,-14-5-129,11 46-516,-11-19-129</inkml:trace>
          <inkml:trace contextRef="#ctx0" brushRef="#br0" timeOffset="85628.5504">5771 11823 15351,'25'-16'4902,"-25"16"-387,16 7-258,-16-7-3225,9 32-645,-5-9 129,3 5-516,-4 6-129,-3-5-1032,7 12-1290,-5-13-2322,-2-5 129,0-5-387,0-18 0</inkml:trace>
          <inkml:trace contextRef="#ctx0" brushRef="#br0" timeOffset="86642.5521">6417 11065 9288,'16'-64'4386,"-16"64"0,14-20-258,-14 20-645,16 34-2193,-16 11-516,2 24-129,-2 7 0,4 15 0,-4 3-258,7 8 0,-4-8 0,6 0-387,0-12 129,0-11-258,0-14 129,-2-12-129,0-11 0,-3-13-129,-4-21 129,0 0 0,0 0 0,10-20 258,-3-6-258,1-6 258,4-4-258,4-3 258,4 0-129,3 3 129,3 4-129,3 5 0,-1 10 0,4 10 129,-1 7-129,-1 5 129,-4 16 0,1 10 0,-7 4 129,-3 6-387,-6 0 258,-6 2-129,-5-6 258,-3 0-387,-18-5 387,-10-3-387,-11-4 258,-12-6 0,-4-3-129,-6-5 0,0 0 0,-2-10-129,7 1-129,4-2 129,10-7-258,8-4-129,14 4-258,-2-11-774,25 18-1419,-9-16-1548,9 16 0,0-17-258,0 17-516</inkml:trace>
          <inkml:trace contextRef="#ctx0" brushRef="#br0" timeOffset="87204.1532">7162 11730 14061,'16'-18'4128,"-16"18"129,0 0 129,15 9-3225,-15-9-645,1 27-129,1-11-129,2 5 0,-1 2 0,1-1-387,1-1 258,0-1-258,3-1 129,-3-3-258,-5-16 129,16 23-258,-16-23 129,25 6 258,-9-6-129,0-11 129,3-7-258,3-5 516,-3-5-258,4 1 387,-3-3-387,0 7 387,-8-2-258,-12 25 258,20-29 0,-20 29-129,0 0 0,0 0-129,0 0 129,16 11-129,-15 9 0,5 1-129,-3 7 258,4 4-516,0 4 258,-1-1-516,4 6 0,-8-14-774,14 12-903,-10-16-2451,3-5 0,-9-18-129,17 4 0</inkml:trace>
          <inkml:trace contextRef="#ctx0" brushRef="#br0" timeOffset="87500.5537">7780 11287 11997,'-16'-115'4902,"14"74"-258,2 10 129,0 31-774,18-1-2967,3 13-387,-10 20-129,5 20-257,-9 8-259,2 17 0,-8 6 0,-1 8 0,0 3 0,0-3 0,6-7 0,-3-19 0,10-4 0,-10-22-1033,15 2-386,-18-25-3354,0-16-258,0 0 258,0 0-258</inkml:trace>
          <inkml:trace contextRef="#ctx0" brushRef="#br0" timeOffset="87828.1543">7611 11702 11739,'67'-20'4644,"-15"13"-387,8-2 129,8-3-2322,14 12-903,-15-9-258,11 7-258,-15-3-258,-8 1 0,-14 1-129,-9 3 129,-13 0-129,-19 0 129,16 0-129,-16 0 0,0 14-129,0-14 0,-1 32 1,1-11-130,-2 6 0,2 1 0,0 1 0,0-1-130,7 4 1,-5-9-774,10 9-774,-8-14-2838,-4-18-258,3 22-129,-3-22-387</inkml:trace>
          <inkml:trace contextRef="#ctx0" brushRef="#br0" timeOffset="87984.1545">8279 11446 14448,'0'-127'4515,"2"79"-387,0 6 0,-2 11-3354,0 31-1032,18-7-1548,-18 7-2451,25 20 129,-11 8-516,-2 2 0</inkml:trace>
          <inkml:trace contextRef="#ctx0" brushRef="#br0" timeOffset="88280.555">8557 11652 12126,'30'30'4644,"-12"-12"-129,0 5-129,-1 6-1677,-8-6-1419,11 9-903,-11-4 129,1-1-387,-4-6 387,1-1-258,-7-20 258,7 19-258,-7-19-129,13-12 259,-5-11-388,7-8 0,-1-6 0,4-7 0,7-1-259,-9-10-902,17 23-1806,-13-4-1806,1 10 129,-7 8-516,-14 18 258</inkml:trace>
          <inkml:trace contextRef="#ctx0" brushRef="#br0" timeOffset="88686.1558">8984 11764 12384,'74'32'4902,"-26"-23"-516,6-4 258,-1-5-1419,11 0-2451,-9-5-258,6-4-258,-10-7-129,-3-2 0,-7-3 0,-9-4 0,-10-2 0,-10-1-129,-12 1 129,0 2-129,-14 4 0,-7 5 0,-4 7-129,-5 7 129,-1 2-129,1 16 0,0 7 0,1 6 129,3 6-129,3 3 129,5 4 129,5 3-258,10-2 258,3-1-258,5-3 258,15-7-258,8-5 129,9-11-516,15 2-645,0-15-2967,19-3-387,11-3 0,8-11-516</inkml:trace>
        </inkml:traceGroup>
        <inkml:traceGroup>
          <inkml:annotationXML>
            <emma:emma xmlns:emma="http://www.w3.org/2003/04/emma" version="1.0">
              <emma:interpretation id="{C809A44B-47C3-45E1-9BB5-18204ECCFACF}" emma:medium="tactile" emma:mode="ink">
                <msink:context xmlns:msink="http://schemas.microsoft.com/ink/2010/main" type="inkWord" rotatedBoundingBox="12115,11741 16039,11607 16071,12547 12147,12680"/>
              </emma:interpretation>
              <emma:one-of disjunction-type="recognition" id="oneOf18">
                <emma:interpretation id="interp90" emma:lang="en-US" emma:confidence="1">
                  <emma:literal>Law.</emma:literal>
                </emma:interpretation>
                <emma:interpretation id="interp91" emma:lang="en-US" emma:confidence="0">
                  <emma:literal>Law _</emma:literal>
                </emma:interpretation>
                <emma:interpretation id="interp92" emma:lang="en-US" emma:confidence="0">
                  <emma:literal>Law -</emma:literal>
                </emma:interpretation>
                <emma:interpretation id="interp93" emma:lang="en-US" emma:confidence="0">
                  <emma:literal>Law •</emma:literal>
                </emma:interpretation>
                <emma:interpretation id="interp94" emma:lang="en-US" emma:confidence="0">
                  <emma:literal>Law .</emma:literal>
                </emma:interpretation>
              </emma:one-of>
            </emma:emma>
          </inkml:annotationXML>
          <inkml:trace contextRef="#ctx0" brushRef="#br0" timeOffset="89341.3569">10425 11207 14448,'16'-69'4773,"-11"47"-387,0 6 129,-5 16-2838,0 0-645,11 40-387,-9 1-258,7 15 0,-4 10-129,6 14 1,-2 6-259,-1 3 0,-2 0 0,-1-9 0,-3-7 0,0-9 0,-1-13 0,1-10 0,0-9 0,2-9 0,-4-23 0,24 22 0,-4-21 0,8-1 0,6 0 0,9-1 0,7-3 0,7 0 0,1 1 0,5 3 0,1 0 0,-9-4 0,5 4-775,-22-3-2192,6 1-1806,-12-3 0,-3 1-258,-8-1-258</inkml:trace>
          <inkml:trace contextRef="#ctx0" brushRef="#br0" timeOffset="89856.1578">11506 11709 9804,'-18'-41'4515,"6"25"-387,-6-2 0,2 0-903,16 18-2064,-32-14-258,32 14-387,-32 0 0,32 0-258,-28 18 0,15 0 0,1 1-129,1 6 0,0 0 0,6 2 0,1 1-129,3 1-129,1-1 258,0-1-387,0-1 129,5-4-129,2-3 258,-2-3-387,-5-16 516,20 16-129,-20-16 129,30 0 258,-14-12-129,9-2 258,-4-9-258,11-1 258,-7-2-258,6 3 129,-5-2-387,3 7 129,-6 4 0,0 8 0,-2 6-129,-1 0 0,-2 15 0,-4 2-129,2 5 129,-4-4-516,4 6 0,-16-24-645,34 31-1419,-14-26-2193,1-5 258,6-5-258,1-15-258</inkml:trace>
          <inkml:trace contextRef="#ctx0" brushRef="#br0" timeOffset="90355.3587">12059 11622 12642,'-14'-11'4773,"14"11"-516,-18 9 258,18-9-2451,-2 30-1161,-1-9-129,3 10-129,0-3-258,5 4 0,1 0-129,-1-2-387,0 1 258,1-6-516,2-1 387,0-7-387,-8-17 387,21 14-129,-21-14 0,30-4 258,-16-12-129,6-5 258,-2-4-129,3-2 129,-1-1-129,3 1 0,-2 0-129,6 8 258,-4 3 0,4 9-129,-4 3 129,2 4 1,-2 11-259,2 8 0,-2 5 0,0 0 0,0 3 0,0 0 0,-3-2 0,-1-4 0,-1-3 0,-2-4 0,-16-14 0,25 13 0,-25-13 0,20-11 0,-13-11 0,-4-6 0,-3-9 0,0-6 0,-5-7 0,-8-1 0,-3 3 0,-7-6 0,16 26-2452,-9-6-2450,7 11-129,9 23-129,0 0-258</inkml:trace>
          <inkml:trace contextRef="#ctx0" brushRef="#br0" timeOffset="90838.9595">13708 11648 9288,'22'-9'4128,"-1"6"129,-21 3-129,19-5-2193,10 8-129,-10-3-387,22 14-258,-9-12 0,22 9-387,-8-9 0,13 6-258,-6-6 0,4 2-129,-7-2 0,-4-1-257,-7-1-130,-9 0 0,-5 0 0,-25 0-646,20 0-1934,-20 0-2064,-25 0-258,-7-3-258,-9-3-129</inkml:trace>
        </inkml:traceGroup>
      </inkml:traceGroup>
      <inkml:traceGroup>
        <inkml:annotationXML>
          <emma:emma xmlns:emma="http://www.w3.org/2003/04/emma" version="1.0">
            <emma:interpretation id="{C96FDDA2-6DF2-4DD8-B4D7-DC1E5FED61B8}" emma:medium="tactile" emma:mode="ink">
              <msink:context xmlns:msink="http://schemas.microsoft.com/ink/2010/main" type="line" rotatedBoundingBox="5586,13268 21318,12498 21421,14604 5689,15374"/>
            </emma:interpretation>
          </emma:emma>
        </inkml:annotationXML>
        <inkml:traceGroup>
          <inkml:annotationXML>
            <emma:emma xmlns:emma="http://www.w3.org/2003/04/emma" version="1.0">
              <emma:interpretation id="{183EAEC4-C4EC-4E5E-8C17-64C5AC99EA2F}" emma:medium="tactile" emma:mode="ink">
                <msink:context xmlns:msink="http://schemas.microsoft.com/ink/2010/main" type="inkWord" rotatedBoundingBox="12406,12934 18636,12629 18740,14735 12509,15040"/>
              </emma:interpretation>
              <emma:one-of disjunction-type="recognition" id="oneOf19">
                <emma:interpretation id="interp95" emma:lang="en-US" emma:confidence="0">
                  <emma:literal>n*(y.Z)=nolyk)-(y*z)</emma:literal>
                </emma:interpretation>
                <emma:interpretation id="interp96" emma:lang="en-US" emma:confidence="0">
                  <emma:literal>sexy-zanily*</emma:literal>
                </emma:interpretation>
                <emma:interpretation id="interp97" emma:lang="en-US" emma:confidence="0">
                  <emma:literal>n*(y.Z)=noly4)-(yx1Z)</emma:literal>
                </emma:interpretation>
                <emma:interpretation id="interp98" emma:lang="en-US" emma:confidence="0">
                  <emma:literal>any-zealotry*</emma:literal>
                </emma:interpretation>
                <emma:interpretation id="interp99" emma:lang="en-US" emma:confidence="0">
                  <emma:literal>n*(y.Z)=nolyk)-(yxiz)</emma:literal>
                </emma:interpretation>
              </emma:one-of>
            </emma:emma>
          </inkml:annotationXML>
          <inkml:trace contextRef="#ctx0" brushRef="#br0" timeOffset="98560.9731">11143 12461 13287,'11'-58'4515,"-29"45"-258,-12 13 129,-13 5-2838,2 43-774,-16 9-258,8 23-129,-8 6 0,12 13 129,6 6-129,21 7-129,13 2 0,14 2-129,32 1-258,23-6-258,34 1 0,21-16-129,32-2-516,18-35-903,44-15-2709,20-14 258,8-19-258,9-11 129</inkml:trace>
          <inkml:trace contextRef="#ctx0" brushRef="#br0" timeOffset="96829.3701">11200 12861 16899,'87'-33'4773,"-42"24"0,5 9-258,-10 2-3612,16 17-258,-10 2-386,2 10-259,-9 3 0,-9 5 0,-8 0 0,-15 3 0,-7 1 0,-18-2 0,-14 0 0,-13-2 0,-3-1 0,-10-10-388,4 2-257,-3-12-129,15 2 129,-1-13 0,18 0 129,9-7 129,16 0 258,5-18 129,22-2 129,14-3 129,7-7 0,13-2 0,1-7 0,5 5 0,-6-3-129,-4 5 0,-13 3-129,-10 4 129,-14 6-258,-20 19 258,5-20-258,-5 20 129,-18 0 129,2 4 0,-2 10 129,2 6-129,0 1 258,7 7-258,1 4 258,8 6-129,0 3 0,5 5 0,6 4-258,3 0-129,7 5-387,-3-13-258,10 10-903,-12-18-2709,9-13-387,0-12 0,4-9-129</inkml:trace>
          <inkml:trace contextRef="#ctx0" brushRef="#br0" timeOffset="97047.7704">12403 13050 15996,'39'0'4902,"-13"14"0,3 1-258,19 13-3354,-14-5-516,14 6-515,-2-1-259,-2-3 0,4 2-388,-10-15-515,4 9-645,-22-21-1806,1 0-1548,-21 0 387,22-23-516,-20 0 129</inkml:trace>
          <inkml:trace contextRef="#ctx0" brushRef="#br0" timeOffset="97219.3707">12876 13089 13029,'-14'-19'4644,"-8"6"-387,22 13 258,-14 22-2451,-2-6-774,9 16-516,-7 0-258,1 7-129,-5 0-258,1 2-129,-1-2-387,-11-14-903,19 3-2451,-13-12-903,5-7 0,18-9-258,-22-11-258</inkml:trace>
          <inkml:trace contextRef="#ctx0" brushRef="#br0" timeOffset="97453.3712">12787 12915 12900,'28'-61'4902,"-28"61"-258,16-12 0,-12 30-2193,-4 1-1161,0 17-516,0 3 129,-2 11-644,-5 1-259,0 8 0,-4 3 0,2 1 0,0 1 0,-5-7 0,12 12-1807,-17-21-2708,13-2-516,-1-16 258,0-8-516</inkml:trace>
          <inkml:trace contextRef="#ctx0" brushRef="#br0" timeOffset="98046.1722">13400 12863 15996,'8'-16'4902,"8"16"-258,-2 13-129,-9 12-3612,18 12-516,-3 2 258,10 7-387,2-1 0,4-6-129,1-3 1,2-12-260,4-6 260,3-9-260,2-9-128,-3 0 129,1-11-129,-3-6 129,-4-3 129,-7-1-129,-6 1 0,-8 1 129,-18 19 0,11-27 129,-11 27 0,-9-9 0,-9 9 129,-1 18 0,-6 7 1,-6 16-259,-6 8 0,-4 14 0,-7 11 0,-7 8 0,11 18-2194,-17-9-2579,-1-1-129,-6-8-258,4-7-258</inkml:trace>
          <inkml:trace contextRef="#ctx0" brushRef="#br0" timeOffset="98935.3738">14429 12267 13674,'78'6'4773,"-32"22"-387,4 15 129,-13 12-3354,20 23-387,-9 8-258,4 15 0,-18 6-129,-8 5-129,-13-9 0,-13-2-258,-7-8 129,-24-9-387,-6-8 0,-20-19-774,11 5-1806,-15-23-1935,-1-3 258,0-13-387,3-7-129</inkml:trace>
          <inkml:trace contextRef="#ctx0" brushRef="#br0" timeOffset="99200.5742">15113 13203 12126,'72'-7'5031,"-51"5"-645,-21 2 387,21 5-1935,-21-5-2709,0 0-1677,0 0-2709,0 22-129,0-22-387,0 0-258</inkml:trace>
          <inkml:trace contextRef="#ctx0" brushRef="#br0" timeOffset="99715.3751">15951 12075 11094,'-7'-32'4515,"7"32"-129,-30-2-129,7 2-2193,3 36-1032,-14 7-387,4 24 0,-7 13-258,7 18 0,-1 5-129,10 9 129,7 2-129,12 4 0,2-6-258,21-7 0,11-9 0,7-13-129,11-4 0,4-17-258,10-2-516,-7-28-1419,7-3-2322,0-13 258,-6-14-516,-1-2 129</inkml:trace>
          <inkml:trace contextRef="#ctx0" brushRef="#br0" timeOffset="100230.176">16432 12568 12126,'0'0'4644,"0"25"-387,12 5 258,13 16-3225,-7-12-387,12 14-258,-2-9-258,4 0-387,2-3-129,-5-9-258,6-4-129,-8-14 0,7 0 0,-9-9 0,7-9 129,-7-14 129,3-4 258,0-3 258,-4-6 129,0 8 129,-8-3-129,4 12 129,-13 1-129,-7 18 129,0 0-129,14 14 0,-14 15-129,-5 12 0,-9 8 129,-6 17 0,-12 9-129,-7 12 0,-9 11 0,-4 14-129,-4 7 0,-3 4-129,2-2-129,5-7 129,10-7-258,3-17 0,12-15-129,2-27-129,14-12-129,-5-24-258,16-12-516,0 0-774,0-21-2322,4-10 0,10-9-129,15-7-387</inkml:trace>
          <inkml:trace contextRef="#ctx0" brushRef="#br0" timeOffset="92398.962">3930 13390 11868,'0'-46'4773,"11"22"-387,14 5 258,12 12-2838,-5-9-645,23 16-387,-3-4-129,12 6-258,-5 10 0,1 10-129,-8 4-129,-8 10 129,-10 5-129,-11 5 0,-14 6 0,-9 1 129,-11 0-258,-17-1 0,-8-2-258,-8-9 129,-2-4-129,-4-12 129,4-4-258,5-10 258,9-4-129,7-7 0,25 0 129,-16-18 129,16-3-129,19-9 129,15-8 0,9-8 0,7-4 0,10-3 0,1-2 129,-3 5-129,-6 0 129,-8 13 0,-12 3 0,-10 9 0,-12 6 129,-10 19-129,0-23 0,0 23 0,-23-4-129,5 4 0,-1 7 0,-1 11 129,-3 7-258,2 9 258,3 8-258,2 8 258,5 5-258,10 6 258,1-3-258,14 1 129,12-6-129,10-8-129,10-4-387,1-23-516,18 5-1935,-4-16-1677,-1-7 258,-1-5-387,-6-15-258</inkml:trace>
          <inkml:trace contextRef="#ctx0" brushRef="#br0" timeOffset="92632.9624">5163 13408 11997,'23'-16'4902,"-23"16"-258,32 1 0,-12 3-1935,10 17-1677,-7-5-387,11 9-129,-2-2-387,2-3-129,3 7-516,-12-17-387,12 15-774,-37-25-2064,36 2-774,-36-2-258,25-14-129,-20-2-258</inkml:trace>
          <inkml:trace contextRef="#ctx0" brushRef="#br0" timeOffset="92804.563">5501 13381 11610,'-46'-25'4515,"24"21"-129,-3 4-129,-5 2-2193,21 21-774,-14-1-516,12 10-258,-6 2-258,2 6-129,3 7-516,-8-14-1032,15 3-2838,-6-4-129,-1-7-387,3-7-129</inkml:trace>
          <inkml:trace contextRef="#ctx0" brushRef="#br0" timeOffset="93085.3634">5384 13267 12771,'24'-44'4773,"-24"44"-387,15-25 129,-15 25-2709,0 0-903,10 10-129,-10-10-258,0 41 0,-10-10-258,6 13 129,-7 8 0,4 8-258,-3 4 0,3-2-258,3 1-129,-1-12 0,5 4-516,-2-21-1419,2 0-2322,0-11-258,2-7 0,-2-16-387</inkml:trace>
          <inkml:trace contextRef="#ctx0" brushRef="#br0" timeOffset="93600.1644">6522 12783 11223,'16'-50'4128,"-20"34"258,-15 11-258,3 7-1935,-23 3-903,12 22-387,-12 0-129,9 17 0,-8 4 0,12 14-258,-5 2 0,10 15-129,0 1 0,10 10-129,4 5-128,7 1-130,5-2 0,17-5 0,6-7 0,9-11 0,13-7 0,5-18-259,13-7-257,-8-23-774,15-1-3096,-16-8-387,-4-7 129,-9 0-387</inkml:trace>
          <inkml:trace contextRef="#ctx0" brushRef="#br0" timeOffset="94130.5653">6799 13180 13803,'11'-21'4644,"9"21"0,5 7-258,1 3-2967,8 21-645,-7 1-387,5 7 0,-7 5-258,-2-3-387,0 9-387,-9-16-258,7 7-129,-12-25-258,14 7-387,-23-23-774,38-4-129,-22-19-129,7-7 258,-5-8 774,5-2 1032,-7-1 774,-5-7 1032,5 12 1032,-15-8 516,10 19 258,-11-9 258,0 34-774,0-37-516,0 37-645,0 0-258,-7 8-258,-4 14-258,2 13-386,-5 10-130,-2 21 0,-3 8 0,-1 21 0,-3 4 0,0 10 0,-2 1 0,-2 0 0,-1-5 0,1-12 0,2-11 0,2-20 0,5-9 0,-1-15 0,8-6 0,-7-22-1033,18 10-2063,0-20-1677,-14 0-129,14 0-258,-14-25-129</inkml:trace>
          <inkml:trace contextRef="#ctx0" brushRef="#br0" timeOffset="94412.3658">7452 13678 17673,'18'-16'4773,"-18"16"258,0 0-258,0 0-4256,0 0-517,0 11 0,0-11 0,0 0 0,-12 21 0,12-21 0,0 0 0,0 0-3613,0 0-1160,0 0-258,0 0-129,0 0-258</inkml:trace>
          <inkml:trace contextRef="#ctx0" brushRef="#br0" timeOffset="94957.3667">8091 13160 15222,'53'-16'4644,"-19"9"-387,2 2 129,6 5-3225,-10 0-516,6 5-258,-10 1 0,-1 6 0,-9 2-129,-6 8 0,-8 2 0,-4 7-129,-11 3 0,-9 8 0,-5 4-258,-7 8 0,-1 1 0,-5 0 0,1 2-129,1-5 0,4-3 129,6-8 0,2-3 129,10-12 129,5-4 0,9-4 129,0-18 0,18 24 0,3-16 0,8 0-128,3 0-130,5-1 0,1-2 0,-1-1 0,-1-4 0,-4 0 0,-2 0 0,-9-13-646,8 8-2837,-19-13-1290,-3 0 129,-7-5-258,-5-2-387</inkml:trace>
          <inkml:trace contextRef="#ctx0" brushRef="#br0" timeOffset="95238.1673">8075 13329 14448,'-11'-16'4773,"11"16"-258,0 0 0,13-1-2580,-13 1-903,39 0-387,-13 0-129,15 5-128,2 0-388,9-1 0,5-1 0,-1-3-388,8 0-386,-12-5-1419,5 0-2322,-5-4-129,-6-2-258,-5-1-129</inkml:trace>
          <inkml:trace contextRef="#ctx0" brushRef="#br0" timeOffset="95690.5681">8986 12847 15996,'94'14'4902,"-51"10"-129,-3 11 0,-11 8-3483,10 19-257,-12 8-1033,-2 13 0,-13 10 0,-3 10 0,-9 0 0,-2-2 0,-12-8 0,-4-8 0,-5-10 0,-7-15 0,0-8 0,-17-27-517,10 0-4127,-8-11-516,3-1 258,-4-10-387</inkml:trace>
          <inkml:trace contextRef="#ctx0" brushRef="#br0" timeOffset="95784.1682">9640 13374 15609,'100'-16'4257,"-42"10"-129,-6-1-129,-2 2-3612,-6 3-774,3 2-1548,-12 2-2193,-35-2 0,18 5-258,-18-5-129</inkml:trace>
          <inkml:trace contextRef="#ctx0" brushRef="#br0" timeOffset="95971.3686">9640 13539 12900,'-9'39'4386,"15"-21"-258,13 0 0,6 5-2193,5-14-1290,15 0-645,15 3-1032,10-6-2967,3-6 0,8-2-387,1-12 0</inkml:trace>
          <inkml:trace contextRef="#ctx0" brushRef="#br0" timeOffset="101010.1774">17509 12675 11610,'0'0'4902,"27"-11"-516,-11 15 387,-16-4-2838,45 41-645,-22-15-258,16 17-258,-7-2-258,9 5-129,-2-1-129,2-3-258,0-6 129,-7-8-516,3-3 129,-12-16-516,10 4-516,-35-13-2322,27-18-1161,-13-4 0,-5-4-258,2-5-258</inkml:trace>
          <inkml:trace contextRef="#ctx0" brushRef="#br0" timeOffset="101197.3777">18048 12710 5805,'-23'-64'4902,"11"43"-516,-9 7 129,1 8-903,6 21-1290,-22-3-774,18 27-516,-17-5-258,8 16-258,-12-2 0,5 7-258,-5-2-258,-4-6-645,13 2-1290,-2-13-2451,0-9-387,5-8 0,6-10-387</inkml:trace>
          <inkml:trace contextRef="#ctx0" brushRef="#br0" timeOffset="101446.9782">17622 12648 14448,'32'-57'4773,"-32"57"0,28-12-129,-3 28-3354,-18 7-387,7 21-258,-8 6-129,2 12 0,-2 4-257,-4 5-259,-2 0 0,0-5 0,0 2-388,-9-17-644,9 6-645,-13-23-2967,8-7-516,-4-11 0,9-16-129</inkml:trace>
          <inkml:trace contextRef="#ctx0" brushRef="#br0" timeOffset="101946.179">18486 12689 15093,'55'-39'4902,"-19"25"-129,1-2-258,15 10-3612,-6-6-387,13 10-258,-6 0 0,0 2-129,-8 14 0,-11 10 0,-15 6 0,-15 9-129,-10 5 129,-20 6-129,-12 0 0,-8 2-129,-4-3 129,0-2-129,4-3 0,4-6-129,8-3 258,7-5-129,8-3 129,8-2 0,9-6 0,2-19 129,18 25-129,5-16 129,7-3 0,6-5-129,3-1-129,0 0-129,4-3-258,-15-17-1032,11 6-3225,-17-4 129,-10 0-387,-12-3 0</inkml:trace>
          <inkml:trace contextRef="#ctx0" brushRef="#br0" timeOffset="102148.9794">18486 12922 12771,'12'-16'4773,"22"16"-258,11 0 0,3 9-2451,2-4-1419,8 2-387,5 0-516,-12-8-1290,11-6-2838,-5-6-129,-3-6-129,-3-8-387</inkml:trace>
          <inkml:trace contextRef="#ctx0" brushRef="#br0" timeOffset="102320.5797">19391 12570 12771,'88'-61'4902,"-48"51"-258,-4 10 129,9 25-2838,-24-1-645,6 32-387,-15 2-258,-5 17-258,-7 7 130,-16 9-517,-9 6-517,-23-2-3998,2 2-516,-15 0 0,-8-3-387</inkml:trace>
        </inkml:traceGroup>
      </inkml:traceGroup>
    </inkml:traceGroup>
    <inkml:traceGroup>
      <inkml:annotationXML>
        <emma:emma xmlns:emma="http://www.w3.org/2003/04/emma" version="1.0">
          <emma:interpretation id="{CEE10FDB-1CCB-4FA7-B626-1D506020E59B}" emma:medium="tactile" emma:mode="ink">
            <msink:context xmlns:msink="http://schemas.microsoft.com/ink/2010/main" type="paragraph" rotatedBoundingBox="2361,15539 22601,14935 22682,17663 2442,182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5B61B6-81D8-404D-9DD9-3E3B2138FE53}" emma:medium="tactile" emma:mode="ink">
              <msink:context xmlns:msink="http://schemas.microsoft.com/ink/2010/main" type="line" rotatedBoundingBox="2361,15539 22601,14935 22682,17663 2442,18266"/>
            </emma:interpretation>
          </emma:emma>
        </inkml:annotationXML>
        <inkml:traceGroup>
          <inkml:annotationXML>
            <emma:emma xmlns:emma="http://www.w3.org/2003/04/emma" version="1.0">
              <emma:interpretation id="{CE6195B5-9839-4FE2-A339-33C950C29330}" emma:medium="tactile" emma:mode="ink">
                <msink:context xmlns:msink="http://schemas.microsoft.com/ink/2010/main" type="inkWord" rotatedBoundingBox="2391,15485 9153,15764 9053,18199 2291,17920"/>
              </emma:interpretation>
              <emma:one-of disjunction-type="recognition" id="oneOf20">
                <emma:interpretation id="interp100" emma:lang="en-US" emma:confidence="1">
                  <emma:literal>Huntington</emma:literal>
                </emma:interpretation>
                <emma:interpretation id="interp101" emma:lang="en-US" emma:confidence="0">
                  <emma:literal>Hartington</emma:literal>
                </emma:interpretation>
                <emma:interpretation id="interp102" emma:lang="en-US" emma:confidence="0">
                  <emma:literal>Huntingto</emma:literal>
                </emma:interpretation>
                <emma:interpretation id="interp103" emma:lang="en-US" emma:confidence="0">
                  <emma:literal>Huntingf0N</emma:literal>
                </emma:interpretation>
                <emma:interpretation id="interp104" emma:lang="en-US" emma:confidence="0">
                  <emma:literal>1tuntingf0N</emma:literal>
                </emma:interpretation>
              </emma:one-of>
            </emma:emma>
          </inkml:annotationXML>
          <inkml:trace contextRef="#ctx0" brushRef="#br2" timeOffset="173877.9054">2016 15617 12771,'0'0'4902,"0"0"-387,-14 3 129,-2 10-3354,11 15-774,-6 3-129,6 8-129,-1 2-129,6 0-129,0 1 0,2-3 129,7-7-129,3-5 0,3-7 0,3-11 0,-1-9 0,5-2 0,-3-18 129,6-6-129,-2-8 0,2-4 0,0-3 129,-4-1-129,-1 3 0,-4 3 0,-4 8 129,-1 6-129,-6 4 129,-5 18 0,0 0 0,16-8 129,-16 8-129,16 10 0,-16-10 0,25 34 0,-9-11 0,4 4-129,-2 3-129,-1-5 0,3 9-516,-20-34-1548,20 32-2451,-20-32-129,25 14-387,-25-14-129</inkml:trace>
          <inkml:trace contextRef="#ctx0" brushRef="#br2" timeOffset="174252.3059">2690 15628 11610,'24'-13'5031,"-24"13"-387,17 4 129,-17-4-2193,20 28-1677,-18-8-258,7 12-258,-8 3-258,3 3 0,1 1-258,-1-7 0,1-2-129,-1-12 129,-4-18-129,0 0 0,26-6 258,-17-24 0,2-11 129,1-1-129,-3-6 258,2 3-258,-2 2 258,2 10-129,-3 2 0,1 10 0,-9 21-129,22-19 129,-6 19 0,3 8-129,1 14 129,3 6-129,0 10-129,0 2-129,4 12-129,-9-9-516,10 17-1032,-10-17-2838,-6-6 0,3-10-258,-3-11 0</inkml:trace>
          <inkml:trace contextRef="#ctx0" brushRef="#br2" timeOffset="174829.5071">3525 15651 11610,'57'-31'4902,"-18"19"-516,7 5 129,6 7-2838,-8-5-774,8 5-387,-8-4-129,1 4-129,-8 0 0,-5 0-129,-7 0 129,-4 0 0,-5 4-129,-16-4 129,23 17-129,-23-17 0,20 34-129,-11-11-129,1 13-258,-8-11-774,14 5-3483,-9 2 129,-5-2-387,0-7-258</inkml:trace>
          <inkml:trace contextRef="#ctx0" brushRef="#br2" timeOffset="174565.3063">3594 15229 9546,'27'-76'5160,"-17"49"-387,-6 7-129,0 4-903,-4 16-2322,10 13-516,-3 13-258,-3 8 0,3 13-387,-2 8 129,6 16-129,-2 7-129,2 9-129,1 11-258,-3-4-258,7 1-129,-9-19-387,13 10-903,-12-31-2967,-4-11 0,-4-19-129,0-25-129</inkml:trace>
          <inkml:trace contextRef="#ctx0" brushRef="#br2" timeOffset="175001.1074">3998 15387 12126,'-5'-90'4515,"6"54"-516,15 22-774,-16 14-6063,0 0-1032,20 12-645,-20-12 0</inkml:trace>
          <inkml:trace contextRef="#ctx0" brushRef="#br2" timeOffset="176264.7096">4480 15501 12255,'0'0'4902,"11"11"-387,1 7 129,11 14-2967,-16-7-774,13 12-258,-10 0-258,3 4-258,-6 0 0,0-5 0,-5-2-258,0-8 129,-2-4-129,0-22 129,0 17-129,0-17 129,0-12-129,0-9 129,2-4 0,5-6 0,-2-1 0,2-1 129,0 1-129,2 3 0,-2 2 129,2 4-129,-2 2 129,2 5 0,-9 16-129,21-25 129,-21 25 0,25-18-129,-9 13 129,2 5-129,0 0 0,2 4 0,1 10 0,2 4 0,-2 5 129,2 3-129,1 5 0,0 2 0,0-1 0,-1-1 0,2-6 0,1-4 129,3-7-129,5-9 0,1-5 0,2-5 0,4-13 129,-1-7-129,-3-7 129,-5-1-129,-9-3 129,-9 2 0,-10 2 0,-6 7 0,-18 8 0,-6 8-129,-6 9 129,-4 3-129,2 13 0,1 7 0,2 6 0,5 3-129,6 5 129,4 6 0,5 1-129,8 6 129,3 0-129,2 0 129,12-4-129,5-5 129,6-7-129,4-15 129,-1-10-129,4-9 129,-1-18 0,-1-10 0,-4-9 129,-1-6 0,-5-3-129,-2 5 129,-4 0-129,-3 7 129,-4 7 0,-2 8-129,-5 19 0,0 0 0,25 0 0,-13 18 0,4 21-129,2 14 129,5 11 0,2 14 0,0 13 0,-2 9 0,-1 6 129,-5 8 0,-2 5 0,-5 6-129,-3 5 129,-1-2-129,-6-7 0,2-6 129,-2-13-129,-4-13 129,-7-20 0,-3-19 1,-9-22-130,-6-15 0,-10-13 0,-5-20 0,-8-19 0,-5-12 0,0-21 0,1-11 0,2-10 0,8-1 0,9 7 0,6 0 0,15 17-259,-1-6-2321,17 26-2322,3 4-258,18 12-258,4 0 0</inkml:trace>
          <inkml:trace contextRef="#ctx0" brushRef="#br2" timeOffset="177153.9111">5887 15684 12642,'0'-19'4773,"27"15"-516,-3 4 258,9 16-2967,-9-10-645,17 8-387,-2-5-258,9-2 0,1-3-129,2-4 0,1 0 0,-4-9 0,-7-6 0,-4 3 0,-12-4 0,-25 16 0,16-18 0,-16 18-129,-16 0 0,-7 11 0,1 12-129,-1 11 0,2 8 0,5 10 129,9 3-129,7 2 129,2 0-129,15-5 258,7-10 0,8-8 0,1-11 129,8-9 129,-2-12 0,6-2 0,-10-14 129,1-7-257,-9-15-259,-4-8 0,-13-8 0,-10-7 0,-1 4 0,-24-5 0,5 21-1936,-14-8-2708,-3 13-387,-6 10 0,11 11-258</inkml:trace>
          <inkml:trace contextRef="#ctx0" brushRef="#br2" timeOffset="176685.9103">5944 15233 11352,'32'-89'5031,"-20"57"-387,-1 5-129,-11 27-1806,7-20-1290,-7 20-387,11 22-387,-6 10-258,-3 11 129,3 12-258,1 10 1,2 16-259,3 7 0,3 12 0,2 3 0,0-3 0,4-2-259,-9-24-1418,6-1-2967,-9-19-258,-1-13-258,-7-22 0</inkml:trace>
          <inkml:trace contextRef="#ctx0" brushRef="#br2" timeOffset="183019.5213">6847 15628 12642,'56'-16'4644,"-30"19"-387,-1 13 129,-3 2-2709,8 19-645,-11 4-516,6 7-129,-9 6-129,0-1-129,-5-1 0,-4-8 0,-2-7-129,-1-8 129,-4-29-129,0 0 0,0 0 129,0-18-129,0-18 0,2-8-129,3-8 129,6-5 0,1 4 129,4 2-258,4 4 258,-1 8 0,1 7 0,1 9 129,-1 7 0,-1 14-129,-1 2 129,2 6 0,-4 11 0,2 12-129,-4 3 0,-2 14 0,-1 6-129,-2 3-129,0 9-516,-9-14-1548,1 10-2193,3-5-387,3-1 0,-2-12-516</inkml:trace>
          <inkml:trace contextRef="#ctx0" brushRef="#br2" timeOffset="172801.5035">691 15314 9417,'-3'-24'5031,"3"24"-387,-8-16-258,8 16-1677,0 0-1290,0 0-516,0 30-387,0-5 0,9 12-258,-3 6 0,3 12-129,-1 4 0,0 8 129,-3 3-129,0 1-129,-3 0 0,0-4 0,1-1 0,-3-9-258,2-5-129,-2-17-516,0 8-903,-5-14-2967,-1-10 258,6-19-516,-17 20 129</inkml:trace>
          <inkml:trace contextRef="#ctx0" brushRef="#br2" timeOffset="173129.1041">1161 15316 12642,'41'-44'4902,"-41"44"-387,25-22 129,-9 24-3354,-16-2-258,16 27-516,-13-4 258,6 16-516,-4 6 129,6 12-258,-4 3 129,4 4 0,-2 4-258,3-1 129,2-1-129,-1-9 0,1-4-129,-3-6-129,1-3-387,-12-21-1032,0 6-3096,0-10 0,-14-3-258,-7-3-387</inkml:trace>
          <inkml:trace contextRef="#ctx0" brushRef="#br2" timeOffset="173378.7045">825 15743 9159,'-22'-14'4644,"22"14"-129,0 0-129,14-9-1548,15 9-1935,-4 2-387,16 3-129,1-3-129,10-2-387,8 5-903,-3-5-3225,6-7 0,6-2-387,-3-5-258</inkml:trace>
        </inkml:traceGroup>
        <inkml:traceGroup>
          <inkml:annotationXML>
            <emma:emma xmlns:emma="http://www.w3.org/2003/04/emma" version="1.0">
              <emma:interpretation id="{9BC7E3CD-04C8-49DA-916E-948217837C7F}" emma:medium="tactile" emma:mode="ink">
                <msink:context xmlns:msink="http://schemas.microsoft.com/ink/2010/main" type="inkWord" rotatedBoundingBox="10613,15539 17633,15440 17649,16625 10629,16724"/>
              </emma:interpretation>
              <emma:one-of disjunction-type="recognition" id="oneOf21">
                <emma:interpretation id="interp105" emma:lang="en-US" emma:confidence="1">
                  <emma:literal>Postulates</emma:literal>
                </emma:interpretation>
                <emma:interpretation id="interp106" emma:lang="en-US" emma:confidence="0">
                  <emma:literal>postulates</emma:literal>
                </emma:interpretation>
                <emma:interpretation id="interp107" emma:lang="en-US" emma:confidence="0">
                  <emma:literal>Postulate</emma:literal>
                </emma:interpretation>
                <emma:interpretation id="interp108" emma:lang="en-US" emma:confidence="0">
                  <emma:literal>Postulated</emma:literal>
                </emma:interpretation>
                <emma:interpretation id="interp109" emma:lang="en-US" emma:confidence="0">
                  <emma:literal>Postulator</emma:literal>
                </emma:interpretation>
              </emma:one-of>
            </emma:emma>
          </inkml:annotationXML>
          <inkml:trace contextRef="#ctx0" brushRef="#br2" timeOffset="183815.1228">9018 15325 12513,'-8'-121'4386,"17"68"-258,13 8 258,20 15-2322,-10-4-774,20 18-516,-2 2-129,8 14-258,-2 0-129,1 14 0,-4 6-129,-5 8 129,-7 3-129,-6 2 0,-10 3 129,-10 1-258,-15 1 129,-8-3-129,-18-1 129,-17-2-258,-10-2 129,-13-5-387,-2-2 129,-12-8-258,9 1 129,-4-13-387,17 6-387,-5-9-1548,23 0-1806,13-4 258,27 4-258,0 0 0</inkml:trace>
          <inkml:trace contextRef="#ctx0" brushRef="#br2" timeOffset="183487.5223">8980 15245 10836,'-10'-48'4515,"4"29"-129,6 19-258,-3-18-1032,3 18-1548,0 0-516,-4 10-258,8 19-258,3 5 0,9 15-258,0 5 258,7 12-258,0 7 0,4 1-128,-1 5-130,-1-5 0,-2-3-130,-5-12-128,0-4-258,-14-21-516,8 3-903,-12-37-2193,0 0-516,-14-8 129,3-19-258</inkml:trace>
          <inkml:trace contextRef="#ctx0" brushRef="#br2" timeOffset="184205.1233">9864 15695 11868,'9'-16'4257,"-36"5"0,-1 11-258,0 0-1161,6 15-1806,-10 1-258,13 12-387,-1 2 0,11 8-129,2 1-129,7 4 129,0-2 0,16-4 0,4-5-129,8-4 129,2-12-129,6-7 258,-1-9 0,6-12 130,-3-18-517,1-2 0,-11-15 0,-3 1 0,-12-9 0,-8 2 0,-5-1 0,-20 3 0,-4 13 0,-21-3-1162,6 20-3611,-6 5-129,6 12 0,4 4-258</inkml:trace>
          <inkml:trace contextRef="#ctx0" brushRef="#br2" timeOffset="184719.9241">10715 15638 15093,'3'-26'4386,"-3"26"-258,-12-15-129,-12 10-3225,3 5-516,-4 4-387,-3 3 0,5 5-258,-2 1 129,7 3 0,18-16 0,-14 30 258,14-14 0,9 2 129,12-2 0,4 0 129,9 1 129,-1-1 0,7 4 0,-5-2 0,3 3 0,-10-3 0,-1 7 0,-11-6 0,-4 8 0,-10-4-129,-2 2 0,-11-4 0,-8 1-129,-8-4 129,-3-6-258,-8-1 129,-1-6-129,-2-3-129,-5-2-129,5 0-258,-7-11-645,16 8-2193,-5-8-1290,5-2 258,5-3-387,8 0-129</inkml:trace>
          <inkml:trace contextRef="#ctx0" brushRef="#br2" timeOffset="185250.3253">10956 15665 11094,'-8'-20'4644,"8"20"-387,32-5 0,1 5-516,3 0-2709,21 2-516,7 1-645,2-3-1161,12-3-2838,2 1-129,2-7-258,5 0-258</inkml:trace>
          <inkml:trace contextRef="#ctx0" brushRef="#br2" timeOffset="185109.9251">11202 15085 17157,'9'-50'4515,"-6"34"258,-3 16-258,0 0-3225,0 0-773,15 36-517,-12-2 0,6 14 0,-4 7 0,8 14 0,-3 4 0,5 7 0,-1 2 0,0 3 0,2 6 0,-3-11 0,4 2 0,-17-31-1936,6 6-2966,-6-19-129,0-12 0,0-26-129</inkml:trace>
          <inkml:trace contextRef="#ctx0" brushRef="#br2" timeOffset="185874.3262">11810 15644 13029,'0'-25'4515,"0"25"-129,0 0 0,0 0-2580,0 0-645,0 14-516,6 13-129,-5 3-129,6 9-129,-5 0-129,2 6 0,-1-3 0,1 1-129,-2-6 0,-1-5 0,3-7 0,1-9 0,-5-16 0,18 6-129,-18-6 129,30-27 0,-12-2 0,2-4 0,1-8 129,-1 2 0,-3-4 129,1 9-129,-5 0 129,-1 11 0,-3 0 1,-9 23-259,16-25 0,-16 25 0,20 0 0,-20 0 0,28 18 0,-10 1 0,0 8 0,1 5 0,3 7-130,-10-7-515,9 15-387,-19-28-1290,16 10-2322,-18-29 0,14 16-129,-14-16-258</inkml:trace>
          <inkml:trace contextRef="#ctx0" brushRef="#br2" timeOffset="186170.727">12500 15105 13803,'72'-125'4644,"-40"77"-258,-8 7 129,5 18-2967,-18 2-645,-11 21-129,0 0-258,19 33 0,-19-1-129,0 17 0,0 7-129,2 14-128,-2 6-130,2 4 0,3 4 0,2-2 0,4 0 0,1-11 0,8 0 0,-4-16-775,16 7-1031,-11-19-2709,13-7-516,0-15 258,1-5-387</inkml:trace>
          <inkml:trace contextRef="#ctx0" brushRef="#br2" timeOffset="186591.9277">13582 15517 14190,'-23'-51'4773,"-7"38"-516,-4 10 129,4 4-3225,-11 10-516,12 10-129,-3 3-387,7 6 0,7 0 0,11 2-129,7 0 0,0 2 0,16 0-258,4-6 129,8 2-129,1-10 0,1-2 129,0-11 129,1-5-129,-1-4 258,-2-16 0,1-1 258,-6-12 0,2 6-129,-7-3 0,1 5-129,-3 1 0,0 10-129,-16 12 129,30-5-258,-14 12 129,-1 14-129,2 13 0,-2 0-258,4 10-258,-8-14-774,16 8-2967,-10-10-129,1-10-129,2-9-387</inkml:trace>
          <inkml:trace contextRef="#ctx0" brushRef="#br2" timeOffset="186872.7282">14176 15071 13545,'4'-134'4902,"-4"86"-516,1 18 387,-1 11-3096,0 19-645,6 24-258,4 17-129,-4 7-129,3 13 1,-1 6-517,3 12 0,-4 1 0,0 5 0,1 1 0,-5-5 0,4 1 0,-7-16-130,4 7-1676,-4-29-3096,-2-6-258,2-38 129,-23 19-387</inkml:trace>
          <inkml:trace contextRef="#ctx0" brushRef="#br2" timeOffset="187059.9283">14037 15498 14577,'47'-15'4644,"-17"15"-129,4 0-129,-6 0-3354,16 6-774,1 1-258,5-4-645,14 10-774,-9-10-2838,9-3-387,5 0 0,-3-3-258</inkml:trace>
          <inkml:trace contextRef="#ctx0" brushRef="#br2" timeOffset="187683.9293">14886 15501 13545,'46'2'4644,"-19"-2"-258,-1 0 129,10 0-3483,-9-9-387,5 2-258,-6-7-129,-1 1-129,-5-3 0,-8 0 0,-6-1 0,-6 17-129,-16-25 0,-11 16-129,-3 7 0,-9 2-129,-1 4 0,-1 8-129,6 9 129,5 1 0,7 6 129,7 2 0,8 2 0,8 4 129,6 1 129,15 2 0,4-1-129,11-8 258,1-9-258,6-8 129,1-8 0,4-5 0,0-19 0,4-8 0,-1-10 129,4-1-129,-1-3 129,6 2 129,-3-2 0,4 7-129,-3 1 129,1 8-129,-7 3 129,-4 12-258,-7 3 129,-4 7-129,-7 10 0,-3 10 0,-9 7-129,-6 8 129,-7 2-129,-5 6-129,-3 3-387,-22-10-258,5 16-1935,-22-22-2064,-8-2-129,-9-10-387,-1-4 0</inkml:trace>
        </inkml:traceGroup>
        <inkml:traceGroup>
          <inkml:annotationXML>
            <emma:emma xmlns:emma="http://www.w3.org/2003/04/emma" version="1.0">
              <emma:interpretation id="{DD3EA715-D9AC-41C8-A72B-BD43A638C7D1}" emma:medium="tactile" emma:mode="ink">
                <msink:context xmlns:msink="http://schemas.microsoft.com/ink/2010/main" type="inkWord" rotatedBoundingBox="18412,15060 22601,14935 22654,16719 18465,16844"/>
              </emma:interpretation>
              <emma:one-of disjunction-type="recognition" id="oneOf22">
                <emma:interpretation id="interp110" emma:lang="en-US" emma:confidence="1">
                  <emma:literal>(1904)</emma:literal>
                </emma:interpretation>
                <emma:interpretation id="interp111" emma:lang="en-US" emma:confidence="0">
                  <emma:literal>(4904)</emma:literal>
                </emma:interpretation>
                <emma:interpretation id="interp112" emma:lang="en-US" emma:confidence="0">
                  <emma:literal>•1904)</emma:literal>
                </emma:interpretation>
                <emma:interpretation id="interp113" emma:lang="en-US" emma:confidence="0">
                  <emma:literal>(19044)</emma:literal>
                </emma:interpretation>
                <emma:interpretation id="interp114" emma:lang="en-US" emma:confidence="0">
                  <emma:literal>(19004)</emma:literal>
                </emma:interpretation>
              </emma:one-of>
            </emma:emma>
          </inkml:annotationXML>
          <inkml:trace contextRef="#ctx0" brushRef="#br2" timeOffset="196763.1456">17083 14503 6321,'-13'-3'4644,"13"3"-387,-32 7 0,16 4-1677,0 19-774,-12-2-387,6 20-387,-10 2-258,6 19-129,-8 1 0,7 12-129,-3 1 129,7 10-387,1-4 129,13 1-129,4-2 0,5-1-258,16-5 129,11-2-129,7-6-129,5-2 129,7-7-129,-2-6 129,5-4-258,-5-12-129,2 1-516,-14-24-1548,4 5-2193,-4-11 0,-5-5-258,-4-6-129</inkml:trace>
          <inkml:trace contextRef="#ctx0" brushRef="#br2" timeOffset="197402.7467">17340 14934 9159,'18'-39'4515,"-11"23"0,-7 16-258,18-7-1548,-18 7-1161,0 0-387,9 23-258,-4 12-258,-5 3 0,0 11-129,-1 5 0,-3 6-258,-3 1 0,3-1-129,1-3 129,3-2-258,0-5 129,3-4-129,8-5 0,2 0 0,1-5-129,0-6 129,-2-2-129,-1-6-258,3 1-129,-14-23-1161,6 19-2967,-6-19-258,0 0-129,-13 9-258</inkml:trace>
          <inkml:trace contextRef="#ctx0" brushRef="#br2" timeOffset="198135.948">18299 15170 9675,'13'-60'4644,"-13"31"-258,-16-1-387,-11-2-1806,4 13-1161,-16-4-387,1 14-129,-8 2-258,-2 7 0,0 1 0,2 17-129,-2 0-129,9 9 129,1 5-129,8 0 129,5 1-129,9 1 0,5-2 129,10 0-129,1-2 129,10-6-129,8-5 129,9-6-129,7-8 258,5-5-258,5 0 129,4-9 0,2-9-258,2-1 258,-3-3-258,1-1 387,-5-2-387,-3-1 258,-1-3 0,-2 6 129,-10 2 0,-2 3 129,-10 4 0,1 8-129,-18 6 129,20 7-129,-20 13 0,0 8-129,-7 8 129,0 7-258,-4 7 258,0 3-258,1 6 0,-1-1 0,4 5 0,1-5-129,3-1-129,3-5 129,0-1-258,0-11-129,7 6-387,-7-25-2322,0 6-1677,0-8 129,0-1-387,0-18-129</inkml:trace>
          <inkml:trace contextRef="#ctx0" brushRef="#br2" timeOffset="198635.1489">18966 15188 9804,'-23'-21'4902,"23"21"-516,-34 0-129,13 2-1548,5 21-1935,-9 2-129,6 7-387,-3 5-129,8 4-129,3 0 129,8 2-129,3-3 129,3-2 0,12-4-129,6-2 129,4-9 0,5-4 129,0-6 0,4-3 129,-4-10 0,6 0 0,-8-3 0,4-10 129,-7-8-129,0-2 0,-9-7-129,0-4 0,-11-5-129,-5-2 0,-3-2-129,-18-3-129,-4 5-258,-11-2 0,4 15-645,-16-11-1419,9 17-2193,0 6-258,9 11-258,3 5-258</inkml:trace>
          <inkml:trace contextRef="#ctx0" brushRef="#br2" timeOffset="199056.3493">19822 14973 14319,'55'-41'4902,"-35"27"-387,-20 14 129,16-9-3741,-9 18-129,-7 9-258,-2 10-129,-12 6 0,-4 7 0,-9 5-258,-3 2 0,-4 2 0,-3-2-129,1-4 0,1-3-258,6-5 129,3-6-129,8-3 258,5-8-258,10-3 129,3-16 0,7 18 129,14-13 0,4 1 0,9-4-129,7 1 129,3-3-258,8 5-516,-11-5-3612,7 0-387,-6 0 0,-2-1-387</inkml:trace>
          <inkml:trace contextRef="#ctx0" brushRef="#br2" timeOffset="199290.3499">19993 15339 15351,'-29'-9'5031,"8"22"0,15 8-387,-10 2-3612,15 17-516,-6-1 0,7 12-129,-2 1-128,2 3-259,2-2-130,3-5 1,4 0-258,-2-14-258,7 7-645,-12-23-3354,-2-18-258,20 11-129,-20-11-387</inkml:trace>
          <inkml:trace contextRef="#ctx0" brushRef="#br2" timeOffset="199649.1507">20151 14393 15093,'68'-66'4902,"-13"56"0,7 6-258,22 22-3612,-6 17-516,13 31 129,-6 16-129,-3 25-129,-15 8-257,-13 13-130,-19 4 0,-15 0 0,-18-1 0,-6-10 0,-17-7 0,-11-11 0,-7-7 0,-6-10 0,-3-6 0,-7-16-517,12-2-3998,-19-17-645,1-6 129,-8-13-516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0" timeString="2011-08-09T17:24:41.4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FCA64DE-73EE-499B-9AFA-23757FE8066B}" emma:medium="tactile" emma:mode="ink">
          <msink:context xmlns:msink="http://schemas.microsoft.com/ink/2010/main" type="writingRegion" rotatedBoundingBox="-4697,735 -4682,735 -4682,750 -4697,750"/>
        </emma:interpretation>
      </emma:emma>
    </inkml:annotationXML>
    <inkml:traceGroup>
      <inkml:annotationXML>
        <emma:emma xmlns:emma="http://www.w3.org/2003/04/emma" version="1.0">
          <emma:interpretation id="{3DAFF054-B432-4987-A3B0-B1E3FEEDE560}" emma:medium="tactile" emma:mode="ink">
            <msink:context xmlns:msink="http://schemas.microsoft.com/ink/2010/main" type="paragraph" rotatedBoundingBox="-4697,735 -4682,735 -4682,750 -4697,7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7F50C2-7423-4B2F-92CB-026ACD28043E}" emma:medium="tactile" emma:mode="ink">
              <msink:context xmlns:msink="http://schemas.microsoft.com/ink/2010/main" type="line" rotatedBoundingBox="-4697,735 -4682,735 -4682,750 -4697,750"/>
            </emma:interpretation>
          </emma:emma>
        </inkml:annotationXML>
        <inkml:traceGroup>
          <inkml:annotationXML>
            <emma:emma xmlns:emma="http://www.w3.org/2003/04/emma" version="1.0">
              <emma:interpretation id="{145BC867-B5BD-482A-83BB-DDCC6A73F9AA}" emma:medium="tactile" emma:mode="ink">
                <msink:context xmlns:msink="http://schemas.microsoft.com/ink/2010/main" type="inkWord" rotatedBoundingBox="-4697,735 -4682,735 -4682,750 -4697,750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0,'0'0,"0"0,0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4:25.6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27CEC4-1544-48CC-9BD6-1976A83387F8}" emma:medium="tactile" emma:mode="ink">
          <msink:context xmlns:msink="http://schemas.microsoft.com/ink/2010/main" type="inkDrawing" rotatedBoundingBox="4560,17167 12131,17029 12133,17113 4562,17251" semanticType="callout" shapeName="Other">
            <msink:sourceLink direction="with" ref="{277D5FFE-F663-4151-BD7E-7CC2AAC5DE97}"/>
            <msink:sourceLink direction="with" ref="{2E6D658C-80F4-4092-8374-5735A8C98257}"/>
          </msink:context>
        </emma:interpretation>
      </emma:emma>
    </inkml:annotationXML>
    <inkml:trace contextRef="#ctx0" brushRef="#br0">0 198 7353,'50'-1'4386,"-27"-5"-516,20 6 258,7 0-3096,5 0-129,28 0 129,5-7 0,29 4-387,11-10 129,36 6-129,12-5-258,25 3 0,9-4-129,21 8 129,18-2-129,20 3 0,5 1 0,14 1 129,9-2 0,9 3 0,7-5-129,12-1 129,-3-2-129,-2 4 129,2-4-129,-5 2-129,-15 2 129,-10 1 0,-16-1-129,-22 5 129,-17 0-129,-22 0 0,-28 1 0,-32 5 129,-26 1-258,-24-2 129,-23 1-129,-25-1 129,-21-3 1,-13 1-130,-23-3 0,0 0 0,0 0 0,0 0 0,0-12 0,0 12 0,-20-13 0,20 13 0,-28-9 0,28 9 0,-25-5 0,25 5 0,-16 0 0,16 0 0,0 0 0,0 0 0,0 0 0,0 0-130,0 0-128,0-21-387,0 21-903,0 0-2838,16-6-129,-16 6-129,7-17-129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9T17:26:24.27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C73C222-9EEC-43CF-B882-AD7E0A58EA9C}" emma:medium="tactile" emma:mode="ink">
          <msink:context xmlns:msink="http://schemas.microsoft.com/ink/2010/main" type="writingRegion" rotatedBoundingBox="1127,491 22974,333 23034,8506 1186,8665"/>
        </emma:interpretation>
      </emma:emma>
    </inkml:annotationXML>
    <inkml:traceGroup>
      <inkml:annotationXML>
        <emma:emma xmlns:emma="http://www.w3.org/2003/04/emma" version="1.0">
          <emma:interpretation id="{7E931DBC-FEE5-4B6F-B3F2-E5401B9ECFA0}" emma:medium="tactile" emma:mode="ink">
            <msink:context xmlns:msink="http://schemas.microsoft.com/ink/2010/main" type="paragraph" rotatedBoundingBox="1127,491 22974,333 23016,6025 1168,61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0AF7C4-4BF5-4D04-9947-DCF3D07EC21E}" emma:medium="tactile" emma:mode="ink">
              <msink:context xmlns:msink="http://schemas.microsoft.com/ink/2010/main" type="line" rotatedBoundingBox="2410,455 22404,377 22412,2468 2418,2546"/>
            </emma:interpretation>
          </emma:emma>
        </inkml:annotationXML>
        <inkml:traceGroup>
          <inkml:annotationXML>
            <emma:emma xmlns:emma="http://www.w3.org/2003/04/emma" version="1.0">
              <emma:interpretation id="{B7684D71-22C4-489B-B04B-34D21F97364D}" emma:medium="tactile" emma:mode="ink">
                <msink:context xmlns:msink="http://schemas.microsoft.com/ink/2010/main" type="inkWord" rotatedBoundingBox="2411,718 7071,700 7079,2528 2418,2546"/>
              </emma:interpretation>
              <emma:one-of disjunction-type="recognition" id="oneOf0">
                <emma:interpretation id="interp0" emma:lang="en-US" emma:confidence="1">
                  <emma:literal>George</emma:literal>
                </emma:interpretation>
                <emma:interpretation id="interp1" emma:lang="en-US" emma:confidence="0">
                  <emma:literal>Gorge</emma:literal>
                </emma:interpretation>
                <emma:interpretation id="interp2" emma:lang="en-US" emma:confidence="0">
                  <emma:literal>Georgo</emma:literal>
                </emma:interpretation>
                <emma:interpretation id="interp3" emma:lang="en-US" emma:confidence="0">
                  <emma:literal>Georgy</emma:literal>
                </emma:interpretation>
                <emma:interpretation id="interp4" emma:lang="en-US" emma:confidence="0">
                  <emma:literal>Georga</emma:literal>
                </emma:interpretation>
              </emma:one-of>
            </emma:emma>
          </inkml:annotationXML>
          <inkml:trace contextRef="#ctx0" brushRef="#br0">532 98 4644,'-2'-32'4257,"-18"4"-129,20 28 258,-32-13-1677,4-3-774,12 16-387,-16-7-258,10 7-258,-13 2-258,6 17-258,-8-1 0,3 14-258,-5 6 0,2 10-129,-4 3 0,5 10 0,4 1 129,6 4-258,6 1 129,9 1 0,10 0 0,1-3-129,10 3 0,8-6 0,7-1-129,5-8 258,2-5-258,2-11 129,0-6 0,1-10 129,1-10-129,-1-9 129,-1-4 0,-3-12 0,-3-6 0,-1-3 0,-4-9 0,-2 0 0,-7-6 0,-3 3-129,-6-3 0,-5 1-129,0 2 0,-7-1 0,-5 8-258,-11-3 0,1 12 0,-4-3 0,3 12 0,-6-5 0,11 12 0,-3-4 0,21 7 0,-21 0 129,21 0 129,0 0 0,10 0 129,12 0 0,4 0 129,8 0 0,2-2 129,5-2 129,-2-3-129,3 4-129,-6-4 129,-4 3-129,-9-1 129,-2 3-129,-21 2 129,25-2-258,-25 2 129,0 0 0,0 0 0,18 0 129,-18 0-129,13 14 0,-13-14 0,17 31 0,-8-8 0,2 5 0,-2 6 0,2 5 0,-4 4-129,-2 3 0,0 6-258,-1-6-129,1 9-774,-5-9-3225,0-3-258,0-6-258,0-6-258</inkml:trace>
          <inkml:trace contextRef="#ctx0" brushRef="#br0" timeOffset="811.2014">1202 733 8514,'-9'-16'4386,"9"16"129,0 0-516,0 0-2064,0 0-516,0 0-387,16-3-258,-16 3-258,41 0 0,-14 0-129,10 0 0,1 0 0,6-4-129,-3-3-129,2 0 129,-6-6-129,-1 1 0,-6-4 0,-3 0-129,-10 0 0,-4-2 0,-8 2-129,-5-2-129,0 18 129,-39-23-129,11 18 0,-15 1-129,2 4 129,-11 0 129,3 11 0,1 3 129,3 6 0,6 5 129,3 0-129,11 8 129,4 1 0,9 4 129,5-3-129,7 4 0,3-3-129,13-2 129,5-2 0,10-4-129,4-5 0,6-5 0,5-2-129,2-9-129,6 0-129,-3-7-387,10 2-903,-11-2-2838,7-16 0,0-2-258,-4-7-258</inkml:trace>
          <inkml:trace contextRef="#ctx0" brushRef="#br0" timeOffset="1185.6018">2189 566 10320,'-46'-28'4773,"16"20"-258,-2 8 0,11 9-2580,-17-3-645,15 20-387,-9-4-387,13 15-258,1 0 0,7 6-129,8 3 0,3 1-129,5-1 0,13-3 129,7-6-129,1-9 0,4-3 0,4-11 0,2-10 0,1-4 129,-3-12 129,0-8 0,-6-8 0,-1-6 0,-6-7 129,-5-4-129,-9-4-129,-5-1 129,-2 0-258,-7 4-129,-5 5-129,-10 5-258,3 18-387,-19 1-2709,10 17-1419,-2 1 258,1 17-516,1 5-387</inkml:trace>
          <inkml:trace contextRef="#ctx0" brushRef="#br0" timeOffset="1872.0033">2645 886 9030,'41'13'4386,"-22"-6"0,-19-7-258,23 0-2451,1 2-387,-24-2-129,35-4-129,-22-12-258,8 7-129,-7-12 0,4 1-258,-6-8 0,3 1 0,-6-5-258,-2-2-129,-6-1-129,-1-1 0,-3 4-129,-13 0-258,2 9-129,-13-4-129,11 17-258,-18-8-129,16 18-387,-14-9-129,32 9 258,-37 0 129,37 0-129,-23 11 516,23-11 387,0 0 387,0 19 387,0-19 387,16 5 387,9 1 129,-9-6 0,16 0 129,-11 0 129,13 0-258,-11-6-129,7 6-258,-10-3-129,5 3 0,-9-2-129,3 2-129,-19 0 0,32 0-129,-32 0 0,27 0 0,-27 0 0,28 13-258,-28-13 129,27 24 0,-14-6 0,-1 7-129,1 4 0,-5 4-129,0 8-129,-8-3-258,7 11-516,-7-17-645,5 15-2193,-5-12-774,4-1-516,3-11 129,5-7-387</inkml:trace>
          <inkml:trace contextRef="#ctx0" brushRef="#br0" timeOffset="2542.8045">3726 545 11352,'-51'-38'4773,"17"28"-258,-2 8 129,1 7-3225,-11 4-645,14 16-258,-6 3-129,8 8-258,1 5-129,10 2 0,5 3 0,7-3 0,7-1-129,3-6 129,15-6-129,7-7 129,7-10-129,3-10 129,6-5-129,-2-15 129,2-12 129,-2-5-129,-5-5 129,-3 0 0,-12-2 0,1 6 0,-11 3 0,-2 7 0,-4 5-129,-3 20 129,0-19-129,0 19 0,0 0 0,-2 23 129,-1 5-129,1 11 129,-1 11 0,1 18 0,0 8-129,2 8 129,0 5 0,5 3 0,1-1-258,3-4 129,-1-5 0,0-9 129,-1-9 129,-2-7-129,-1-7 129,-3-6-129,-1-8 258,0-6-129,-3-5 129,-6-6-258,-9-4 129,-3-8-129,-11-5 0,-4-2 0,-7-6-129,-5-12 129,-1-7-387,-5-8 129,8-3-258,2-7 0,10 4-387,-2-9-387,20 16-645,-12-7-3096,15 7 129,3 4-258,1 3 129</inkml:trace>
          <inkml:trace contextRef="#ctx0" brushRef="#br0" timeOffset="3042.0053">4306 730 10836,'30'0'4515,"-30"0"-129,29 0-129,-6 0-3096,-7-6-129,12 6-258,-10-12 0,13 3-258,-10-7-129,6 0 0,-11-4-129,0 1 0,-8-3 0,-4 3-129,-4 1-258,-14 2 129,-9 4-129,-8 3 129,-2 5-258,-7 4 0,0 6 129,-3 8-129,4 9 129,1 5 0,6 10 0,4 6 129,3 8 0,9 6 0,7 1 0,9 0 129,4-6-129,17-5 129,9-10 0,11-12 0,7-10-129,4-14-258,12 2-903,-5-8-3225,3-14-258,-2 1-129,1-8-387</inkml:trace>
        </inkml:traceGroup>
        <inkml:traceGroup>
          <inkml:annotationXML>
            <emma:emma xmlns:emma="http://www.w3.org/2003/04/emma" version="1.0">
              <emma:interpretation id="{3633848D-3B22-4755-AB9E-908C3F35BB26}" emma:medium="tactile" emma:mode="ink">
                <msink:context xmlns:msink="http://schemas.microsoft.com/ink/2010/main" type="inkWord" rotatedBoundingBox="8156,433 11957,418 11962,1599 8161,1614"/>
              </emma:interpretation>
              <emma:one-of disjunction-type="recognition" id="oneOf1">
                <emma:interpretation id="interp5" emma:lang="en-US" emma:confidence="0">
                  <emma:literal>Boole</emma:literal>
                </emma:interpretation>
                <emma:interpretation id="interp6" emma:lang="en-US" emma:confidence="0">
                  <emma:literal>Book</emma:literal>
                </emma:interpretation>
                <emma:interpretation id="interp7" emma:lang="en-US" emma:confidence="0">
                  <emma:literal>Bode</emma:literal>
                </emma:interpretation>
                <emma:interpretation id="interp8" emma:lang="en-US" emma:confidence="0">
                  <emma:literal>Bole</emma:literal>
                </emma:interpretation>
                <emma:interpretation id="interp9" emma:lang="en-US" emma:confidence="0">
                  <emma:literal>Boote</emma:literal>
                </emma:interpretation>
              </emma:one-of>
            </emma:emma>
          </inkml:annotationXML>
          <inkml:trace contextRef="#ctx0" brushRef="#br0" timeOffset="4180.8072">5827 329 6837,'-9'-151'4515,"9"82"129,11 7-258,21 12-1032,-11-11-1032,34 28-774,-12-8-516,19 25-258,-8 3-258,6 13 0,-8 16-258,-8 14-129,-10 11 0,-14 11-129,-13 3-129,-11 2 0,-17 2-258,-17-10 0,-4 3-258,-15-13-129,7 0 129,-9-14 0,18-3 0,-1-10 129,17-1 258,9-8 129,16-3 387,0 0 0,28 0 258,10 0 0,-3 0 0,19 0 0,-8 2 0,9 12-129,-7 0 0,2 10-258,-9 1 129,-6 7-129,-8 3 0,-9 4 0,-9 0 0,-9 0-129,-8-1 129,-11-1-129,-11-5 129,-6-3-129,-7-4 0,-5-6 0,-3-6-129,-3-4 129,1-4 0,-2-5 0,5-2-129,0-10 0,9-1-129,2-5 0,13 6-258,-3-11-387,29 23-1032,-21-16-2709,21 16 0,0-16-258,0 16 0</inkml:trace>
          <inkml:trace contextRef="#ctx0" brushRef="#br0" timeOffset="3666.0064">5852 59 14061,'2'-23'5031,"-2"5"-387,0 18 0,-7 27-3483,7 17-387,-2 6-387,2 14 129,0 7-129,0 8-129,5 2-129,6-2-129,0-6 0,1-9-258,0-7 129,-3-15-258,4-4-129,-13-22-258,10 1-516,-10-17-774,0-19-2064,-10-11-516,1-8-129,-5-13-129</inkml:trace>
          <inkml:trace contextRef="#ctx0" brushRef="#br0" timeOffset="4602.0081">6989 433 10320,'-45'-18'4515,"13"18"-258,-2 0 0,-10 0-2838,21 23-387,-11-4-129,11 14-387,0-3 0,10 7-258,4 0 129,9 4-129,2-5 0,14 0-129,5-8 129,8-1 0,-1-8-129,8-5 129,0-8-129,1-6 129,-3-4 129,-4-10-129,-3-7-129,-6-4 129,-7-9-129,-8-2 0,-6-5 0,-4-3-129,-12 1-387,-7-1 129,1 10-516,-11-3-258,17 24-1677,-11-3-2193,6 11 258,-4 5-516,25 0 0</inkml:trace>
          <inkml:trace contextRef="#ctx0" brushRef="#br0" timeOffset="4992.0086">7383 427 12126,'18'-12'4515,"-12"-4"-129,-6 16 0,-15 3-3225,-6 3-258,7 15-258,-6-1-129,8 10-258,-2 4 129,8 3-387,3 4 258,3 2-258,5-1 258,11-1-258,5-3 0,6-5 129,0-10-129,5-5 258,-2-11 0,2-7 0,-5-12 129,1-8 0,-7-13-129,-1-3 129,-11-8-129,-6-1-129,-3-5-129,-8 2 129,-14 4-387,-6-1 0,-2 13-387,-11-2-516,14 24-2580,-14-3-1290,5 13 258,3 0-645,8 11-258</inkml:trace>
          <inkml:trace contextRef="#ctx0" brushRef="#br0" timeOffset="5366.4092">8027-270 14706,'11'-20'4902,"-11"20"-129,25-1-129,-25 1-3483,11 46-258,-6-2-258,11 24 0,-5 7-257,5 15-388,-4 6 0,1 8 0,-1 1 0,-3-6 0,2-6 0,-11-24-1549,-4 4-3353,-8-16-258,-3-7-129,-8-13-387</inkml:trace>
          <inkml:trace contextRef="#ctx0" brushRef="#br0" timeOffset="9703.217">8849 687 8901,'34'-7'4128,"-34"7"0,23 0-129,-23 0-2580,21 12-516,3-3-129,-7-9 129,10 4-258,-6-4-129,8 0-129,-2-11 0,1 2 0,-3-7-129,0 2 0,-6-4 0,-4 0 0,-8-1-258,-7 1 129,-9 2-129,-14 0 0,-8 4-129,-4 3 0,-4 3 0,0 6 0,-1 0 0,7 11-129,2 7 258,7 1-129,4 6 387,8 2-258,3 1 129,9 3-129,0-1 0,10 2 129,10-2 0,7 2 0,6-2-129,8-8 0,9-4-129,3-11 0,10-4-258,-3-8-387,17 0-903,-13-19-2580,7-8 0,0 0-387,-7-7-129</inkml:trace>
        </inkml:traceGroup>
        <inkml:traceGroup>
          <inkml:annotationXML>
            <emma:emma xmlns:emma="http://www.w3.org/2003/04/emma" version="1.0">
              <emma:interpretation id="{93B99F7C-9D5D-42C3-8AF1-78E194C3F92B}" emma:medium="tactile" emma:mode="ink">
                <msink:context xmlns:msink="http://schemas.microsoft.com/ink/2010/main" type="inkWord" rotatedBoundingBox="12259,447 16031,433 16037,2115 12266,2130"/>
              </emma:interpretation>
              <emma:one-of disjunction-type="recognition" id="oneOf2">
                <emma:interpretation id="interp10" emma:lang="en-US" emma:confidence="0">
                  <emma:literal>(1852)</emma:literal>
                </emma:interpretation>
                <emma:interpretation id="interp11" emma:lang="en-US" emma:confidence="0">
                  <emma:literal>(1854)</emma:literal>
                </emma:interpretation>
                <emma:interpretation id="interp12" emma:lang="en-US" emma:confidence="0">
                  <emma:literal>(18521)</emma:literal>
                </emma:interpretation>
                <emma:interpretation id="interp13" emma:lang="en-US" emma:confidence="0">
                  <emma:literal>(18526)</emma:literal>
                </emma:interpretation>
                <emma:interpretation id="interp14" emma:lang="en-US" emma:confidence="0">
                  <emma:literal>(1852,)</emma:literal>
                </emma:interpretation>
              </emma:one-of>
            </emma:emma>
          </inkml:annotationXML>
          <inkml:trace contextRef="#ctx0" brushRef="#br0" timeOffset="10030.8174">10135-179 12126,'4'-55'4644,"-18"37"-387,14 18 258,-40-16-2709,24 32-645,-14 7-387,9 20-129,-9 6-258,3 15 0,-3 11-129,7 10 0,-2 4-129,9 6 0,3 1 0,10 2-258,3-1 129,10-1-129,12-5 0,10-9-129,9-9 0,3-14 0,11-8-258,-5-19-258,16 6-1161,-9-26-2838,-4-8 258,-7-4-387,-6 0 0</inkml:trace>
          <inkml:trace contextRef="#ctx0" brushRef="#br0" timeOffset="11700.0205">10580 141 10191,'0'0'4644,"-9"-16"-258,9 16 0,0 0-1419,0 0-1677,-9 16-387,9 12-258,-5 1-129,5 13-129,-4 5-129,2 10-129,1 1 0,-1 5-129,2-1 129,0-3-258,0-1 129,0-6-258,0-6 129,0-10-258,9-3-258,-9-17-387,11 9-645,-11-25-2709,0 0-129,0 0-387,21-12 0</inkml:trace>
          <inkml:trace contextRef="#ctx0" brushRef="#br0" timeOffset="12324.0216">11146 255 11739,'0'-32'4257,"0"32"-129,-24-13-129,-2 8-2967,8 7-516,-7 5 129,9 9-258,-2-2-129,11 7 0,2 3 0,5 4 0,12 4-129,11 5 0,4-3 129,10 9-129,3-4 129,2 4-258,-1-2 129,0 1-129,-7-1 0,-6-2 129,-6-1-129,-12-3 129,-8 1-129,-4-6 0,-14 0 0,-10-10-258,-6-1 0,-6-11 0,3-1-129,-4-7 0,7-2 0,0-14 0,10-4 258,4-5 0,8-7 258,10 0 129,0-7 129,14 4 0,4-10 129,12 8 129,2-8-258,7 6 258,0-2-387,0 6 129,-7-1-129,-1 2 129,-12-1-387,-8 5 129,-11-1 0,-4 6 0,-17 0-129,-7 6 0,-3 5-129,-8 3-129,4 11-129,-6-2-258,12 11-645,-12-4-1548,16 13-1677,4 2 0,7 3-258,7 2-129</inkml:trace>
          <inkml:trace contextRef="#ctx0" brushRef="#br0" timeOffset="12807.6225">11756 280 13029,'14'-16'4773,"-14"16"-516,20 8 258,-20-8-3354,7 36-516,-6-15 0,8 13-129,-5-2-258,1 4-258,1-4 129,-1-4-258,0-5 258,2-3-258,-7-20 129,20 18 0,-20-18 129,25 0 0,-25 0 0,30-20 129,-30 20-129,30-21 129,-14 10-258,0 8 129,0 1 0,2 2-129,-2 9 0,2 9 0,-2 1 129,0 6-129,-2 0 129,-3 2-129,-4-1 129,-5-1 0,-2 0 0,-6-4-129,-10 1-258,-9-12-387,2 15-1419,-10-18-2580,-5-3-129,-1-4-129,0-7-387</inkml:trace>
          <inkml:trace contextRef="#ctx0" brushRef="#br0" timeOffset="13026.0229">11768 271 12255,'61'-38'4515,"-31"24"-387,2 5 0,3 9-2967,-8-3-258,9 3-387,-6 3-258,2 6-129,0 5-387,-2-3-645,9 10-1677,-7-6-1548,-1-6 0,1-1-516,0-8 0</inkml:trace>
          <inkml:trace contextRef="#ctx0" brushRef="#br0" timeOffset="13462.8236">12739 84 14061,'70'-18'4644,"-35"11"-258,-4 5 0,2 4-3225,-15-2-387,5 16-129,-23-16-258,23 41 0,-23-11-129,0 11 129,-17 4-258,-12 8 0,-12 4-129,-5 2-258,-6-1 129,-3-4-258,5-5 258,4-9-258,9-7 129,8-10 0,12-5 258,17-18-129,-4 16 258,4-16 0,32 7 0,2-3 0,9-4 0,6 2 0,7-2 0,2 2 0,-1-2-129,-5 0-258,-1 0-258,-15-9-903,10 7-2451,-17-7-774,-6-3-129,-5-1-129,-18 13-516</inkml:trace>
          <inkml:trace contextRef="#ctx0" brushRef="#br0" timeOffset="13696.824">13150 564 11868,'-23'-18'5031,"-4"18"-645,27 0 516,-21 29-2709,3-11-645,18 21-774,-9-4-258,9 17-129,0 3-258,0 7 0,0 2-258,6-3 0,3-2-258,-2-10 129,5-1-258,-5-17-129,6-5-129,-13-26-516,27 7-2193,-27-7-1032,21-23-129,-10-3-129,-4-10-387</inkml:trace>
          <inkml:trace contextRef="#ctx0" brushRef="#br0" timeOffset="13977.6245">13195-85 10449,'46'-20'4773,"-23"24"-129,6 19-129,-1-2-1290,15 36-1806,-13-5-387,18 24-129,-9 1-516,4 15 0,-8 4-129,-3 11-129,-12 3 0,-8 4-129,-12-3 0,-3-5-258,-18-1 0,-22-21-1677,-3 3-2709,-13-14-258,-5-11-258,-9-12-387</inkml:trace>
        </inkml:traceGroup>
        <inkml:traceGroup>
          <inkml:annotationXML>
            <emma:emma xmlns:emma="http://www.w3.org/2003/04/emma" version="1.0">
              <emma:interpretation id="{ED5BC349-5776-4964-8606-79D9E4C0C925}" emma:medium="tactile" emma:mode="ink">
                <msink:context xmlns:msink="http://schemas.microsoft.com/ink/2010/main" type="inkWord" rotatedBoundingBox="16516,1478 16817,1477 16818,1521 16517,1523"/>
              </emma:interpretation>
              <emma:one-of disjunction-type="recognition" id="oneOf3">
                <emma:interpretation id="interp15" emma:lang="en-US" emma:confidence="0.5">
                  <emma:literal>-</emma:literal>
                </emma:interpretation>
                <emma:interpretation id="interp16" emma:lang="en-US" emma:confidence="0">
                  <emma:literal>_</emma:literal>
                </emma:interpretation>
                <emma:interpretation id="interp17" emma:lang="en-US" emma:confidence="0">
                  <emma:literal>.</emma:literal>
                </emma:interpretation>
                <emma:interpretation id="interp18" emma:lang="en-US" emma:confidence="0">
                  <emma:literal>~</emma:literal>
                </emma:interpretation>
                <emma:interpretation id="interp1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14960.4263">14105 808 8127,'0'0'3999,"0"0"0,0 0-258,0 0-1677,22-5-1548,6 5-516,4 0-258,6-4-1419,-1-5-1935,13 6-387,-7-15 129,8 11-516</inkml:trace>
        </inkml:traceGroup>
        <inkml:traceGroup>
          <inkml:annotationXML>
            <emma:emma xmlns:emma="http://www.w3.org/2003/04/emma" version="1.0">
              <emma:interpretation id="{B9E5730F-2C00-4E07-A417-AFDB04CC4718}" emma:medium="tactile" emma:mode="ink">
                <msink:context xmlns:msink="http://schemas.microsoft.com/ink/2010/main" type="inkWord" rotatedBoundingBox="17440,697 22405,678 22409,1758 17444,1778"/>
              </emma:interpretation>
              <emma:one-of disjunction-type="recognition" id="oneOf4">
                <emma:interpretation id="interp20" emma:lang="en-US" emma:confidence="1">
                  <emma:literal>Boolean</emma:literal>
                </emma:interpretation>
                <emma:interpretation id="interp21" emma:lang="en-US" emma:confidence="0">
                  <emma:literal>Booleans</emma:literal>
                </emma:interpretation>
                <emma:interpretation id="interp22" emma:lang="en-US" emma:confidence="0">
                  <emma:literal>Bolen</emma:literal>
                </emma:interpretation>
                <emma:interpretation id="interp23" emma:lang="en-US" emma:confidence="0">
                  <emma:literal>Bookmen</emma:literal>
                </emma:interpretation>
                <emma:interpretation id="interp24" emma:lang="en-US" emma:confidence="0">
                  <emma:literal>Bolden</emma:literal>
                </emma:interpretation>
              </emma:one-of>
            </emma:emma>
          </inkml:annotationXML>
          <inkml:trace contextRef="#ctx0" brushRef="#br0" timeOffset="15756.0277">15045 292 14061,'0'0'4644,"3"11"-129,4 8-258,11 19-3096,-13-6-258,13 19-258,-7 1-258,1 10-258,-3 0 0,0 1-258,-2 2 0,-3-8-387,1-1 129,-5-23-258,2 3-258,-2-36-387,0 0-645,-25-5-903,22-19 0,-17-22-258,13 2 516,-11-19 774,13 1 516,-1-4 1548,3-12 903,10 12 1419,-4-10 258,24 17 129,-11-7-516,25 22 0,-12-6-645,20 25-645,-11-2-387,12 22-129,-8 3-258,1 4-129,-8 12 0,-3 9-129,-10 4-129,-10 7 0,-8 3-129,-6-3-258,-10 3-129,-17-6-258,6 6-387,-16-17-516,16 8-129,-15-19-129,22 11 258,-7-19 387,23-1 387,0 0 516,0 0 645,18 20 774,-2-20 258,20 7 129,-11-7 258,17 12-129,-10-6-387,11 12-387,-9-8 0,5 13-387,-11-1 0,3 6-258,-12 2 0,-3 8 0,-9 1 0,-5 2 0,-4 0 129,-10 0-129,-11-2 0,-4-4 129,-10-4-129,-4-7 0,-7-8-129,-4-1 0,-3-8 0,-4-7-129,2 0-129,-1-6-129,10 1-387,-6-18-516,28 18-1548,-6-17-1677,12 5 0,20 17-258,-18-29-516</inkml:trace>
          <inkml:trace contextRef="#ctx0" brushRef="#br0" timeOffset="16208.4285">16032 675 10965,'14'-22'4644,"-14"22"-387,-9-7-129,9 7-2451,-32 11-903,22 10-258,-12-3-258,8 7-129,-2 5 0,7 6 0,2 1-129,7 4 129,2 0 0,12-2 129,4-4 0,8-1 0,5-11 129,6-5 0,-1-14 0,5-4 129,-6-13 0,2-6-129,-6-15 129,-5-2-258,-11-8 129,-6-1-258,-9-4 0,-6 1-129,-12 1 0,-10 3-258,-1 10-258,-8-5-258,16 26-1290,-18-3-2580,15 11-258,5 2 0,19 3-387</inkml:trace>
          <inkml:trace contextRef="#ctx0" brushRef="#br0" timeOffset="16567.2291">16619 600 11868,'23'-6'4515,"-23"6"-129,-23 8-129,0-1-2967,12 18-387,-8-8-129,10 15-258,-4-1 0,10 10-258,1-2 129,2 3-129,5 1-129,9 0 0,2-4 0,6-4 0,-1-8 0,6-7 129,-2-13-129,3-4 129,-3-10 0,0-12 0,-4-13 129,1-6-129,-8-6 0,-5-2-128,-9-8-130,0 3-259,-13 6-128,-13-3-516,6 27-2064,-17-9-1806,1 14-387,-3 5 129,7 11-387</inkml:trace>
          <inkml:trace contextRef="#ctx0" brushRef="#br0" timeOffset="16894.8294">16911 59 10449,'37'-57'4902,"-23"38"-129,2 11-129,-16 8-1161,34 8-2193,-25 11-387,14 24-129,-7 1-258,9 19 0,-4 4-129,4 13-257,-3 6-130,-5 3 0,-1 3-130,-7-8-515,4 8-258,-13-28-2064,0 7-1935,-9-16-129,5-8-387,-5-15 129</inkml:trace>
          <inkml:trace contextRef="#ctx0" brushRef="#br0" timeOffset="17846.4313">17587 749 10191,'49'-12'4644,"-20"10"0,-2 2-387,1-11-2064,6 11-1161,-6-1-387,10 1 0,-6-9-258,3 2-129,-5-9 0,2 1 0,-7-4 0,-2 1 0,-7-3-129,-7 3 0,-9-2-129,-1 4 129,-17 2-129,-7 5 0,-5 4-129,-4 5 0,-2 0 129,1 10-258,1 8 129,4 5 0,5 6 129,5 5-129,8 1 129,5 6 0,7 4 129,3-5-129,13 0 129,7-1-129,6-5 0,6-8 0,6-4-129,6-14-129,9 0-129,5-8-387,23 0-387,-8-24-645,29 10-645,-14-23 387,17 10 129,-21-19 645,1 3 645,-19 1 774,-25-8 516,-8 14 1032,-34-12 258,1 23 387,-21-9-129,18 34-774,-46-21-516,20 21-258,-5 4-129,6 13-387,2 3 258,7 7-387,0-1 0,7 6 129,2-1 0,5-3-129,2 2 0,0-1-129,4 1-129,3-7-129,6 4 0,-13-27 258,28 25-129,-8-23 258,5-4 129,5-11 129,-2-13 129,10 2 129,-6-9 0,7 8-129,-7-5 0,2 12-129,-6 4-129,0 8-129,-4 6 0,-8 0 0,0 7-258,-16-7-258,19 23-516,-19-23-1548,0 0-2322,0 0 129,29-12-387,-6-8-129</inkml:trace>
          <inkml:trace contextRef="#ctx0" brushRef="#br0" timeOffset="18158.4319">19380 486 13545,'26'-9'5160,"-26"9"-387,29 14-129,-20 2-3483,17 13-645,-8-3 129,9 8-258,-8-4-129,1 1-258,-4 3-258,-11-10-129,4 3 0,-9-9 0,0-18 0,7 16 129,-7-16 129,20-7 129,-4-16 387,11-2 0,-3-11 258,12 8-129,-4-4 0,5 9-129,-5 5 129,6 12-258,-6 6 1,0 20-259,-4 12 0,-6 9-130,-1 18-644,-21-6-3612,9 7-774,-9-4 129,-4-1-645</inkml:trace>
        </inkml:traceGroup>
      </inkml:traceGroup>
      <inkml:traceGroup>
        <inkml:annotationXML>
          <emma:emma xmlns:emma="http://www.w3.org/2003/04/emma" version="1.0">
            <emma:interpretation id="{AF6E3626-414C-49C7-AD99-F1781A5DBA21}" emma:medium="tactile" emma:mode="ink">
              <msink:context xmlns:msink="http://schemas.microsoft.com/ink/2010/main" type="line" rotatedBoundingBox="17606,2369 22999,2390 22991,4368 17599,4348"/>
            </emma:interpretation>
          </emma:emma>
        </inkml:annotationXML>
        <inkml:traceGroup>
          <inkml:annotationXML>
            <emma:emma xmlns:emma="http://www.w3.org/2003/04/emma" version="1.0">
              <emma:interpretation id="{08BBD72E-14A1-4392-B7DF-EDBD648B7D67}" emma:medium="tactile" emma:mode="ink">
                <msink:context xmlns:msink="http://schemas.microsoft.com/ink/2010/main" type="inkWord" rotatedBoundingBox="17606,2369 22999,2390 22991,4368 17599,4348"/>
              </emma:interpretation>
              <emma:one-of disjunction-type="recognition" id="oneOf5">
                <emma:interpretation id="interp25" emma:lang="en-US" emma:confidence="1">
                  <emma:literal>Algebra</emma:literal>
                </emma:interpretation>
                <emma:interpretation id="interp26" emma:lang="en-US" emma:confidence="0">
                  <emma:literal>Algebras</emma:literal>
                </emma:interpretation>
                <emma:interpretation id="interp27" emma:lang="en-US" emma:confidence="0">
                  <emma:literal>algebra</emma:literal>
                </emma:interpretation>
                <emma:interpretation id="interp28" emma:lang="en-US" emma:confidence="0">
                  <emma:literal>•Algebra</emma:literal>
                </emma:interpretation>
                <emma:interpretation id="interp29" emma:lang="en-US" emma:confidence="0">
                  <emma:literal>algebras</emma:literal>
                </emma:interpretation>
              </emma:one-of>
            </emma:emma>
          </inkml:annotationXML>
          <inkml:trace contextRef="#ctx0" brushRef="#br0" timeOffset="19219.2337">15431 1854 12126,'0'-29'4773,"0"29"-258,0 0 129,-7-19-2580,3 35-1161,-12 9-258,2 17-258,-8 8-129,1 13-129,-4 6-129,0 4 0,0 0 0,2-9 0,4-6 0,3-11 0,1-13-129,8-10 258,7-24 0,0 0-129,0 0 129,0 0 0,0-33-129,2-5 129,9-12-129,1-10 0,2-9 129,4-8-129,-2-1 0,0 0 0,0 5 129,0 7-129,-1 11 129,-3 10-129,-1 13 129,-2 13 0,-9 19 0,17-16 0,-17 16 0,20 5 0,-9 11 129,3 11-129,2 3 130,3 9-259,1 4 0,3 14 0,-2 1 0,1 8 0,-3 4 0,-1-1 0,-2-1 0,-3-4 0,-1-6 0,-3-10 0,0-5 0,-4-13 0,0-3 0,-5-11-130,4 2-644,-4-18-645,0 0-3096,-5 17-516,5-17 129,-22 0-387</inkml:trace>
          <inkml:trace contextRef="#ctx0" brushRef="#br0" timeOffset="19437.6341">15454 2302 10320,'-23'-32'4386,"12"14"0,11 18-258,0 0-1548,16 0-1935,5 0-387,10 7-516,2-7-516,21 8-1290,1-8-2064,5 0-258,8-6 0,-2-8-774</inkml:trace>
          <inkml:trace contextRef="#ctx0" brushRef="#br0" timeOffset="19687.2346">16027 1704 14190,'-8'-17'4902,"8"17"-258,0 0 0,0 19-3354,0 6-387,6 18-258,-3 5-258,8 16 0,1 7-258,-1 6-387,7 6-387,-9-12-516,19 13-1161,-13-18-2580,4-6 129,-5-17-387,6-13 0</inkml:trace>
          <inkml:trace contextRef="#ctx0" brushRef="#br0" timeOffset="20295.6354">16626 2137 13029,'21'-73'5031,"-21"44"-387,-1 8 129,1 21-3225,-38-7-774,20 12-129,-5 8-258,2 12-129,1 1-129,6 10-129,2-1 0,5 3 129,7-1-129,0-5-129,9-2 0,7-8 0,3-6 0,2-11 0,6-5 0,0-9 0,1-12 0,1-11 0,-1-6 129,-3-2 0,-2 0 0,-3 5 0,-6 3 0,-3 9 0,-11 23 0,0 0 0,17 0 129,-13 26-129,1 17 0,2 14 129,1 9 0,2 17 0,1 8 0,3 12 129,-3 6 0,3 12-129,0 7 0,-1 3 0,1-4 0,2-8-129,-2-12 129,0-15-129,-3-17 0,0-20 0,-8-21 129,-3-18 0,0-16 0,-26 0 0,-5-11 0,-8-12-129,-7-4 0,-6-6 0,-3-8 0,-2-11-129,6-5 0,3-5-129,10-2-129,5-7-387,20 19-1419,4-7-2580,8 8 0,1 8-258,12 8-258</inkml:trace>
          <inkml:trace contextRef="#ctx0" brushRef="#br0" timeOffset="21075.637">17339 2357 8901,'15'-19'4644,"-15"19"0,23-16-129,-23 16-1677,0 0-1419,30 0-387,-30 0-258,34-7-387,-13-1 129,11 3-258,-2-2 0,8-2-129,-3-2 129,1-1-129,-2 0-129,-4-1 129,-5-1-129,-6-2 0,-6-2 0,-11 0-129,-2 2-129,-16-2 129,-8 2-129,-6 2 129,-2 2-129,-5 3 129,-1 5 129,3 4 0,1 0 0,4 9 0,5 7 0,0 6 0,5 4 0,4 8 129,4 2-129,7 6 0,5-1 129,7 2 0,12-4 0,15-2-129,7-5 0,9-8 0,7-3-258,0-18-774,12 1-3483,-8-4-129,-8-2-258,-3-10-387</inkml:trace>
          <inkml:trace contextRef="#ctx0" brushRef="#br0" timeOffset="21668.438">18072 1704 15093,'9'-23'5031,"-9"23"-129,0 0-258,0 0-3741,0 0-258,25 27-129,-20 1-129,6 17-258,1 10 0,3 13 0,-1 8 0,2 4-129,-2 4-129,-3-9 0,-1-6-129,-1-12 129,-2-11 0,-3-16-129,0-7 0,-4-23 129,0 0 0,0 0 0,19-7 0,-6-9 0,4-3 129,5-3-129,4-1 129,6 4 0,4 1 129,1 7-129,4 4 129,-2 7-129,-1 4 129,-4 12-129,-2 5 0,-8 4 129,-4 2-129,-6 3 129,-7 0 0,-7-3 0,-7-2 0,-16-2-129,-12-4 129,-12-4-129,-4-5 0,-8-4 0,-3-3-129,0-3-129,5 0-129,1-7-387,17 4-387,-7-19-1419,19 8-2322,6 0 129,21 14-258,-23-29-516</inkml:trace>
          <inkml:trace contextRef="#ctx0" brushRef="#br0" timeOffset="22292.4391">18903 2484 10320,'48'0'4902,"-25"0"0,0-8-129,0 7-2193,-10-19-1419,13 8-258,-8-13-387,4 0-129,-8-9 0,-2-3-258,-6-6 0,-5-3-129,-1 0 0,-9-1-129,-3 6-129,-6 2 0,-1 9 0,-3 3-129,4 13 0,-3 0 0,21 14 0,-28-6 129,28 6 0,-20 0 0,20 0 129,-5 20 0,5-20 0,0 23 129,0-23 129,16 23 0,-16-23 0,28 18 129,-10-18 129,7 5 0,-2-5 0,9 0 0,-3-3 0,4-1 0,1-5-129,3 4 129,-1 0-129,0 1-129,-4 1 129,3 3-129,-1 0 0,-2 0 0,-3 0 0,-3 7-129,-1 2 0,-4 7 129,1 1-129,-8 8 0,-3 2 0,-6 5-129,-3 7 0,-2-3-258,-2 8-258,-16-12-516,18 16-1419,-5-17-2451,5-3 258,0-5-516,18-7 0</inkml:trace>
          <inkml:trace contextRef="#ctx0" brushRef="#br0" timeOffset="22729.2398">20319 2151 11868,'-18'-66'4902,"-2"41"-387,-8 13-129,-9-6-3096,12 18-387,-13 0-258,8 16-129,-4 2-258,6 10 0,1 2-129,6 4 0,5-2-129,7 2 129,4-2-129,5-2 0,3-1-129,8-4-129,8-4 0,-1-7 0,7-1 0,-2-11 0,6-2 129,-4-6 129,1-10 129,1-5 129,-4-4 129,2 5 0,-4-1 129,2 9-129,-3 1 129,5 11-129,-4 7-129,4 16 0,0 7-129,0 6-129,3 8-387,-10-12-2064,9 11-2322,0-7-129,1-10-387,6-6-516</inkml:trace>
        </inkml:traceGroup>
      </inkml:traceGroup>
      <inkml:traceGroup>
        <inkml:annotationXML>
          <emma:emma xmlns:emma="http://www.w3.org/2003/04/emma" version="1.0">
            <emma:interpretation id="{28E5A365-1479-4D9E-8230-16A6367A9CEC}" emma:medium="tactile" emma:mode="ink">
              <msink:context xmlns:msink="http://schemas.microsoft.com/ink/2010/main" type="line" rotatedBoundingBox="1145,3474 21088,3283 21110,5535 1167,5727"/>
            </emma:interpretation>
          </emma:emma>
        </inkml:annotationXML>
        <inkml:traceGroup>
          <inkml:annotationXML>
            <emma:emma xmlns:emma="http://www.w3.org/2003/04/emma" version="1.0">
              <emma:interpretation id="{4AE3674F-5EDD-4893-8E90-DDFE091A514A}" emma:medium="tactile" emma:mode="ink">
                <msink:context xmlns:msink="http://schemas.microsoft.com/ink/2010/main" type="inkWord" rotatedBoundingBox="1145,3474 1771,3468 1792,5721 1167,5727"/>
              </emma:interpretation>
              <emma:one-of disjunction-type="recognition" id="oneOf6">
                <emma:interpretation id="interp30" emma:lang="en-US" emma:confidence="1">
                  <emma:literal>1)</emma:literal>
                </emma:interpretation>
                <emma:interpretation id="interp31" emma:lang="en-US" emma:confidence="0">
                  <emma:literal>D)</emma:literal>
                </emma:interpretation>
                <emma:interpretation id="interp32" emma:lang="en-US" emma:confidence="0">
                  <emma:literal>L)</emma:literal>
                </emma:interpretation>
                <emma:interpretation id="interp33" emma:lang="en-US" emma:confidence="0">
                  <emma:literal>i)</emma:literal>
                </emma:interpretation>
                <emma:interpretation id="interp34" emma:lang="en-US" emma:confidence="0">
                  <emma:literal>y)</emma:literal>
                </emma:interpretation>
              </emma:one-of>
            </emma:emma>
          </inkml:annotationXML>
          <inkml:trace contextRef="#ctx0" brushRef="#br1" timeOffset="36348.0635">-1242 3361 11610,'0'0'4386,"0"0"0,0 0 0,0-15-2580,0 15-774,0 0-129,2 18-258,-2-18 0,0 37-258,0-10 0,0 10 0,-4 4-129,3 11 0,-1 0-129,2 4 129,-2-2-258,2 1 258,0-3-258,0-4 0,2-6 129,1-8-129,3-5 0,-1-6 0,-1-6 0,-4-17 0,7 22-129,-7-22 0,0 0-258,0 0-774,0 0-3483,-9-4-129,9 4-129,-23-16-258</inkml:trace>
          <inkml:trace contextRef="#ctx0" brushRef="#br1" timeOffset="37923.6665">-1178 2781 9546,'0'-22'4515,"0"22"-258,14 0-129,-1 16-2193,-13-16-516,41 45-258,-15-17 129,21 22-387,-5 5-129,17 25-258,-7 11-129,8 17 0,-10 12-129,0 15 129,-11 9-258,-7 9 129,-14 2-129,-11-6 0,-7-5 0,-13-7 1,-13-12-130,-10-13 0,-7-14 0,-6-15 0,-1-15-388,-7-20-257,16-2-645,-16-18-2838,16-8-774,4-9 0,5-8-258</inkml:trace>
        </inkml:traceGroup>
        <inkml:traceGroup>
          <inkml:annotationXML>
            <emma:emma xmlns:emma="http://www.w3.org/2003/04/emma" version="1.0">
              <emma:interpretation id="{56CDC77D-490C-44D2-8646-2FBAD29C7261}" emma:medium="tactile" emma:mode="ink">
                <msink:context xmlns:msink="http://schemas.microsoft.com/ink/2010/main" type="inkWord" rotatedBoundingBox="2974,3702 7444,3659 7454,4617 2983,4660"/>
              </emma:interpretation>
              <emma:one-of disjunction-type="recognition" id="oneOf7">
                <emma:interpretation id="interp35" emma:lang="en-US" emma:confidence="1">
                  <emma:literal>closure</emma:literal>
                </emma:interpretation>
                <emma:interpretation id="interp36" emma:lang="en-US" emma:confidence="0">
                  <emma:literal>Closure</emma:literal>
                </emma:interpretation>
                <emma:interpretation id="interp37" emma:lang="en-US" emma:confidence="0">
                  <emma:literal>(Closure</emma:literal>
                </emma:interpretation>
                <emma:interpretation id="interp38" emma:lang="en-US" emma:confidence="0">
                  <emma:literal>(closure</emma:literal>
                </emma:interpretation>
                <emma:interpretation id="interp39" emma:lang="en-US" emma:confidence="0">
                  <emma:literal>Closured</emma:literal>
                </emma:interpretation>
              </emma:one-of>
            </emma:emma>
          </inkml:annotationXML>
          <inkml:trace contextRef="#ctx0" brushRef="#br1" timeOffset="47361.6832">834 3277 1161,'23'-23'3870,"-23"7"258,0 16 0,0 0-516,13-29-516,-13 29-516,0-19-129,0 19-774,0 0-387,0 0-387,-11-23-129,11 23-258,-27 0-129,9 7-129,-5 5-129,-3 6-129,-1 10 0,-1 4 0,1 8 0,0 4 0,4 2-129,3 4 129,3 3 0,2 1 0,7-3-129,4 1 129,4-2 0,2-4 0,12-1 0,7-8 0,6-5 0,7-5 0,3-6 129,6-7-258,1-5 129,1-5-258,5-1-129,-8-5-645,15 1-1806,-9-10-1806,-3-5 129,-3 0-387,-4-7 0</inkml:trace>
          <inkml:trace contextRef="#ctx0" brushRef="#br1" timeOffset="47689.2835">1398 3072 13674,'-25'-57'5031,"16"38"-387,9 19 129,0 0-2967,-25-16-903,25 16-129,0 25-387,2 9-129,5 8-129,4 17 129,-1 9-128,6 8-130,0 4 0,2 2 0,2-6 0,-2-6 0,-2-8 0,0-14 0,0-7-388,-7-14-257,8 3-645,-17-30-3354,4 25-129,-4-25-258,0 0 0</inkml:trace>
          <inkml:trace contextRef="#ctx0" brushRef="#br1" timeOffset="48063.6844">1803 3451 11352,'6'-51'4773,"-6"51"-387,0 0 129,-22-4-2064,19 27-1548,-8 4-387,9 14-129,-3 3-129,5 8-129,0-2 0,4-2 0,6-4 0,6-5-129,2-8 0,2-7 129,3-8 0,2-7 0,-2-9 129,2 0 0,0-16 0,1-3 129,-3-11 0,1-4 0,-10-11 1,-2-1-388,-6-4 0,-6-1 0,-6 1 0,-12 4 0,-3 8 0,-11 3-775,7 26-2579,-10 0-1548,1 9 0,4 5-387,5 11-129</inkml:trace>
          <inkml:trace contextRef="#ctx0" brushRef="#br1" timeOffset="48796.8857">2693 3391 14319,'12'-41'4902,"-10"25"-387,-2 16-129,0 0-3483,-18-14-258,1 15-258,-8 10-129,-4 5-258,1 5-129,-3 1 0,7 3 0,-1-2-129,10-2 129,7-1 0,8-1 0,8-1 0,16 0 129,11-2 129,4 0-129,11 2 129,3-1 0,4 1 129,-5-2-129,-2 2 129,-9-2-129,-6 0 129,-12-2-129,-7 4 258,-16-18-129,0 29-129,0-29 129,-28 21-129,-2-12 129,-6 0-129,-5-6 0,-2-1-129,-3-2 129,0-2-129,3-5 0,2-2-129,4-1 0,3-3-258,9 6-258,-3-7-645,28 14-2322,0 0-1290,-20-14 258,20 14-516,0 0-387</inkml:trace>
          <inkml:trace contextRef="#ctx0" brushRef="#br1" timeOffset="49639.2872">3324 3359 14190,'7'-16'4773,"-7"16"-129,0 9-129,-12 5-3354,12 20-516,-5-2-129,5 12 0,0-1-258,0 1 0,0-3-258,3-2 0,6-3-129,4-9 0,3-2-129,0-9 0,3-4 0,1-7-129,3-5 258,-4 0-129,3-10 258,-4-6-129,-1-4 258,-2-5-129,-3-2 129,0-1 0,-3-2 129,4 1-129,-4 4 0,1 4 0,-1 2 129,-9 19-129,29-15 129,-12 15-129,1 7 0,2 9 0,1 2 0,1 4 0,-1-1 0,2 0 0,-3 1-129,1-6 129,-2-8 0,5 0 0,1-8 0,3 0 1,-1-9-130,-1-6 0,-1-4 0,-3-2 0,-6-10 0,-8-1 0,-8-2 0,0-1 0,-12 1 0,-8-1 0,-1 4 0,-2 3 0,2 6-259,1 5 130,20 17-129,-25-18 0,25 18 0,0 0 0,0 0 0,0 0 129,0 0 0,7 9 0,9-6 129,6 1 129,3-4 129,7 2-129,0-2 129,3 0 0,-3-7 0,2 3-129,-6 0 129,-1 3-129,-6 1 0,-1 0 1,-4 10-130,-2 10 0,-1 3 0,-3 7 0,-1 2 0,-5 6 0,-1 6-130,-3-8-644,0 10-645,-3-12-3354,-1-4-129,-3-7-129,7-5-258</inkml:trace>
          <inkml:trace contextRef="#ctx0" brushRef="#br1" timeOffset="50013.6878">4632 3505 13545,'37'-15'4773,"-17"10"0,3 3-258,-23 2-3096,41-10-516,-18-1-258,5 4-129,-5-9-129,1 0-129,-7-9 0,-4 2-129,-13-4 0,0 0 0,-18 2-129,-9 8 0,-5 2 0,-5 10 0,-4 5-129,-2 13 129,4 10-129,2 7 0,7 9 0,6 6 129,10 4-129,9 1 129,5 2 0,14-4 0,16-2 0,11-5 0,7-5-129,7-13-387,13 2-2322,-6-15-1806,1-6 0,1-4-516,-2-11-129</inkml:trace>
        </inkml:traceGroup>
        <inkml:traceGroup>
          <inkml:annotationXML>
            <emma:emma xmlns:emma="http://www.w3.org/2003/04/emma" version="1.0">
              <emma:interpretation id="{5B812649-74C2-46F2-8E1F-ED380BAF4FFB}" emma:medium="tactile" emma:mode="ink">
                <msink:context xmlns:msink="http://schemas.microsoft.com/ink/2010/main" type="inkWord" rotatedBoundingBox="8277,3464 11092,3437 11102,4507 8287,4535"/>
              </emma:interpretation>
              <emma:one-of disjunction-type="recognition" id="oneOf8">
                <emma:interpretation id="interp40" emma:lang="en-US" emma:confidence="0">
                  <emma:literal>went</emma:literal>
                </emma:interpretation>
                <emma:interpretation id="interp41" emma:lang="en-US" emma:confidence="0">
                  <emma:literal>w Pit</emma:literal>
                </emma:interpretation>
                <emma:interpretation id="interp42" emma:lang="en-US" emma:confidence="0">
                  <emma:literal>W. Pit</emma:literal>
                </emma:interpretation>
                <emma:interpretation id="interp43" emma:lang="en-US" emma:confidence="0">
                  <emma:literal>w unit</emma:literal>
                </emma:interpretation>
                <emma:interpretation id="interp44" emma:lang="en-US" emma:confidence="0">
                  <emma:literal>W. pit</emma:literal>
                </emma:interpretation>
              </emma:one-of>
            </emma:emma>
          </inkml:annotationXML>
          <inkml:trace contextRef="#ctx0" brushRef="#br1" timeOffset="50809.2892">5953 3345 13029,'13'-52'4902,"-11"34"-387,-2 18 0,0 0-2838,-15 4-774,8 22-129,-11 3-387,4 8-129,-2 2-129,4 6 0,3-1-129,5 1 129,4-8-129,4-1 0,12-10 0,5-3 0,2-7-129,6-7 129,-1-5 0,-1-4-129,-2-5 129,0-11 0,-6-6 0,-1-3 0,-5-3 129,-1-4-129,-3 0 0,0 0 0,0 3 129,1 6-129,-10 23 0,27-16 129,-7 16-129,3 22 0,2 6 129,3 8 0,1 5-129,1 1 129,-2-3 0,1-5 0,-6-7 0,0-8 129,-3-10 1,1-9-259,-2-5 0,3-15 0,-4-10 0,-2-5 0,-4-13 0,-5-6 0,-3-6 0,-4-3 0,-2 5 0,-12-1 0,-1 16 0,-8-5-1420,14 20-3095,-12 10-516,3 13 129,-1 5-258</inkml:trace>
          <inkml:trace contextRef="#ctx0" brushRef="#br1" timeOffset="51573.6903">7095 3649 14577,'0'0'4644,"16"-16"0,-16 16-129,0 0-3354,0 0-387,0 0-258,0 0 0,0 0-258,0 0-258,0 0 0,0 0-258,0 0-258,16 7-645,-16-7-2064,0 0-1548,0 0 258,0 19-516,0-19-129</inkml:trace>
          <inkml:trace contextRef="#ctx0" brushRef="#br1" timeOffset="52057.2911">7213 3353 9417,'39'-26'4644,"-16"24"-258,-3 2-129,-1 0-387,8 25-2838,-11-2-258,9 18 0,-8-6-258,5 15 0,-6-5-129,2 5-129,-6-8-129,-1-3 0,-4-10 0,-2-2 129,-5-27-129,6 19 0,-6-19-129,3-16 129,2-12 0,4-6-129,2-12 129,7-8-129,1-3 0,10-5 0,1 5 0,2 4 0,-2 5 129,-1 10-129,-3 10 0,-2 10 0,-5 15 0,-19 3 129,23 14-129,-14 5 0,-2 3 0,-3-1 129,-1 6-258,-3-4 0,0 4-258,-3-11-516,1 14-1161,-14-14-2580,-2-6 0,-3 1-258,0-7-258</inkml:trace>
          <inkml:trace contextRef="#ctx0" brushRef="#br1" timeOffset="52431.6918">8145 2766 14061,'48'-30'4644,"-27"23"0,-5 5-387,14 4-2967,-30-2-129,31 30-258,-21-7 0,6 18-387,-7 2-128,2 12-388,-4 9 0,0 14 0,-2 4 0,-1 5 0,1-1 0,2-6 0,1-7 0,0-7 0,3-9 0,-2-17 0,2-8 0,-2-10 0,0-6 0,-9-16 0,0 0-1162,0 0-2192,17-7-1419,-13-11 0,-1-3-387,-1-6-129</inkml:trace>
          <inkml:trace contextRef="#ctx0" brushRef="#br1" timeOffset="52946.4929">7997 3755 16383,'-19'15'4773,"19"-15"0,0 0 0,-18 12-3870,18-12-129,0 0-386,0 0-388,0 0 0,0 0 0,0 0 0,0 0 0,3 18-1033,-3-18-3740,0 0 0,0 0-129,6-11-387</inkml:trace>
          <inkml:trace contextRef="#ctx0" brushRef="#br1" timeOffset="52634.4923">8349 3323 13545,'-9'-35'4644,"9"35"-129,0 0 129,16-24-2838,9 26-1161,-1 2 0,11 5-258,2-4-258,4-5-387,6 9-645,-12-11-1677,-3-1-1935,0 1 0,-10-2-258,-22 4-387</inkml:trace>
        </inkml:traceGroup>
        <inkml:traceGroup>
          <inkml:annotationXML>
            <emma:emma xmlns:emma="http://www.w3.org/2003/04/emma" version="1.0">
              <emma:interpretation id="{B539B93D-BFBD-41D4-BFAF-87E681C5CCD6}" emma:medium="tactile" emma:mode="ink">
                <msink:context xmlns:msink="http://schemas.microsoft.com/ink/2010/main" type="inkWord" rotatedBoundingBox="11830,3601 13753,3583 13762,4485 11839,4503"/>
              </emma:interpretation>
              <emma:one-of disjunction-type="recognition" id="oneOf9">
                <emma:interpretation id="interp45" emma:lang="en-US" emma:confidence="1">
                  <emma:literal>the</emma:literal>
                </emma:interpretation>
                <emma:interpretation id="interp46" emma:lang="en-US" emma:confidence="0">
                  <emma:literal>The</emma:literal>
                </emma:interpretation>
                <emma:interpretation id="interp47" emma:lang="en-US" emma:confidence="0">
                  <emma:literal>tie</emma:literal>
                </emma:interpretation>
                <emma:interpretation id="interp48" emma:lang="en-US" emma:confidence="0">
                  <emma:literal>toe</emma:literal>
                </emma:interpretation>
                <emma:interpretation id="interp49" emma:lang="en-US" emma:confidence="0">
                  <emma:literal>they</emma:literal>
                </emma:interpretation>
              </emma:one-of>
            </emma:emma>
          </inkml:annotationXML>
          <inkml:trace contextRef="#ctx0" brushRef="#br1" timeOffset="57423.7008">9424 3416 13287,'48'-20'4257,"-22"11"-129,12 9 0,6 4-3225,-3 1-516,9-1-516,5 5-645,-5-6-2709,2-3-387,3-3-516,-7-17-258,0 2 0</inkml:trace>
          <inkml:trace contextRef="#ctx0" brushRef="#br1" timeOffset="57189.7004">9735 2932 10707,'0'-25'4386,"0"25"129,0 0-387,-9-23-1290,9 32-1290,0-9-387,0 37-387,0-7-129,4 18-258,-3 7 129,7 15-129,-7 3-129,6 7 0,-3-2-129,0-1 1,-1-4-130,-1-9-130,1-6-257,-3-17-258,2 5-1161,-2-19-2709,-12-9-258,-10-6-129,-4-6-258</inkml:trace>
          <inkml:trace contextRef="#ctx0" brushRef="#br1" timeOffset="57829.3016">10109 2921 14448,'0'0'4644,"0"0"-129,5 23 0,-5 4-3354,19 25-387,-10 3 0,9 14-129,-7 2-258,1 7-129,-6-1-129,-5-2 0,1-6-258,-2-14 129,0-10-129,0-12 0,0-9 0,0-24 0,0 19 0,0-19 0,0 0 129,14-19 0,-3-1 0,2-5 0,-1-5 129,6-2 0,0 0 0,3 2 129,-5 1-129,5 6 129,1 3-129,4 12 1,1 4-130,1 4 0,1 12 0,-2 6 0,1 7-130,-7 0-386,6 14-1290,-13-9-2838,1 1-129,-5-6 0,1-8-387</inkml:trace>
          <inkml:trace contextRef="#ctx0" brushRef="#br1" timeOffset="58203.7022">10811 3565 12771,'61'-16'4386,"-26"5"-129,8 3-129,12 0-2580,-16-13-774,9 7-258,-10-9 0,-1 1-129,-12-6 0,-7-1-129,-13-1 129,-5 4-129,-11-1 0,-10 7-129,-6 4 0,-1 7 0,-2 9-129,-2 7 0,3 15 0,2 8 0,3 6 0,4 5 0,6 3 0,5 4 129,5-2-129,4-1 0,14-4-129,10-6 129,9-3-258,8-10-129,16-1-645,-9-9-3354,15-8-129,1 0-258,3-4 0</inkml:trace>
        </inkml:traceGroup>
        <inkml:traceGroup>
          <inkml:annotationXML>
            <emma:emma xmlns:emma="http://www.w3.org/2003/04/emma" version="1.0">
              <emma:interpretation id="{ECC6949B-F380-48FC-850C-70DB41AE53A1}" emma:medium="tactile" emma:mode="ink">
                <msink:context xmlns:msink="http://schemas.microsoft.com/ink/2010/main" type="inkWord" rotatedBoundingBox="14523,3614 19670,3565 19683,4905 14536,4955"/>
              </emma:interpretation>
              <emma:one-of disjunction-type="recognition" id="oneOf10">
                <emma:interpretation id="interp50" emma:lang="en-US" emma:confidence="0.5">
                  <emma:literal>operator</emma:literal>
                </emma:interpretation>
                <emma:interpretation id="interp51" emma:lang="en-US" emma:confidence="0">
                  <emma:literal>Operator</emma:literal>
                </emma:interpretation>
                <emma:interpretation id="interp52" emma:lang="en-US" emma:confidence="0">
                  <emma:literal>operators</emma:literal>
                </emma:interpretation>
                <emma:interpretation id="interp53" emma:lang="en-US" emma:confidence="0">
                  <emma:literal>Operators</emma:literal>
                </emma:interpretation>
                <emma:interpretation id="interp54" emma:lang="en-US" emma:confidence="0">
                  <emma:literal>operagoer</emma:literal>
                </emma:interpretation>
              </emma:one-of>
            </emma:emma>
          </inkml:annotationXML>
          <inkml:trace contextRef="#ctx0" brushRef="#br1" timeOffset="58812.1033">12334 3448 8772,'25'-77'3870,"-25"35"258,-6 13-387,-6 4-2322,-15-3 0,6 19-387,-11-5-258,7 14-258,-3 7-258,6 12 0,-1 3 0,7 10 0,0 3 0,7 4 0,4 4 0,5 1 0,2-6 0,12 3 0,5-6 0,8-1 0,0-9 0,7-4 129,-4-10 129,5-2-129,-4-9 129,-1-4-129,-3-15 0,-1-3 0,-8-10-129,-2-5 0,-5-6-129,-8-5-129,-3-3 130,-7 1-260,-7 7 1,-9-1-258,1 15-129,-10-3-774,15 29-2064,-12-1-1419,4 4 0,2 13-258,5 1 0</inkml:trace>
          <inkml:trace contextRef="#ctx0" brushRef="#br1" timeOffset="59124.1038">12875 3220 14190,'19'-9'4644,"-19"9"-129,0 0 129,0 0-3225,18 30-516,-15 6-129,8 21-129,-7 3-129,8 15 1,-8 7-517,1 3 0,-1 2 0,-3-3 0,1-4 0,2-5 0,-1-9 0,1-8 0,1-10 0,1-12 0,1-6 0,-7-30-130,10 32-2063,-10-32-2451,0 0-258,-12-25 0,-1-1-129</inkml:trace>
          <inkml:trace contextRef="#ctx0" brushRef="#br1" timeOffset="59404.9043">12880 3373 12771,'43'-110'4644,"-8"69"-129,8 12 0,10 28-2580,-5-7-1032,18 16-258,-9 8-129,2 10-129,-11 3-129,-4 4 0,-12-2-129,-9 3 129,-16-4-129,-7-4 0,-21-4 0,-14-3-129,-10 1-258,-14-8-258,1 8-387,-17-20-645,20 5-2451,-9-5-903,7 0 129,12-5-129,12-6-129</inkml:trace>
          <inkml:trace contextRef="#ctx0" brushRef="#br1" timeOffset="60200.5057">13353 3453 13416,'82'9'4515,"-34"-7"-258,5 1 129,8 6-3225,-8-9-258,9 0-387,-8-9-129,-1-1 0,-7-10-129,1-1 0,-14-8 0,-1 1 0,-12-4-129,-8 0-129,-10 1 129,-4 5-258,-14 6 129,-14 4-129,-2 13-129,-11 3 0,3 5 129,-5 11-129,6 9 0,3 3 129,8 4 0,10 4 0,7 0 258,11-1 0,2-3 129,20 0 0,8-7 0,11 0 129,1-9 0,12 2-129,-3-11 0,6-2 0,-3-5-129,-1 0 0,-3-12 0,-2-2 0,-7-8 0,-4-5-129,-5-5 130,-5-3-130,-8 1 0,-6-3-130,-10 1 1,-3 1 0,-3 6-129,-11 2 0,-1 10 129,-2-1-129,1 5 0,0 5 129,16 8 0,-18-9 0,18 9 129,0 0 0,9-4 0,8 4 129,5 0 129,3 0-129,1 0 129,6 5 0,-3-3-129,-1 2 129,-1-1-129,-2 1 0,-2 1 0,0 1-129,-1-1 130,-1 4-130,0 3 0,-3 4 0,0 6 0,-4 1 0,-3 7-130,-4 4 1,-2 5-129,-5-4-129,4 10-387,-4-15-516,12 15-903,-7-17-2580,15-3 129,10-9-258,11-7 0</inkml:trace>
          <inkml:trace contextRef="#ctx0" brushRef="#br1" timeOffset="60590.5064">15249 3439 13029,'0'-62'4644,"-16"37"-258,-7 2 0,-14 1-2838,15 22-645,-8-3-387,3 4-258,-1 8 0,5 11-129,0-1 0,5 5 0,4-1-129,5 0-129,7 3 0,0-2 0,2 4-258,7-7-129,9 6 129,-3-11-129,6 4 258,1-10 0,1-3 258,1-3 129,-3-4 258,10 0 129,-11-12 129,8 6-129,-6-4 0,5 6-129,-6-1-129,6 5 0,-5 0 0,-2 5-258,-18-5 0,26 28-258,-13-10-258,-13-18-387,19 38-1290,-19-38-2580,7 19 129,-7-19-258,0 0-129</inkml:trace>
          <inkml:trace contextRef="#ctx0" brushRef="#br1" timeOffset="60871.3069">15530 3026 14835,'55'-110'4902,"-24"80"-258,-5 10 129,8 20-3483,-16 5-258,7 24-258,-11 6-257,0 15-517,-3 11 0,0 10 0,-4 5 0,2 4 0,-4 0 0,-3-5 0,3 2 0,-5-19-904,4 8-2450,-4-25-1548,-6-7 0,-6-16-516,12-18 129</inkml:trace>
          <inkml:trace contextRef="#ctx0" brushRef="#br1" timeOffset="61276.9076">15616 3467 9030,'73'-18'4515,"-16"15"-129,8-6-258,14-3-645,11 12-2580,-8-6-258,4 4-258,-17-3 129,-5 5 0,-21-3-129,-13 3 0,-30 0 0,2 14 0,-11-2-129,-9 6 0,-3 3-258,1 8 0,2 1 0,4 6 0,7-1-129,5 4 129,2-1 0,7-4 129,6-4-129,5-5 258,-1-9-129,5-7 129,-1-9 129,0-9-129,-3-16 0,0-4-129,-7-12-129,-4-8-258,-4-7-129,-3-15-258,0 14-645,-21-14-2451,12 14-1032,-2 7 0,4 11-258,0 16-258</inkml:trace>
          <inkml:trace contextRef="#ctx0" brushRef="#br1" timeOffset="61776.1085">16542 3611 14835,'64'34'4773,"-33"-18"0,-6-5-129,7 3-3483,-15-12-387,10 3-258,-6-5-129,3 0-129,-5-9 0,1-1-129,-1-8-129,-3-4 0,0-1-129,-7-7-129,2 0-129,-9-6-129,1 4 0,-3-9-129,-2 15 0,-8-12-129,4 15 129,-6-3-129,12 26 129,-13-27 129,13 27 129,0 0 258,0 0 258,15-2 129,1 2 258,10 4 0,-1-4 258,14 7 0,-7-7-129,11 1 0,-7-1 0,1 0-129,-7 0-129,1 4 0,-10 3 0,0 13 0,-8 1-128,-1 13-259,-5 3 0,-1 6 0,-6 5 0,0 2 0,0 3 0,-15-16-2710,12 10-1934,-4-13-516,7-6-129,14-10-387</inkml:trace>
        </inkml:traceGroup>
        <inkml:traceGroup>
          <inkml:annotationXML>
            <emma:emma xmlns:emma="http://www.w3.org/2003/04/emma" version="1.0">
              <emma:interpretation id="{916137C8-11A3-446C-90F4-5F334FD59D63}" emma:medium="tactile" emma:mode="ink">
                <msink:context xmlns:msink="http://schemas.microsoft.com/ink/2010/main" type="inkWord" rotatedBoundingBox="20465,4016 21095,4010 21101,4637 20471,4643"/>
              </emma:interpretation>
              <emma:one-of disjunction-type="recognition" id="oneOf11">
                <emma:interpretation id="interp55" emma:lang="en-US" emma:confidence="1">
                  <emma:literal>+</emma:literal>
                </emma:interpretation>
                <emma:interpretation id="interp56" emma:lang="en-US" emma:confidence="0">
                  <emma:literal>4</emma:literal>
                </emma:interpretation>
                <emma:interpretation id="interp57" emma:lang="en-US" emma:confidence="0">
                  <emma:literal>"</emma:literal>
                </emma:interpretation>
                <emma:interpretation id="interp58" emma:lang="en-US" emma:confidence="0">
                  <emma:literal>^</emma:literal>
                </emma:interpretation>
                <emma:interpretation id="interp59" emma:lang="en-US" emma:confidence="0">
                  <emma:literal>x</emma:literal>
                </emma:interpretation>
              </emma:one-of>
            </emma:emma>
          </inkml:annotationXML>
          <inkml:trace contextRef="#ctx0" brushRef="#br1" timeOffset="65598.1152">18063 3597 10191,'0'0'4644,"-7"-18"129,7 18-387,0 0-2064,9 0-1161,11 0-129,-20 0-258,41 0-258,-11 0-129,9 0 0,5 0-129,10 0-129,-1-1 0,4-1-129,0 2-129,-4-4-258,2 4-387,-19-5-1419,1 5-2580,-10-2 0,-9-3-258,-18 5-129</inkml:trace>
          <inkml:trace contextRef="#ctx0" brushRef="#br1" timeOffset="65863.3157">18490 3316 13287,'-5'-18'5031,"5"18"-258,0 0 129,-16 0-3354,18 32-645,-2-5-129,5 17-129,-1 4-258,4 9 0,0 6-257,0-1-130,0 0 0,-7-8-904,15-3-3869,-16-1-129,0-9 0,-3-6-387</inkml:trace>
        </inkml:traceGroup>
      </inkml:traceGroup>
      <inkml:traceGroup>
        <inkml:annotationXML>
          <emma:emma xmlns:emma="http://www.w3.org/2003/04/emma" version="1.0">
            <emma:interpretation id="{7E40ADB1-7A5D-426C-839A-4C5EB06BCF4D}" emma:medium="tactile" emma:mode="ink">
              <msink:context xmlns:msink="http://schemas.microsoft.com/ink/2010/main" type="line" rotatedBoundingBox="3201,4984 21276,4852 21285,6037 3210,6169"/>
            </emma:interpretation>
          </emma:emma>
        </inkml:annotationXML>
        <inkml:traceGroup>
          <inkml:annotationXML>
            <emma:emma xmlns:emma="http://www.w3.org/2003/04/emma" version="1.0">
              <emma:interpretation id="{1AA93D21-07F5-423E-B2E3-5D267ED47F66}" emma:medium="tactile" emma:mode="ink">
                <msink:context xmlns:msink="http://schemas.microsoft.com/ink/2010/main" type="inkWord" rotatedBoundingBox="3201,5031 7573,4999 7580,5867 3208,5899"/>
              </emma:interpretation>
              <emma:one-of disjunction-type="recognition" id="oneOf12">
                <emma:interpretation id="interp60" emma:lang="en-US" emma:confidence="1">
                  <emma:literal>closure</emma:literal>
                </emma:interpretation>
                <emma:interpretation id="interp61" emma:lang="en-US" emma:confidence="0">
                  <emma:literal>dos we</emma:literal>
                </emma:interpretation>
                <emma:interpretation id="interp62" emma:lang="en-US" emma:confidence="0">
                  <emma:literal>dos were</emma:literal>
                </emma:interpretation>
                <emma:interpretation id="interp63" emma:lang="en-US" emma:confidence="0">
                  <emma:literal>dos use</emma:literal>
                </emma:interpretation>
                <emma:interpretation id="interp64" emma:lang="en-US" emma:confidence="0">
                  <emma:literal>dos are</emma:literal>
                </emma:interpretation>
              </emma:one-of>
            </emma:emma>
          </inkml:annotationXML>
          <inkml:trace contextRef="#ctx0" brushRef="#br1" timeOffset="67875.7191">1060 4796 9417,'-18'-16'4644,"18"16"-516,-30-9 129,30 9-1548,-29-2-1419,3 2-387,10 7-258,-11 4-129,8 10-129,-3-1-129,4 5 0,-1 0-129,3 7 0,3-2 0,4 4 0,6-4 0,3 0 0,2-1-129,14-1 129,5-3-129,9-2 0,6-5 129,7-5-258,3-5 129,5-4-129,5-4 0,-1 0-129,5-5-387,-12-17-516,14 10-1548,-10-8-1935,-11-8 387,-6 1-774,-8-8 0</inkml:trace>
          <inkml:trace contextRef="#ctx0" brushRef="#br1" timeOffset="68172.1197">1417 4476 12900,'-33'-66'5031,"20"39"-387,6 4 129,2-9-2709,5 32-903,0-16-258,0 16-387,0 0 0,7 22-257,0 4-259,4 19 0,-1 6 0,5 13 0,-3 6 0,2 6 0,-1 2 0,1-5 0,0-3 0,2-13 0,2-4 0,-7-16-646,12 6-773,-18-27-2193,15 0-1419,-3-9 129,5-5-258,1-2-516</inkml:trace>
          <inkml:trace contextRef="#ctx0" brushRef="#br1" timeOffset="68499.7203">1867 4832 13029,'4'-52'4902,"-4"52"-516,0-20 387,0 20-2580,0 0-1419,-14 22-129,12 8-258,-2 0-129,4 8 0,0 3 0,0 1-129,8-4 129,2-1-258,3-3 0,3-6 0,0-5 129,2-7-129,-1-9 0,3-7 129,-2-8 0,1-10 1,-3-11-130,2-4 0,-7-8 0,-4-2 0,-7-3 0,-7-1 0,-9 10 0,-18-6-1420,9 15-3224,-18 8-387,2 11 129,-1 9-516</inkml:trace>
          <inkml:trace contextRef="#ctx0" brushRef="#br1" timeOffset="69201.7215">2794 4698 10965,'2'-37'4257,"-23"8"0,-1 24-258,-8 5-2064,-7 0-1290,5 2 0,-6 8-258,3 8-258,3 0 0,3 5 0,10 0-129,8 0 0,8 1 0,4-3 258,15-2-129,18 3 129,3-6 0,15 3 129,-2-3 0,9 4 0,-6-4 0,4 4 0,-13-6 0,-1 4-129,-15-2 0,-4 0 0,-14 0 0,-10 0 0,0-16-129,-23 30 0,-5-16 129,-6-3-258,-9-2 129,-7-2-129,1-2 0,-7-3 0,5-2 0,-3 0-129,8-2-129,0-3 0,10-1-129,3-4-129,11 8-258,-3-12-645,25 14-1419,0 0-1935,0 0 258,0 0-387,0 0 0</inkml:trace>
          <inkml:trace contextRef="#ctx0" brushRef="#br1" timeOffset="70075.3231">3235 4743 14577,'0'-18'4644,"0"18"-129,2 18-129,11 8-3354,-13-1-516,1 11 0,1-2-129,3 1-258,-1 1 0,3-2-258,0-4 0,0-7-129,6-2 129,-13-21-129,25 20 0,-25-20 129,30 0 0,-14-14 129,0-4 129,2-2 0,-2-6 0,2-1 129,-6-5 0,2 3-129,-1-3 129,-3 9 0,-1 2-129,-9 21 129,22-25-129,-6 23 0,0 2 129,7 14 0,0 8-129,7 1 258,0 2-257,4 3-130,2-1 0,-1 1 0,-3-4 0,2-5 0,-4-3 0,1-7 0,-1-5 0,-2-4 0,-1-7 0,-2-11 0,-2-11 0,-3-6 0,-6-6 0,-7-7 0,-7-4 0,0-1 0,-13-1 0,-8 1 0,-2 9 0,-4 3 0,2 9 0,1 5 0,4 13 0,0 1 0,20 13-259,-19 0 130,19 0-129,3 22 129,13-8 0,6 4 0,8-2 129,7 1 129,2-6 0,6 0 129,-4-4 0,2 2 1,-8-6-259,2 3 0,-8-3 0,-4 8 0,-6 1 0,-1 6 0,-5 4 0,-3 1 0,-3 5 0,-5 1 0,0 4 0,-2-6 0,0 16-1807,-5-17-2966,-2 1-258,-1-4-129,8-3 0</inkml:trace>
          <inkml:trace contextRef="#ctx0" brushRef="#br1" timeOffset="70434.1237">4678 4857 14319,'75'-25'4902,"-33"12"-129,5-1-129,1 10-2838,-9-17-903,7 3-258,-12-5-258,-6-4-129,-10-1-128,-11-4-130,-7 2 0,-21 1 0,-11 4 0,-9 6 0,-4 8 0,-6 9 0,1 4-130,2 19 1,11 6 0,6 10 129,14 4-129,11 4 129,8-1 0,18 1 0,13-1 0,14-6-129,10-1-387,-2-16-903,12 1-2967,1-5-516,-2-6 129,3-6-387</inkml:trace>
        </inkml:traceGroup>
        <inkml:traceGroup>
          <inkml:annotationXML>
            <emma:emma xmlns:emma="http://www.w3.org/2003/04/emma" version="1.0">
              <emma:interpretation id="{0F50B13A-5213-48F3-8AF1-EBAD50F5A366}" emma:medium="tactile" emma:mode="ink">
                <msink:context xmlns:msink="http://schemas.microsoft.com/ink/2010/main" type="inkWord" rotatedBoundingBox="8553,4945 11312,4925 11318,5811 8560,5831"/>
              </emma:interpretation>
              <emma:one-of disjunction-type="recognition" id="oneOf13">
                <emma:interpretation id="interp65" emma:lang="en-US" emma:confidence="0">
                  <emma:literal>want</emma:literal>
                </emma:interpretation>
                <emma:interpretation id="interp66" emma:lang="en-US" emma:confidence="0">
                  <emma:literal>W met</emma:literal>
                </emma:interpretation>
                <emma:interpretation id="interp67" emma:lang="en-US" emma:confidence="0">
                  <emma:literal>W. at</emma:literal>
                </emma:interpretation>
                <emma:interpretation id="interp68" emma:lang="en-US" emma:confidence="0">
                  <emma:literal>W mist</emma:literal>
                </emma:interpretation>
                <emma:interpretation id="interp69" emma:lang="en-US" emma:confidence="0">
                  <emma:literal>W. pit</emma:literal>
                </emma:interpretation>
              </emma:one-of>
            </emma:emma>
          </inkml:annotationXML>
          <inkml:trace contextRef="#ctx0" brushRef="#br1" timeOffset="73101.7284">6345 4615 8514,'1'-29'4773,"-1"13"-129,-1-3-129,-6-5-774,7 24-1548,-24-21-774,24 21-387,-33 7-387,15 18-129,-5 5-258,1 9 0,-1 6-129,5 7 1,2-1-130,6-3 0,6-2 0,4-6 0,0-7 0,13-4 0,4-8 0,5-7 0,5-7 0,-1-7 0,3-1 0,-1-12 0,-3-6 0,-2-4 0,-3-2 0,-6-2 0,-3 0 0,-4-1-130,0 3 130,-4 4 0,-1 3 0,-2 18 0,13-18 0,-13 18 0,23 7 130,-7 11-130,3 3 0,4 6 0,1 0 0,0 1 0,0-1 0,0-4 0,-4-7 0,1-4 0,-1-6 0,3-6 0,-2-13 0,3-12 0,-5-8 0,1-10 0,-4-9 0,-7-6 0,-6 1 0,-3-2 0,-5 13 0,-18-4 0,14 21-4516,-16 12-515,0 15 0,2 7-387</inkml:trace>
          <inkml:trace contextRef="#ctx0" brushRef="#br1" timeOffset="73366.9289">7060 4896 18447,'55'-2'5031,"-34"2"0,-21 0-773,27 5-4258,-27-5 0,0 0 0,18 16 0,-18-16 0,0 0 0,0 0-1033,0 0-3740,0 0-387,0 0 258,-7-18-645</inkml:trace>
          <inkml:trace contextRef="#ctx0" brushRef="#br1" timeOffset="73788.1296">7318 4604 16641,'57'-4'4902,"-25"22"129,-4 3-387,8 19-3354,-13-5-1031,7 11-259,-7 2 0,-2 1 0,-6-7 0,-3-4 0,-3-10 0,-4-7 0,-5-21 0,0 0 0,0 0 0,8-12 0,-5-24 0,4-3 0,4-9 0,0-5 0,5-1 0,1 3 0,-1 6 0,0 10 0,0 6 0,-1 10 0,-15 19 0,24-11 0,-24 11 0,18 16 0,-12 4 0,-5 1 0,1 9 0,-4-8-130,2 8-4514,-10-2-258,1-3-129,0-3-387</inkml:trace>
          <inkml:trace contextRef="#ctx0" brushRef="#br1" timeOffset="73990.9299">8097 4819 14835,'35'-11'5031,"-35"11"129,22-7-516,-12 16-1547,-10-9-3097,0 0 0,7 22 0,-7-22 0,0 30-388,-19-18-4385,19-12-129,-25 13 0,25-13-258</inkml:trace>
          <inkml:trace contextRef="#ctx0" brushRef="#br1" timeOffset="74287.3305">8467 4239 16512,'53'-26'4902,"-32"26"129,3 14-129,-8 12-3482,3 26-1420,-10 3 0,5 15 0,-10 1 0,-1 12 0,-3-1 0,0-2 0,-1-5 0,-3-7 0,4-8 0,0-10 0,2-9 0,5-15 0,7-4 0,-14-22 0,34 10-130,-34-10-4772,18-26-129,-13-4 0,-1-3-258</inkml:trace>
          <inkml:trace contextRef="#ctx0" brushRef="#br1" timeOffset="74427.7307">8543 4730 15738,'-21'-16'4386,"21"16"129,0 0-258,39-5-3354,-5 5-645,9 3-774,12 12-1677,0-6-2064,-4-8-129,5 3-258,-7-4-258</inkml:trace>
        </inkml:traceGroup>
        <inkml:traceGroup>
          <inkml:annotationXML>
            <emma:emma xmlns:emma="http://www.w3.org/2003/04/emma" version="1.0">
              <emma:interpretation id="{112C8305-E8EB-43F3-AE8C-71A28228116A}" emma:medium="tactile" emma:mode="ink">
                <msink:context xmlns:msink="http://schemas.microsoft.com/ink/2010/main" type="inkWord" rotatedBoundingBox="12145,5041 14195,5026 14200,5829 12151,5844"/>
              </emma:interpretation>
              <emma:one-of disjunction-type="recognition" id="oneOf14">
                <emma:interpretation id="interp70" emma:lang="en-US" emma:confidence="1">
                  <emma:literal>the</emma:literal>
                </emma:interpretation>
                <emma:interpretation id="interp71" emma:lang="en-US" emma:confidence="0">
                  <emma:literal>tie</emma:literal>
                </emma:interpretation>
                <emma:interpretation id="interp72" emma:lang="en-US" emma:confidence="0">
                  <emma:literal>toe</emma:literal>
                </emma:interpretation>
                <emma:interpretation id="interp73" emma:lang="en-US" emma:confidence="0">
                  <emma:literal>they</emma:literal>
                </emma:interpretation>
                <emma:interpretation id="interp74" emma:lang="en-US" emma:confidence="0">
                  <emma:literal>thew</emma:literal>
                </emma:interpretation>
              </emma:one-of>
            </emma:emma>
          </inkml:annotationXML>
          <inkml:trace contextRef="#ctx0" brushRef="#br1" timeOffset="75192.1321">9737 4803 16512,'50'-12'4515,"-15"12"0,6 0-129,-2 0-3483,18 0-516,4 0-387,1-4-645,13 4-774,-17-12-2838,6-10-258,-3-3-129,-8-8 0</inkml:trace>
          <inkml:trace contextRef="#ctx0" brushRef="#br1" timeOffset="74973.7317">9998 4533 15867,'-3'-70'4773,"3"49"0,0 21-129,0 0-3225,0 0-387,-4 45-773,1-8-259,3 16 0,0 4 0,0 9 0,3-2 0,6 2 0,2-6 0,-1-5 0,3-1 0,-6-15 0,7 5-388,-12-19-4385,0-9-387,-2-16 129,-13 4-129</inkml:trace>
          <inkml:trace contextRef="#ctx0" brushRef="#br1" timeOffset="75597.7325">10482 4392 15093,'-28'-57'4773,"28"57"-258,-18-14 129,18 14-2967,0 21-516,0 6-257,16 18-904,-5-1 0,8 13 0,-5 0 0,2 3 0,-3 1 0,-4-4 0,-4 0 0,-3-9 0,1-2 0,-3-12 0,4-4 0,-2-12 0,-2-18 0,18 10 0,-2-11 0,3-14 0,1-6 0,3-4 0,0-7 0,0 0 0,0-3 0,-2-1 0,1 4 0,-3 4 0,3 4 0,-1 8 0,2 11 0,-3 5 0,-2 9 0,-2 11 0,-2 6 0,-5 3 0,1 8 0,-10-12-130,11 14-3095,-9-14-1548,1-4-129,-3-21-258,18 25 0</inkml:trace>
          <inkml:trace contextRef="#ctx0" brushRef="#br1" timeOffset="75956.5334">11249 4862 15996,'62'-9'4644,"-26"5"0,3 1-516,-4-13-2967,19 10-387,-10-10-258,4 0-129,-9-5-129,-1 0-129,-12-6 1,-8 2-130,-16 0 0,-6 0 0,-22 0 0,-10 6 0,-8 5 0,-4 5 0,-2 9 0,0 3 0,4 19 0,7 6 0,10 10 0,10 6 0,10 4 0,9 0 0,10-2 0,17-5 0,18-3-130,6-15-386,18 3-516,-8-15-3354,15-7-258,3-4-129,1-8-129</inkml:trace>
        </inkml:traceGroup>
        <inkml:traceGroup>
          <inkml:annotationXML>
            <emma:emma xmlns:emma="http://www.w3.org/2003/04/emma" version="1.0">
              <emma:interpretation id="{C9CADCFC-EBA5-42D4-AE36-B043672EBE09}" emma:medium="tactile" emma:mode="ink">
                <msink:context xmlns:msink="http://schemas.microsoft.com/ink/2010/main" type="inkWord" rotatedBoundingBox="14975,4878 21301,5072 21266,6240 14939,6047"/>
              </emma:interpretation>
              <emma:one-of disjunction-type="recognition" id="oneOf15">
                <emma:interpretation id="interp75" emma:lang="en-US" emma:confidence="0">
                  <emma:literal>operator.</emma:literal>
                </emma:interpretation>
                <emma:interpretation id="interp76" emma:lang="en-US" emma:confidence="0">
                  <emma:literal>operator,</emma:literal>
                </emma:interpretation>
                <emma:interpretation id="interp77" emma:lang="en-US" emma:confidence="0">
                  <emma:literal>operators.</emma:literal>
                </emma:interpretation>
                <emma:interpretation id="interp78" emma:lang="en-US" emma:confidence="0">
                  <emma:literal>Operator.</emma:literal>
                </emma:interpretation>
                <emma:interpretation id="interp79" emma:lang="en-US" emma:confidence="0">
                  <emma:literal>operators</emma:literal>
                </emma:interpretation>
              </emma:one-of>
            </emma:emma>
          </inkml:annotationXML>
          <inkml:trace contextRef="#ctx0" brushRef="#br1" timeOffset="76845.735">13326 4627 16641,'70'-50'4773,"-49"32"0,-3 11-129,-18 7-3354,18 6-644,-17 20-646,5 15 0,-6 6 0,2 11 0,-2 4 0,0 6 0,0 0 0,0 1 0,0 2 0,3-5 0,6 0 0,-5-15 0,10 6-259,-14-28-3353,3-4-1290,-3-25 0,0 0-387,0 0 0</inkml:trace>
          <inkml:trace contextRef="#ctx0" brushRef="#br1" timeOffset="77157.7355">13456 4643 12900,'-5'-82'4773,"7"50"-258,14 14 129,19 18-2322,-6-8-903,28 11-516,1 6-387,14 11-129,-1-3-129,0 6-128,-9-3-130,-5-2 0,-14-4 0,-18 2 0,-25-16 0,0 25 0,-31-16 0,-15-2 0,-11 2 0,-14-4 0,0 6-517,-11-11-644,18 12-1548,-4-8-2064,11-1 129,8 3-258,11-1-129</inkml:trace>
          <inkml:trace contextRef="#ctx0" brushRef="#br1" timeOffset="76549.3344">12887 4638 14190,'5'-50'4257,"-14"29"-129,-14-3 129,-9 7-3225,6 13-387,-12 1-258,3 10 0,-6 10-258,5 14 129,1 6-258,8 8 129,2-1 0,11 4 0,7-2 0,7-1 0,7-8 129,20-1 129,5-11-129,12-4 129,2-10 0,11-3 0,-5-8 1,5-7-388,-11-14 0,-3-4 0,-13-9 0,-7-7 0,-14-10 0,-9-6 0,-4-2 0,-15-1 0,-8 6 0,-8 6 0,1 22 0,-20-6-2065,12 30-2579,-5 5-387,10 22 0,0 11-129</inkml:trace>
          <inkml:trace contextRef="#ctx0" brushRef="#br1" timeOffset="77922.1369">14150 4723 15351,'80'-9'4644,"-41"2"-387,2 2 129,4-1-3741,-10-4-129,2-1-129,-6-7-129,-3 2 0,-10-5-129,-7 0 129,-11-1-129,-7 4-129,-13 1 0,-10 4 0,-4 8-129,-7 3-129,2 4 0,-2 10 0,7 8 129,4 3-129,9 5 129,10 6 258,9-2 0,6 6 258,13-8 0,17 5 129,4-10 0,13 2 0,3-13-128,6-1-388,-1-11 0,5-2 0,-6-8 0,3-8 0,-4-7 0,-6-5 0,-3-6 0,-7-5 0,-9 0 0,-10-6 0,-8 3 0,-14-1 0,0 7 0,-21 4 0,-2 7-259,-11 6-257,7 13 0,-7-1 0,9 7 129,4 4 0,21-4 258,-18 21 129,18-21 129,13 23 129,6-17 129,15 4 0,0-8 129,10 4 0,1-6 1,3 1-517,-4-1 0,1 4 0,-6-2 0,-2 1 0,-7 4 0,-3 4 0,-4 3 0,-5 2 0,-2 6 0,-5 1 0,-1 7 0,-6 0 0,0 6 0,-4-4 0,0 10 0,-2-13-1162,4 14-1547,-2-17-2193,5 1 129,6-7-258,6-4-129</inkml:trace>
          <inkml:trace contextRef="#ctx0" brushRef="#br1" timeOffset="78343.3376">15868 4723 14964,'4'-59'4773,"-13"36"-387,-9 5 258,-16 2-3483,15 16-516,-11 0-129,5 2-258,-4 11 0,8 4-129,1 1 0,8 4 0,3-1-129,7 0 129,2 1-258,0 1 129,9 0-129,2-4-129,3 1 129,-14-20-129,30 27 129,-14-22 0,2-5 129,0-2 0,0-14 258,1-2-129,-1-5 258,1 0-129,-1 0 0,2 5-129,-4 4 129,3 7-128,-1 5-130,0 4 0,0 12 0,-2 8 0,2 4-259,-8-3-386,13 9-387,-23-32-2193,25 32-1548,-2-23 0,6-9-258,6 0 0</inkml:trace>
          <inkml:trace contextRef="#ctx0" brushRef="#br1" timeOffset="79014.1388">16381 4704 16125,'26'-43'4773,"3"32"0,6-1-387,13 12-3354,-5 0-387,10 9-258,-1-6-129,1 3 0,-6-5-258,-3-1 130,-10 0-130,-6 0 0,-6-1 0,-22 1 0,14-17 0,-14 17 0,0 0 0,-16-12 0,16 12 0,-30 9 0,14 9-130,3 5 130,2 9-129,4 5 129,7 2 0,0 4 0,13-4 129,6-1 1,4-5-130,10-2 0,-3-10 0,5-5 0,-4-11 0,2-5 0,-8-7 0,-2-12 0,-7-12 0,-7-8 0,-3-5 0,-6-10 0,-4 6 0,-12-7 0,7 21-775,-21-1-4127,10 12-258,-1 7 129,3 16-258</inkml:trace>
          <inkml:trace contextRef="#ctx0" brushRef="#br1" timeOffset="78561.738">16491 4328 16641,'5'-44'4773,"-5"44"258,11 19-387,-11 8-3612,16 26-386,-5 1-646,8 17 0,-5 4 0,-3 3 0,1 5 0,-12-19 0,11 11-3226,-13-23-1676,-7-8-258,-7-15-129,0-13-129</inkml:trace>
          <inkml:trace contextRef="#ctx0" brushRef="#br1" timeOffset="79185.7391">17195 4990 10707,'80'32'3354,"-58"-28"-516,11 12-1290,-4-6-4386,-29-10-774,0 0-258,0 0-258</inkml:trace>
          <inkml:trace contextRef="#ctx0" brushRef="#br1" timeOffset="79809.7401">17412 5052 15867,'22'2'5031,"-3"-2"-129,-19 0-129,16-5-3354,-16 5-774,23-11-515,-7 2-130,-3-7 0,5-4 0,-6-4 0,0-3 0,-3-5 0,-5-4 0,-4 1 0,0 1 0,-11 2 0,-7 2 0,-1 5 0,-6 5 0,2 6 0,-2 3-259,4 6-128,1 0 129,20 5 0,-25 0 129,25 0 0,0 0 0,0 0 129,16 16 129,4-13 0,8-1 129,2-2 0,6 0 0,0-2 129,6-3-257,-6-4-130,1 4 0,-5-4 0,2 5 0,-7 1 0,-1 3 0,-3 0 0,1 1 0,-5 12 0,-1 3 0,-2 7 0,-5 5 0,-6 6 0,-5 2 0,0 7 0,-16-10-130,11 10-4643,-17-7-387,6-4 129,0-6-387</inkml:trace>
          <inkml:trace contextRef="#ctx0" brushRef="#br1" timeOffset="80246.5407">18793 4945 15351,'39'13'5160,"-21"-6"129,-18-7-516,21 14-2579,-21-14-2194,0 0 0,0 0 0,-13 0 0,13 0 0,-19-9 0,19 9 0,-18-25 0,18 25 0,-5-28 0,5 28 0,1-28 0,-1 28 0,15-22 0,-15 22 0,19-2 0,-19 2 0,15 11 0,-15-11 0,-2 32 0,-12-12 0,-4-4 0,-4 1 0,-4-6 0,3-2 0,-8-9 0,31 0-1162,-30 2-3869,30-2-129,-9-9 129,9 9-258</inkml:trace>
        </inkml:traceGroup>
      </inkml:traceGroup>
    </inkml:traceGroup>
    <inkml:traceGroup>
      <inkml:annotationXML>
        <emma:emma xmlns:emma="http://www.w3.org/2003/04/emma" version="1.0">
          <emma:interpretation id="{C32569D5-6645-47CA-A28E-E5825D6672E0}" emma:medium="tactile" emma:mode="ink">
            <msink:context xmlns:msink="http://schemas.microsoft.com/ink/2010/main" type="paragraph" rotatedBoundingBox="1314,6849 9186,6761 9206,8600 1334,86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F6A89B-9D16-46C8-9EA6-11008BBA3473}" emma:medium="tactile" emma:mode="ink">
              <msink:context xmlns:msink="http://schemas.microsoft.com/ink/2010/main" type="inkBullet" rotatedBoundingBox="1315,6935 2701,6919 2716,8262 1330,8278"/>
            </emma:interpretation>
            <emma:one-of disjunction-type="recognition" id="oneOf16">
              <emma:interpretation id="interp80" emma:lang="en-US" emma:confidence="0">
                <emma:literal>2)</emma:literal>
              </emma:interpretation>
              <emma:interpretation id="interp81" emma:lang="en-US" emma:confidence="0">
                <emma:literal>2</emma:literal>
              </emma:interpretation>
              <emma:interpretation id="interp82" emma:lang="en-US" emma:confidence="0">
                <emma:literal>4)</emma:literal>
              </emma:interpretation>
              <emma:interpretation id="interp83" emma:lang="en-US" emma:confidence="0">
                <emma:literal>Z)</emma:literal>
              </emma:interpretation>
              <emma:interpretation id="interp84" emma:lang="en-US" emma:confidence="0">
                <emma:literal>2))</emma:literal>
              </emma:interpretation>
            </emma:one-of>
          </emma:emma>
        </inkml:annotationXML>
        <inkml:trace contextRef="#ctx0" brushRef="#br1" timeOffset="81900.1437">-964 6872 6063,'0'-23'4386,"0"23"-129,0-36-129,1 10-1419,17 8-516,-14-18-387,24 15-387,-12-17-387,20 12-129,-11-6-258,12 10 0,-7-1-258,6 11 0,-8 3-129,-1 9 0,-9 4 0,-4 17-129,-12 7 0,-2 10-129,-9 4 0,-14 6 0,-9 4 0,-11 0-129,-1 1 0,-6-9 0,2-1-129,0-7 129,5-8 0,8-5 129,8-7-129,6-3 0,21-13 129,-20 12 0,20-12 129,0 0 0,16 7 0,12-5 0,6-2 0,14 2 129,6-2-129,8 0-129,5-2 0,3-3-129,1-1-387,-7-8-258,5 11-903,-15-8-2967,-4-3 0,-6-6-258,-8-1-258</inkml:trace>
        <inkml:trace contextRef="#ctx0" brushRef="#br1" timeOffset="82258.9442">-342 6287 11610,'61'-38'4902,"-24"22"-387,2 6 258,4-3-1677,10 15-1935,-6 5-258,11 20-387,-4 5 129,3 18-258,-8 8-128,-1 21-259,-9 8 0,-8 12 0,-14 5 0,-11 2 0,-6 1 0,-20-6 0,-8-5 0,-8-16 0,-6-7 0,-10-16 0,6 0 0,-15-23-3613,10-2-1289,-1-9 0,8-3-258,-1-8-258</inkml:trace>
      </inkml:traceGroup>
      <inkml:traceGroup>
        <inkml:annotationXML>
          <emma:emma xmlns:emma="http://www.w3.org/2003/04/emma" version="1.0">
            <emma:interpretation id="{EAEC11D9-B536-42CD-8301-EBC597045B26}" emma:medium="tactile" emma:mode="ink">
              <msink:context xmlns:msink="http://schemas.microsoft.com/ink/2010/main" type="line" rotatedBoundingBox="3454,6825 9186,6761 9206,8600 3474,8664"/>
            </emma:interpretation>
          </emma:emma>
        </inkml:annotationXML>
        <inkml:traceGroup>
          <inkml:annotationXML>
            <emma:emma xmlns:emma="http://www.w3.org/2003/04/emma" version="1.0">
              <emma:interpretation id="{6B3842C7-E6FF-44A6-83E1-8BDBED2976C5}" emma:medium="tactile" emma:mode="ink">
                <msink:context xmlns:msink="http://schemas.microsoft.com/ink/2010/main" type="inkWord" rotatedBoundingBox="3454,6825 9186,6761 9206,8600 3474,8664"/>
              </emma:interpretation>
              <emma:one-of disjunction-type="recognition" id="oneOf17">
                <emma:interpretation id="interp85" emma:lang="en-US" emma:confidence="0">
                  <emma:literal>Identity,</emma:literal>
                </emma:interpretation>
                <emma:interpretation id="interp86" emma:lang="en-US" emma:confidence="1">
                  <emma:literal>Identity e</emma:literal>
                </emma:interpretation>
                <emma:interpretation id="interp87" emma:lang="en-US" emma:confidence="0">
                  <emma:literal>Identity.</emma:literal>
                </emma:interpretation>
                <emma:interpretation id="interp88" emma:lang="en-US" emma:confidence="0">
                  <emma:literal>Identity</emma:literal>
                </emma:interpretation>
                <emma:interpretation id="interp89" emma:lang="en-US" emma:confidence="0">
                  <emma:literal>Identity:</emma:literal>
                </emma:interpretation>
              </emma:one-of>
            </emma:emma>
          </inkml:annotationXML>
          <inkml:trace contextRef="#ctx0" brushRef="#br1" timeOffset="87313.3533">1051 6900 15609,'25'34'4644,"-7"-18"129,7 9-903,0-14-2967,17 7-258,3-8-387,10-1-387,5 0-258,1-9-645,15 7-1935,-10-5-1677,-4-2 0,-3 0-387,-6-2 0</inkml:trace>
          <inkml:trace contextRef="#ctx0" brushRef="#br1" timeOffset="87063.7527">1188 6256 10320,'-14'-28'4644,"14"10"0,0 18-129,10-3-1419,-10 3-1677,40-2-516,-14-2-258,19 4-258,1 0 0,11 0-387,3-1 0,-1-5-516,3 6-516,-17 2-3483,-4-2-129,-13 5-258,-28-5-129</inkml:trace>
          <inkml:trace contextRef="#ctx0" brushRef="#br1" timeOffset="86798.5524">1403 6274 11352,'13'-23'4773,"-13"23"-387,0 0 258,0 0-2580,0 0-903,0 21-387,-6-1-129,3 16-258,-4 1 0,3 13 0,1 3-258,1 9 0,0 4 0,2 2 0,0-2-129,0-6 0,0-3 0,5-11-129,-1-8-129,-2-13 0,5-2-387,-7-23-645,0 0-3225,0 0-129,0 0-129,-13-20-258</inkml:trace>
          <inkml:trace contextRef="#ctx0" brushRef="#br1" timeOffset="87890.5544">2040 6762 13029,'-18'-52'4773,"18"52"-258,-35-25 0,1 20-3096,13 14-774,-10 5-258,5 13 0,1 3-258,3 7 129,6 1-129,7 2 0,4-4-129,5 1 129,5-5 0,10-1-129,6-6 129,6-4-129,1-9 129,6-5 129,0-7 0,3-7 129,-3-18-129,1-3 129,-2-15 1,-5-10-388,-5-11 0,-5-9 0,-4-5 0,-9-11 0,3-4 0,-7-1 0,-1 10 0,0 11 0,-7 9-130,-3 13 130,1 13 0,2 17 0,7 21 130,-24 0-130,16 14 0,4 15 0,0 8 0,4 9 0,0 8 0,8 8 0,2 6 0,6 6 0,0 1 0,2 0 0,3-2 0,1-6 0,1-3 0,-4-12 0,5-2 0,-10-16-904,16 6-1031,-18-15-2838,10-7-258,-4-9-129,3-4-129</inkml:trace>
          <inkml:trace contextRef="#ctx0" brushRef="#br1" timeOffset="88264.955">2606 6884 10707,'14'-26'5031,"13"4"-258,-10 13 129,8 9-1161,-9-8-2580,16 2-258,-9-4-387,4 2-129,-6-4 0,-3-2-258,-9-4 1,-4 0-130,-5-3 0,-7 1 0,-10-1 0,-7 1 0,-2 8 0,-4 5 0,-1 5-130,3 4 1,1 14 129,6 7 0,3 11-129,7 3 129,8 8 0,3 1 0,10 0 0,10-1 0,7-5 0,5-6 0,5-5-258,0-13-258,10-2-387,-12-19-1290,10-4-2451,-4-13-129,-2-4-258,-2-10-258</inkml:trace>
          <inkml:trace contextRef="#ctx0" brushRef="#br1" timeOffset="88608.1556">3120 6639 13416,'-16'-9'4902,"16"9"0,-9 28-129,-2-12-2838,17 25-774,-3-9-516,8 15-129,-6-6-258,2-1-129,-1 0-387,-6-14-129,1 5-129,-1-15 0,0-16 129,0 0-129,0 0 129,0 0 258,11-22 129,0-4 129,-2-10 129,8-1 0,-2-1 129,6 4 0,-3 2-129,3 9 129,-1 5-129,3 15-129,-2 3 0,-1 20-129,-1 6 0,-1 8-129,0 5-387,-11-5-645,14 5-3483,-19-2-258,0-6 0,-2-8-258</inkml:trace>
          <inkml:trace contextRef="#ctx0" brushRef="#br1" timeOffset="89216.5567">3605 6646 12384,'6'-21'5031,"19"14"-258,16 7 129,3-15-2709,18 17-1032,-8-2-387,10 5-258,-9-3-129,3 4-129,-8-5-258,-7 5 129,-7-3-129,-6 1 129,-7 1-129,-5-1 130,-18-4-130,26 16 0,-26-16 0,18 26 0,-9-8 0,0 3 0,-2 3 0,2 2 0,-4 3 0,-3-6 0,7 11-1420,-11-9-3482,0-6-129,2-19 0,-17 25-387</inkml:trace>
          <inkml:trace contextRef="#ctx0" brushRef="#br1" timeOffset="88920.1562">3726 6200 15609,'38'-27'5031,"-38"27"0,21 7-129,-3 23-3870,-15-1 0,13 17-902,-9 4-130,8 16 0,-5 5 0,5 7 0,-5 4 0,-3-6 0,1 3 0,-8-17 0,5-4-1033,-12-29-1289,5-6-2838,2-23 129,-23 0-129,9-11-129</inkml:trace>
          <inkml:trace contextRef="#ctx0" brushRef="#br1" timeOffset="89420.357">4313 6349 14964,'9'-96'4902,"-5"62"-387,-4 13-129,0 21-3870,0 0-903,0 0-1161,-16 19-2967,9 4 0,0 6-387,-4 3-129</inkml:trace>
          <inkml:trace contextRef="#ctx0" brushRef="#br1" timeOffset="89887.3579">4699 6554 11610,'55'-33'4773,"-17"23"-645,13 10 0,-6 0-3483,5 2-2838,8 5-1677,-15-7-516,0 1-129,-11-1-516</inkml:trace>
          <inkml:trace contextRef="#ctx0" brushRef="#br1" timeOffset="89715.7576">4852 6096 14964,'20'-19'5031,"-20"19"129,12 9-387,1 19-3225,-13 1-516,3 13-773,-3 5-259,4 15 0,-2 5 0,7 13 0,-2-1 0,3 3 0,3-2 0,-3-11 0,3-3 0,-6-16 0,2-8-130,-9-42-2837,-5 23-1935,5-23-258,-25-5-129,3-11-129</inkml:trace>
          <inkml:trace contextRef="#ctx0" brushRef="#br1" timeOffset="90246.1585">5167 6497 9288,'0'0'5031,"0"0"-258,9 21-129,-9-21-1290,32 46-1677,-21-21-645,17 16-258,-1-2-516,5 6 0,2-1-387,-1-5 0,5-5-129,-3-11 129,3-7-129,-6-14 129,0-6 129,-2-17 0,-3-13 387,-2-1 0,-8-8 0,1 9 129,-9-1-129,2 10 0,-8 5-128,-3 20-259,0 11 0,-7 26 0,-9 15 0,-3 14 0,-6 12 0,-7 11 0,-6 7 0,-3 2 0,-1-2 0,-1-2 0,0-2 0,1-6 0,3-1 0,-2-12 0,16 9-1807,-7-27-3095,3-9-258,-1-15 0,2-15-387</inkml:trace>
          <inkml:trace contextRef="#ctx0" brushRef="#br1" timeOffset="90916.9597">6226 6749 12513,'42'-27'4902,"-20"26"-258,1-1 0,2-12-2838,10 14-1032,-5 0 0,11 0-387,-5-9 0,3 0-129,-5-11 0,1-1-129,-8-7 0,-6-3 0,-8-4 0,-11 1-129,-4 4 0,-18 3 0,-6 4 0,-12 7-129,-3 11 0,-3 5 0,-1 5 0,1 14 0,3 12 129,5 6-129,8 9 129,7 8 0,6 3-129,12 1 258,3-3-129,16-1 0,9-6 0,10-7 129,6-11-129,7-10 0,7-8-258,-1-12-258,12 4-1419,-11-10-2709,-2-13 0,-5-6-258,-7-6-387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20:17.3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4BF48C-12BC-4894-AD4F-872540520B1B}" emma:medium="tactile" emma:mode="ink">
          <msink:context xmlns:msink="http://schemas.microsoft.com/ink/2010/main" type="writingRegion" rotatedBoundingBox="971,7045 24731,5955 25277,17848 1517,18938"/>
        </emma:interpretation>
      </emma:emma>
    </inkml:annotationXML>
    <inkml:traceGroup>
      <inkml:annotationXML>
        <emma:emma xmlns:emma="http://www.w3.org/2003/04/emma" version="1.0">
          <emma:interpretation id="{71D7EA1A-2B7E-4500-8279-2A3B7211E9D7}" emma:medium="tactile" emma:mode="ink">
            <msink:context xmlns:msink="http://schemas.microsoft.com/ink/2010/main" type="paragraph" rotatedBoundingBox="9462,6656 19381,6124 19447,7363 9529,789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3C8DE95-2629-412D-9E93-AD2CBC1D1912}" emma:medium="tactile" emma:mode="ink">
              <msink:context xmlns:msink="http://schemas.microsoft.com/ink/2010/main" type="line" rotatedBoundingBox="9462,6656 19381,6124 19447,7363 9529,7895"/>
            </emma:interpretation>
          </emma:emma>
        </inkml:annotationXML>
        <inkml:traceGroup>
          <inkml:annotationXML>
            <emma:emma xmlns:emma="http://www.w3.org/2003/04/emma" version="1.0">
              <emma:interpretation id="{9A3DC449-C2F3-47AC-A58D-EC3CA8D9CDB5}" emma:medium="tactile" emma:mode="ink">
                <msink:context xmlns:msink="http://schemas.microsoft.com/ink/2010/main" type="inkWord" rotatedBoundingBox="9462,6656 13426,6443 13487,7578 9523,7790"/>
              </emma:interpretation>
              <emma:one-of disjunction-type="recognition" id="oneOf0">
                <emma:interpretation id="interp0" emma:lang="en-US" emma:confidence="0">
                  <emma:literal>dement</emma:literal>
                </emma:interpretation>
                <emma:interpretation id="interp1" emma:lang="en-US" emma:confidence="0">
                  <emma:literal>Dement</emma:literal>
                </emma:interpretation>
                <emma:interpretation id="interp2" emma:lang="en-US" emma:confidence="0">
                  <emma:literal>lenient</emma:literal>
                </emma:interpretation>
                <emma:interpretation id="interp3" emma:lang="en-US" emma:confidence="0">
                  <emma:literal>lement</emma:literal>
                </emma:interpretation>
                <emma:interpretation id="interp4" emma:lang="en-US" emma:confidence="0">
                  <emma:literal>lament</emma:literal>
                </emma:interpretation>
              </emma:one-of>
            </emma:emma>
          </inkml:annotationXML>
          <inkml:trace contextRef="#ctx0" brushRef="#br0">-2 0 9804,'0'0'4386,"0"0"-258,0 0 129,0 0-1806,0 0-1032,0 14-129,7 11 0,-7-7-387,9 15-129,-7-1-258,6 13-129,-6 3-129,0 9 0,-2 1 0,0 8-258,-4 4 129,1 1-129,-2 3 0,5-3 0,0-1 0,0-10 0,7-3 0,2-9 0,1-9 0,1-9 0,1-8-129,-12-22 0,22 25-258,-22-25-129,0 0-516,0 0-2064,0 0-1677,0 0 129,0 0-258,-4-13-129</inkml:trace>
          <inkml:trace contextRef="#ctx0" brushRef="#br0" timeOffset="608.401">387 771 10836,'0'0'4257,"16"-10"129,-16 10-129,0 0-2064,22-2-1032,-22 2 0,21-2-258,-21 2-129,30-2-258,-14-3-129,7 5 0,-3-9 0,1 2-258,1-2 129,-1-3-129,-1-3 0,1-2 0,-2 1-129,-3-4 129,-1 1 0,-8-3-129,-4-1 0,-3 2-129,-9 3 129,-8 0-129,-8 4-129,-5 5 129,-4 6 0,-2 3 0,1 8 0,1 8 0,0 9 129,6 6 0,3 6 0,7 6 0,4 3 0,7 0 0,3 2 0,4-2 0,7-7 0,11-1 129,5-10-129,5-3 0,4-9 0,6-5-129,5-4-387,-3-7-645,17-4-2709,-9-5-645,2-3 0,-2-4-387,0-5-258</inkml:trace>
          <inkml:trace contextRef="#ctx0" brushRef="#br0" timeOffset="1310.4023">1047 553 15351,'0'0'4902,"0"16"-258,7 3-129,15 11-3354,-19-3-387,13 12-129,-5-1-258,1 4-129,-4-4-258,0-1 130,0-5-260,-3-5 130,-2-8 0,-3-19-129,4 16 0,-4-16 129,0-16 0,2-9 0,0-7 0,3-9-129,0-5 129,2-2 0,2 4 0,0 3 0,0 5 129,0 10-129,3 8 0,-12 18 129,25-4-129,-25 4 129,27 22-129,-15 2 0,1 5 0,-1 1 0,-1 4 0,-4-2-129,-2 2-129,-3-6 0,2-3 0,-4-7 0,0-18 0,2 21 129,-2-21 0,0 0 0,7-23 129,2-5 258,-1-10 0,8-4-129,0-6 258,8 3-129,-5 1 129,6 5-128,-4 5-259,3 12 0,-5 8 0,1 12 0,-4 2 0,1 11 0,-2 5 0,1 9 0,-2 3 0,2 4 0,-4 4 0,-1 1 0,0 4 0,-6-11-259,13 18-2450,-15-16-1806,5-3-516,-5-6 0,1-5 0</inkml:trace>
          <inkml:trace contextRef="#ctx0" brushRef="#br0" timeOffset="1747.203">1890 665 13029,'36'-11'4773,"-13"9"-258,0 0 129,4 4-2322,-9-5-1032,14 3-387,-11-9-387,6 3-129,-6-4-129,-1 1-128,-6-7-130,-14 16 0,16-32 0,-16 16 0,-4 0 0,-13 2 0,-7 3 0,-6 6 0,-2 3 0,-5 2 0,-1 5-130,3 9 1,1 6 0,6 3 129,4 6-129,8 3 129,6 7 0,8 2 0,2 3 0,11 2 0,6-1 0,10-3 129,2-1-129,1-7 0,4-4-129,-2-12-129,7 2-516,-13-20-1677,10-2-2064,1-9-129,6-10-129,2-6-258</inkml:trace>
          <inkml:trace contextRef="#ctx0" brushRef="#br0" timeOffset="2168.4038">2525 565 14319,'0'0'4773,"0"0"-258,13 23 0,8 4-2838,-19-8-516,10 13-258,-8-1-516,0 2-129,-4 1-258,0-5-129,-6-1-129,-3-8-129,9-20 0,-17 17 0,17-17 0,-8-12 0,8-11 258,0-9 258,4-5 0,5-3 0,0-2 129,7 6 0,-6-1 129,8 10-129,-4 2 0,6 11-129,-2 7 0,5 7 129,0 9-258,2 10 129,0 8 0,2 9 1,-3 5-130,0 3-130,-3 8-128,-5-6-129,3 4-387,-11-17-774,11 8-1806,-13-16-1419,-1-9 258,-5-16-387,0 0 0</inkml:trace>
          <inkml:trace contextRef="#ctx0" brushRef="#br0" timeOffset="2433.6041">3523-39 16125,'0'0'4773,"0"0"-129,20 19-129,-20 6-3354,12 23-258,-5-2-257,9 17-646,-3 1 0,1 7 0,0 5 0,-3-1 0,3 7-646,-12-18-773,14 10-1548,-14-17-1548,0-12-258,-2-15-129,-2-12 129</inkml:trace>
          <inkml:trace contextRef="#ctx0" brushRef="#br0" timeOffset="2636.4046">3367 448 14706,'0'0'4773,"0"0"-387,37 0 129,20 0-3354,0 0-774,16 0-1290,7-7-3096,12 0-387,6-6-129,11 2-258</inkml:trace>
        </inkml:traceGroup>
        <inkml:traceGroup>
          <inkml:annotationXML>
            <emma:emma xmlns:emma="http://www.w3.org/2003/04/emma" version="1.0">
              <emma:interpretation id="{504514FF-C958-43F5-9D4B-B78CE6448B5A}" emma:medium="tactile" emma:mode="ink">
                <msink:context xmlns:msink="http://schemas.microsoft.com/ink/2010/main" type="inkWord" rotatedBoundingBox="14415,6593 17332,6437 17374,7210 14457,7366"/>
              </emma:interpretation>
              <emma:one-of disjunction-type="recognition" id="oneOf1">
                <emma:interpretation id="interp5" emma:lang="en-US" emma:confidence="0">
                  <emma:literal>went</emma:literal>
                </emma:interpretation>
                <emma:interpretation id="interp6" emma:lang="en-US" emma:confidence="0">
                  <emma:literal>W.p.t</emma:literal>
                </emma:interpretation>
                <emma:interpretation id="interp7" emma:lang="en-US" emma:confidence="0">
                  <emma:literal>west</emma:literal>
                </emma:interpretation>
                <emma:interpretation id="interp8" emma:lang="en-US" emma:confidence="0">
                  <emma:literal>worst</emma:literal>
                </emma:interpretation>
                <emma:interpretation id="interp9" emma:lang="en-US" emma:confidence="0">
                  <emma:literal>W.P.t</emma:literal>
                </emma:interpretation>
              </emma:one-of>
            </emma:emma>
          </inkml:annotationXML>
          <inkml:trace contextRef="#ctx0" brushRef="#br0" timeOffset="4664.4081">6087 288 14190,'39'18'4644,"-20"5"-258,3 5 0,1 11-2838,-13-9-516,10 10-516,-9-7-129,1-1-129,-7-5-129,1-4 0,-6-23-129,0 20 129,0-20-129,0-11 0,-6-12 0,3-9 129,-1-7-129,2-6 129,2-3-129,2 2 129,9 2-129,7 6 129,0 6-129,6 9 129,1 9-129,2 12 0,0 2 129,1 13-129,-3 6 129,-2 6-129,-3 0 130,-4 2-130,-6-4 0,-4-2 0,-6-1-130,0-20-386,-11 32-774,-12-23-3096,3-6-387,-1-1 258,3-2-645</inkml:trace>
          <inkml:trace contextRef="#ctx0" brushRef="#br0" timeOffset="4882.8085">6871 362 14448,'16'2'4644,"12"0"-129,-28-2-129,18 0-2580,-18 0-1032,13 11-516,-13-11-645,3 25-1548,-3-25-2451,-2 16 0,2-16-387,0 0-258</inkml:trace>
          <inkml:trace contextRef="#ctx0" brushRef="#br0" timeOffset="5194.8091">7369-167 16512,'32'-27'4644,"-32"27"129,21 2-258,-6 23-3354,-14-2-258,14 18-644,-10-1-259,7 12 0,-4 1 0,2 10 0,-1-5 0,2 8 0,-2-5 0,0-1 0,1-7 0,-3-6 0,4-7 0,-4-13 0,6-6 0,-13-21 0,21 11-1549,-21-11-3095,0-25-387,0-3 387,0-6-516</inkml:trace>
          <inkml:trace contextRef="#ctx0" brushRef="#br0" timeOffset="5335.2092">7474 202 14835,'-7'-19'4515,"7"19"0,28-16-645,15 12-3096,16-10-4128,19 0-645,6-18-258,15-5-645</inkml:trace>
          <inkml:trace contextRef="#ctx0" brushRef="#br0" timeOffset="3915.6067">5055 313 11868,'11'-25'4644,"-11"25"-387,1-22 258,-1 6-1935,0 16-1161,0 0-387,-12 8-387,12-8 0,-27 35-516,11-8 258,2 7-387,0 5 258,3 2-387,2 3 129,6-1 129,3-2-129,0-4 0,7-3-129,2-6 129,3-5-129,-1-7 0,-11-16 129,26 6-129,-26-6 129,23-11-129,-10-9 258,-2-3-129,-1-5 0,1-2 0,-2 1 0,0 4 129,0 2-129,-2 5 0,-7 18 0,21-16 129,-21 16-129,29 7 0,-12 6 0,3 5 129,5 3-129,2 0 0,1 2 0,-1 1 129,1-7-129,-1 3 129,-2-4 0,0-4-129,-6-5 130,1-5-130,-4-2 0,0-12 0,-4-11 0,2-11 0,-3-11 0,0-10 0,-1-12 0,6-4 0,-5 1 0,-4 6 0,-7 11 0,-2 7 0,-6 17 0,-16 8-517,24 21-2579,-48 12-1677,16 8 129,-1 3-387,6 4-129</inkml:trace>
          <inkml:trace contextRef="#ctx0" brushRef="#br0" timeOffset="4196.4072">5923 626 16383,'19'0'4386,"-3"0"258,-16 0-387,0 0-3354,0 0-1032,0 0-645,0 0-3354,0 0-387,0 0 129,0 0-645</inkml:trace>
        </inkml:traceGroup>
        <inkml:traceGroup>
          <inkml:annotationXML>
            <emma:emma xmlns:emma="http://www.w3.org/2003/04/emma" version="1.0">
              <emma:interpretation id="{CA09B558-098B-4C2E-B199-05942E417B57}" emma:medium="tactile" emma:mode="ink">
                <msink:context xmlns:msink="http://schemas.microsoft.com/ink/2010/main" type="inkWord" rotatedBoundingBox="18005,6597 19402,6522 19447,7363 18050,7438"/>
              </emma:interpretation>
              <emma:one-of disjunction-type="recognition" id="oneOf2">
                <emma:interpretation id="interp10" emma:lang="en-US" emma:confidence="1">
                  <emma:literal>t,</emma:literal>
                </emma:interpretation>
                <emma:interpretation id="interp11" emma:lang="en-US" emma:confidence="0">
                  <emma:literal>t</emma:literal>
                </emma:interpretation>
                <emma:interpretation id="interp12" emma:lang="en-US" emma:confidence="0">
                  <emma:literal>I,</emma:literal>
                </emma:interpretation>
                <emma:interpretation id="interp13" emma:lang="en-US" emma:confidence="0">
                  <emma:literal>T,</emma:literal>
                </emma:interpretation>
                <emma:interpretation id="interp14" emma:lang="en-US" emma:confidence="0">
                  <emma:literal>H,</emma:literal>
                </emma:interpretation>
              </emma:one-of>
            </emma:emma>
          </inkml:annotationXML>
          <inkml:trace contextRef="#ctx0" brushRef="#br0" timeOffset="20420.4358">8570 309 12255,'-11'-18'4902,"11"18"-387,-14-19 258,14 19-2322,0 0-903,-13-20-516,13 20-258,0 0-257,18-2-517,-18 2 0,39 0 0,-10-3 0,10 3 0,5 0 0,10-2 0,4-1 0,5 1 0,2 2 0,-2 0 0,1 0 0,-14 0 0,10 5-2839,-21-1-2192,-7 3 0,-10-7-258,-22 0-129</inkml:trace>
          <inkml:trace contextRef="#ctx0" brushRef="#br0" timeOffset="20732.4364">8885-50 16125,'-27'-18'4902,"9"11"0,18 7-258,-7 16-2967,7-16-1160,0 32-517,0-7 0,9 9 0,2 3 0,8 8 0,1-3 0,3 6 0,-2-2 0,-1-1 0,1 1 0,-14-12 0,4 7-4645,-9-6-386,-2 3-258,0-8-258</inkml:trace>
          <inkml:trace contextRef="#ctx0" brushRef="#br0" timeOffset="22526.4394">9925 403 7224,'0'0'4128,"16"-7"129,-16 7-258,0 0-903,0 0-1161,0 0-516,0 0-387,0 0-387,0 0-129,0 0 0,0 0-258,0 0 129,0 0-129,0 0 0,0 0-129,0 0 129,0 0 0,0 0-129,0 0 129,0 0-129,0 0 129,0 0-129,0 0 0,0 0 0,0 0 0,0 0 0,0 0-129,0 0 129,0 0-129,0 0 0,0 0 0,0 0 0,0 0 0,0 0 0,0 0 0,0 0 0,0 0 0,0 0 0,0 0 0,0 0 0,0 0 0,0 0 0,0 0 0,0 0 0,0 0 0,0 0-129,0 0 129,0 0 0,0 0 0,0 0 0,0 11 0,-7 5 0,-2 2-129,-2 7 0,-6 1-258,2 13-258,-9-10-645,11 10-3096,-8 0-258,-2 0 0,1 2-258</inkml:trace>
        </inkml:traceGroup>
      </inkml:traceGroup>
    </inkml:traceGroup>
    <inkml:traceGroup>
      <inkml:annotationXML>
        <emma:emma xmlns:emma="http://www.w3.org/2003/04/emma" version="1.0">
          <emma:interpretation id="{4F9EE5A5-2C3E-4134-9D9B-384152D66A6E}" emma:medium="tactile" emma:mode="ink">
            <msink:context xmlns:msink="http://schemas.microsoft.com/ink/2010/main" type="paragraph" rotatedBoundingBox="3946,8372 13573,7996 13609,8913 3982,92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862BE95-0453-46D7-B3C4-E6C9278E7392}" emma:medium="tactile" emma:mode="ink">
              <msink:context xmlns:msink="http://schemas.microsoft.com/ink/2010/main" type="line" rotatedBoundingBox="3946,8372 13573,7996 13609,8913 3982,9289"/>
            </emma:interpretation>
          </emma:emma>
        </inkml:annotationXML>
        <inkml:traceGroup>
          <inkml:annotationXML>
            <emma:emma xmlns:emma="http://www.w3.org/2003/04/emma" version="1.0">
              <emma:interpretation id="{0C962DA9-7AC3-4A8D-981D-B28E0D6A3B48}" emma:medium="tactile" emma:mode="ink">
                <msink:context xmlns:msink="http://schemas.microsoft.com/ink/2010/main" type="inkWord" rotatedBoundingBox="3946,8372 10359,8121 10393,8988 3980,9238"/>
              </emma:interpretation>
              <emma:one-of disjunction-type="recognition" id="oneOf3">
                <emma:interpretation id="interp15" emma:lang="en-US" emma:confidence="0">
                  <emma:literal>0+2=2+0</emma:literal>
                </emma:interpretation>
                <emma:interpretation id="interp16" emma:lang="en-US" emma:confidence="0">
                  <emma:literal>0+2=3+0</emma:literal>
                </emma:interpretation>
                <emma:interpretation id="interp17" emma:lang="en-US" emma:confidence="0">
                  <emma:literal>0+2=4+0</emma:literal>
                </emma:interpretation>
                <emma:interpretation id="interp18" emma:lang="en-US" emma:confidence="0">
                  <emma:literal>0+2=7+0</emma:literal>
                </emma:interpretation>
                <emma:interpretation id="interp19" emma:lang="en-US" emma:confidence="0">
                  <emma:literal>0+2=9+0</emma:literal>
                </emma:interpretation>
              </emma:one-of>
            </emma:emma>
          </inkml:annotationXML>
          <inkml:trace contextRef="#ctx0" brushRef="#br0" timeOffset="26379.6463">-2606 2158 16770,'51'-14'4644,"-19"9"258,4 1-387,12 4-3612,-9 0-645,0-5-774,6 8-1032,-17-1-2967,-7 2-258,-21-4-129,0 0-129</inkml:trace>
          <inkml:trace contextRef="#ctx0" brushRef="#br0" timeOffset="26535.6466">-2544 2242 10191,'67'28'3999,"-6"-21"-645,-8-10-1419,15-8-3999,21 11-1161,-14-11-516,12 11-516</inkml:trace>
          <inkml:trace contextRef="#ctx0" brushRef="#br0" timeOffset="27206.4477">-1457 2002 15738,'69'-27'4902,"-30"16"0,6 6-258,-13-4-3096,18 11-774,-13 5-515,2 9-259,-11 4 0,-6 6 0,-12 3 0,-10 3 0,-3-2-130,-22-2-386,0 6-129,-16-13-258,11 8 0,-13-17 0,15 8 0,-6-15 129,16 4 0,0-9 387,18 0 258,0 0 258,0-12 258,15 3 129,4-11 129,19 2 129,-3-10 0,19 5 0,-8-11 0,9 4-387,-7-6 129,0 4-258,-12 0 0,-6 7-129,-9-1 129,-8 6-129,-10 2-129,-3 18 129,0-17 1,0 17-130,-14 0 0,14 0 0,-27 25 0,13-4 0,-2 7 0,0 4 0,0 4 0,5 3 0,4 2 0,5-2 0,2 2 0,0-4 0,13 2-130,-2-10-386,15 8-1032,-8-14-3096,3-1-129,-1-8 0,-2-4-387</inkml:trace>
          <inkml:trace contextRef="#ctx0" brushRef="#br0" timeOffset="27487.2482">-555 2153 16512,'55'-9'4773,"-25"4"258,11 3-387,-6-7-3096,17 7-1289,-6-3-259,8-1 0,-5 1 0,-4-4 0,1 7-259,-21-17-1805,7 10-2580,-14-5-258,-18 14-129,12-29-129</inkml:trace>
          <inkml:trace contextRef="#ctx0" brushRef="#br0" timeOffset="27690.0486">-146 1943 11094,'-31'0'4902,"10"12"-258,21-12 129,-14 41-1677,-2-28-1548,16 19-387,-9-7-387,9 8-258,0 1-257,0 2-259,0-2 0,5-4-646,13 11-1160,-11-13-2709,6-3-387,-4-4 0,3-1-129</inkml:trace>
          <inkml:trace contextRef="#ctx0" brushRef="#br0" timeOffset="28189.2495">732 1712 14577,'-7'-16'4902,"-14"-2"-129,5 16 0,2 13-2580,-11-2-1290,9 16-387,-7 3-386,3 13-130,1 4 0,4 6 0,3 4 0,5 2 0,7-2 0,0-3 0,5-2 0,8-10 0,4-4 0,3-6 0,1-10 0,4-6 0,2-9 0,1-5 0,1-7 0,6-9 0,-6-7 0,3-7 0,-6-9 0,-2-4 0,-12-10 0,-3-4 0,-9-2 0,-11-1 0,-10 1 0,-11 4 0,-2 9 0,-9 5 0,1 14 0,-10 2 0,20 22-3355,-12 1-1805,6 4 0,1 8-387</inkml:trace>
          <inkml:trace contextRef="#ctx0" brushRef="#br0" timeOffset="25006.8439">-5438 1799 12771,'2'-20'4644,"-2"20"-387,0 0 258,-11-23-2709,11 23-645,0 0-258,-14 13-387,14-13-129,-20 30-129,9-3 0,4 5-129,-3 5-129,4 7 0,-1 4 0,5 4 129,2 3-129,0 0 0,0 0 0,9 0 0,0-5 129,4-4-129,1-5 129,2-5-129,-2-8 129,2-5-129,0-5 129,0-5-129,-16-13 258,32 5-129,-16-7 1,4-8-130,-4-14 0,3 0 0,-1-14 0,2-4 0,-3-14 0,3-2 0,-6-10 0,1-1 0,-10-4 0,-2 4 0,-3 1 0,-5 9 0,-9 10 0,-8 8 0,6 12 0,-10 1 0,26 28-2839,-32-4-2063,14 8-129,4 15-258,1 13-129</inkml:trace>
          <inkml:trace contextRef="#ctx0" brushRef="#br0" timeOffset="25365.6445">-4634 2236 13029,'67'-7'4644,"-22"7"-387,-1-5 129,-6-4-2967,22 9-645,-12-2-516,2-5-774,2 7-2193,-11 0-1677,-15-7 129,-1 2-387,-25 5-129</inkml:trace>
          <inkml:trace contextRef="#ctx0" brushRef="#br0" timeOffset="25552.8448">-4373 2080 12513,'-14'14'4773,"14"6"-516,-2-1 387,2-3-2838,6 22-774,-3-6-645,6 0-1290,4 0-2967,1 3-645,-5-6 129,3 1-516</inkml:trace>
          <inkml:trace contextRef="#ctx0" brushRef="#br0" timeOffset="26161.2459">-3908 2060 16125,'44'-28'4902,"-21"24"0,-2 4-258,12 11-3354,-33-11-516,37 32-644,-23-12-130,0 6 0,-5-1 0,-3 2 0,-6-1 0,0-2 0,-11-1 0,-7-6 0,2 1-388,-5-9-128,3 4 129,0-10-129,18-3 129,-25 2 0,25-2 129,0 0 0,-2-14 258,2 14 0,16-32 129,6 9-129,6-4 258,8-3 0,5-4 129,1 2-129,1-4 0,-2 4 0,-5 2-129,-8 5 129,-7 0 0,-6 9 0,-12 0-129,-3 16 130,0 0-259,-10-3 0,-6 3 0,1 18 0,-1 5 0,-1 3 0,2 12 0,3-1 0,5 6 0,5-2 0,2 3 0,7-5-130,14 6-515,-1-15-516,23 9-1935,-8-14-1806,4-4 258,6-7-516,-2-7 387</inkml:trace>
        </inkml:traceGroup>
        <inkml:traceGroup>
          <inkml:annotationXML>
            <emma:emma xmlns:emma="http://www.w3.org/2003/04/emma" version="1.0">
              <emma:interpretation id="{5C60AC89-9E53-47DE-B130-02A90E17141A}" emma:medium="tactile" emma:mode="ink">
                <msink:context xmlns:msink="http://schemas.microsoft.com/ink/2010/main" type="inkWord" rotatedBoundingBox="11365,8486 11957,8463 11969,8752 11376,8775"/>
              </emma:interpretation>
              <emma:one-of disjunction-type="recognition" id="oneOf4">
                <emma:interpretation id="interp20" emma:lang="en-US" emma:confidence="1">
                  <emma:literal>=</emma:literal>
                </emma:interpretation>
                <emma:interpretation id="interp21" emma:lang="en-US" emma:confidence="0">
                  <emma:literal>[</emma:literal>
                </emma:interpretation>
                <emma:interpretation id="interp22" emma:lang="en-US" emma:confidence="0">
                  <emma:literal>I</emma:literal>
                </emma:interpretation>
                <emma:interpretation id="interp23" emma:lang="en-US" emma:confidence="0">
                  <emma:literal>tm</emma:literal>
                </emma:interpretation>
                <emma:interpretation id="interp24" emma:lang="en-US" emma:confidence="0">
                  <emma:literal>tv</emma:literal>
                </emma:interpretation>
              </emma:one-of>
            </emma:emma>
          </inkml:annotationXML>
          <inkml:trace contextRef="#ctx0" brushRef="#br0" timeOffset="28610.4502">1876 1854 15996,'46'-12'4902,"-22"8"0,6 4-258,-9-11-2967,20 11-1031,-4 0-646,4 0 0,0 0 0,-3-1 0,1 1 0,-20-6-1291,13 6-3353,-32 0-258,0 0 129,0 0-387</inkml:trace>
          <inkml:trace contextRef="#ctx0" brushRef="#br0" timeOffset="28813.2506">1963 2005 14835,'-21'25'4773,"19"-5"0,2-20-129,25 28-2838,-7-24-645,25 6-386,3-4-775,13-5 0,12 5-259,-9-6-4256,14-2-129,-4-5-258,-5 2-129</inkml:trace>
        </inkml:traceGroup>
        <inkml:traceGroup>
          <inkml:annotationXML>
            <emma:emma xmlns:emma="http://www.w3.org/2003/04/emma" version="1.0">
              <emma:interpretation id="{78B9BA53-0921-4F71-BD92-BAC6CDFE6033}" emma:medium="tactile" emma:mode="ink">
                <msink:context xmlns:msink="http://schemas.microsoft.com/ink/2010/main" type="inkWord" rotatedBoundingBox="13067,8162 13578,8142 13608,8913 13097,8932"/>
              </emma:interpretation>
              <emma:one-of disjunction-type="recognition" id="oneOf5">
                <emma:interpretation id="interp25" emma:lang="en-US" emma:confidence="1">
                  <emma:literal>N</emma:literal>
                </emma:interpretation>
                <emma:interpretation id="interp26" emma:lang="en-US" emma:confidence="0">
                  <emma:literal>n</emma:literal>
                </emma:interpretation>
                <emma:interpretation id="interp27" emma:lang="en-US" emma:confidence="0">
                  <emma:literal>3</emma:literal>
                </emma:interpretation>
                <emma:interpretation id="interp28" emma:lang="en-US" emma:confidence="0">
                  <emma:literal>h</emma:literal>
                </emma:interpretation>
                <emma:interpretation id="interp2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29702.4521">3578 1515 14835,'48'-9'4902,"-19"9"-387,-4 0 129,10 7-2580,-15-5-774,14 14-773,-11-4-517,2 11 0,-7-2 0,-4 10 0,-5-3 0,-6 6 0,-3 0 0,-9 1 0,-5 1 0,-7-6 0,-2 2 0,-4-9 0,4 0 0,-2-9 0,5 2 0,4-8-259,16-8 130,-19 5-129,19-5 258,0 0-129,3-14 129,13-2 0,4-6 129,8-3 0,3-8 0,6-5 129,2-3-128,0 2-130,-3 0 0,-2 5 0,-9 1 0,-4 4 0,-9 8 0,-12 21 0,13-27 0,-13 27 0,0 0 0,0 0 0,0 0 0,0 0 0,-2 14 0,0 13 0,0 3 0,2 13 0,-3 7 0,1 8 0,0 5 0,2 4 0,0-3 0,0-2 0,4-3 0,3-11 0,5-3 0,1-21 0,17 7-1678,-12-17-3353,0 4-258,-6-2-258</inkml:trace>
        </inkml:traceGroup>
      </inkml:traceGroup>
    </inkml:traceGroup>
    <inkml:traceGroup>
      <inkml:annotationXML>
        <emma:emma xmlns:emma="http://www.w3.org/2003/04/emma" version="1.0">
          <emma:interpretation id="{84F5B5F1-659E-4CF6-BD6F-4DE54CF75406}" emma:medium="tactile" emma:mode="ink">
            <msink:context xmlns:msink="http://schemas.microsoft.com/ink/2010/main" type="paragraph" rotatedBoundingBox="3514,9284 21326,8415 21414,10231 3602,111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B1ADB9B-329D-49C7-80EB-505335995E9E}" emma:medium="tactile" emma:mode="ink">
              <msink:context xmlns:msink="http://schemas.microsoft.com/ink/2010/main" type="line" rotatedBoundingBox="3514,9284 21326,8415 21414,10231 3602,11100"/>
            </emma:interpretation>
          </emma:emma>
        </inkml:annotationXML>
        <inkml:traceGroup>
          <inkml:annotationXML>
            <emma:emma xmlns:emma="http://www.w3.org/2003/04/emma" version="1.0">
              <emma:interpretation id="{5E5C59D1-D3D8-4541-A5AA-18504B974C38}" emma:medium="tactile" emma:mode="ink">
                <msink:context xmlns:msink="http://schemas.microsoft.com/ink/2010/main" type="inkWord" rotatedBoundingBox="3531,9631 8480,9390 8551,10858 3602,11100"/>
              </emma:interpretation>
              <emma:one-of disjunction-type="recognition" id="oneOf6">
                <emma:interpretation id="interp30" emma:lang="en-US" emma:confidence="1">
                  <emma:literal>Identity</emma:literal>
                </emma:interpretation>
                <emma:interpretation id="interp31" emma:lang="en-US" emma:confidence="0">
                  <emma:literal>Identify</emma:literal>
                </emma:interpretation>
                <emma:interpretation id="interp32" emma:lang="en-US" emma:confidence="0">
                  <emma:literal>•Identity</emma:literal>
                </emma:interpretation>
                <emma:interpretation id="interp33" emma:lang="en-US" emma:confidence="0">
                  <emma:literal>•Identify</emma:literal>
                </emma:interpretation>
                <emma:interpretation id="interp34" emma:lang="en-US" emma:confidence="0">
                  <emma:literal>Identikit</emma:literal>
                </emma:interpretation>
              </emma:one-of>
            </emma:emma>
          </inkml:annotationXML>
          <inkml:trace contextRef="#ctx0" brushRef="#br0" timeOffset="31387.2551">-5950 3156 14835,'19'-41'4902,"4"28"0,6 4-258,19 9-2451,-9-10-1161,21 10-773,1-7-259,1 1 0,4 6 0,-13-14-1420,4 12-3095,-11 0-516,-10 2 258,-13 2-387</inkml:trace>
          <inkml:trace contextRef="#ctx0" brushRef="#br0" timeOffset="31652.4556">-5846 3639 15609,'-8'25'4515,"22"-4"0,12-14-258,-4-3-3225,31 5-387,2-6-645,11-3-387,11 9-774,-8-9-1935,6 0-1548,-1 0 258,-8 0-516,-2 0 129</inkml:trace>
          <inkml:trace contextRef="#ctx0" brushRef="#br0" timeOffset="31106.4546">-5675 3243 10836,'25'-22'4773,"-25"22"-129,0 0 129,0 0-1419,4-17-1290,-4 17-774,0 0-257,9 28-1033,-9-8 0,5 12 0,-3 1 0,5 12 0,-2 3 0,4 2 0,0 1 0,0-3 0,3 0 0,-5-5 0,4-4 0,-4-7 0,2-4 0,-5-12 0,6 6 0,-10-22-4129,0 0-902,-10 7 258,10-7-516,-20-11 0</inkml:trace>
          <inkml:trace contextRef="#ctx0" brushRef="#br0" timeOffset="32307.6567">-4871 3632 14319,'0'-21'4515,"0"21"0,-12-27 0,12 27-2580,-25-16-1032,25 16-129,-25-7-387,25 7-129,-30 2 0,14 10-258,16-12 129,-27 34-258,18-13 0,0 4 0,7-2 0,2 0 0,0 0-129,4-3 258,7-2-129,-11-18 258,32 23-129,-13-16 129,1-7 129,3 0 129,-2-2-129,4-8-128,-5-10-130,5-1 0,-8-10 0,3-2 0,-6-10 0,1-5 0,-3-11 0,0-3 0,-4-4 0,-5-3 0,-1-2 0,-2 3 0,0 8 0,-11 5 0,-1 14 0,-2 7 0,-1 9 0,3 9 0,12 16 0,-18-3 0,18 3 0,0 30 0,2 2 0,12 7 0,4 9 0,1 9 0,8 2 0,0-1 0,-1 1 0,1-4 0,0-3 0,-4-8 0,-2-1 0,-5-10 0,6 5 0,-19-19-1549,15 4-3095,-7-5-258,-2-2-129,-9-16 0</inkml:trace>
          <inkml:trace contextRef="#ctx0" brushRef="#br0" timeOffset="32697.6574">-4222 3549 14190,'29'-20'4644,"-11"9"-129,5 1 0,5 8-2451,-10-16-1032,12 13-129,-12-9-258,3 6-386,-21 8-259,22-19 0,-22 19 0,0-20 0,0 20 0,-20-14 0,2 10 0,-3 3 0,2 1 0,-5 3 0,5 10 0,-1 3 0,6 5 0,2 4 0,6 0 0,5 2 0,1-1 0,5 1 0,11 1-259,0-8-257,14 7-516,-12-17-2064,9 1-1548,6-4 129,-1-5-516,4-2 258</inkml:trace>
          <inkml:trace contextRef="#ctx0" brushRef="#br0" timeOffset="33134.4582">-3658 3454 11868,'18'-5'4902,"-18"5"-516,11 9 516,-11-9-1935,18 28-1548,-18-28-258,9 38-258,-9-21-644,7 5-259,-6-3 0,3-3 0,-4-16 0,2 25 0,-2-25 0,0 0 0,0 0 0,0 0 0,23-9-130,-12-8 260,5-8-130,3-4 0,1-3 0,3-2 0,-2 2 0,0 6 0,-1 1 0,0 5 0,-20 20 0,30-18 0,-30 18 0,28 2 0,-12 11 0,2 4 0,0 3 0,0 5 0,3 2 0,-3 3 0,1 4 0,-6-9 0,8 15-2710,-10-11-1934,-6-1-387,-5-6 0,0-4-129</inkml:trace>
          <inkml:trace contextRef="#ctx0" brushRef="#br0" timeOffset="33727.2592">-2989 3394 10707,'27'-4'4644,"1"2"0,6 1 0,9-8-1548,14 9-1290,-7-4-645,10 4-387,-10-5-387,0 3 0,-11 0-258,-5 2 0,-13 0 130,-5 0-259,-16 0 0,0 0 0,3 20 0,-3-20 0,0 30 0,0-9 0,0 6 0,0-2 0,0 7 0,0-12-1936,0 5-2708,0-4-129,2-3-129,-2-18-387</inkml:trace>
          <inkml:trace contextRef="#ctx0" brushRef="#br0" timeOffset="33415.2586">-2912 3017 17157,'21'-91'4644,"-16"68"387,-5 23-387,18 2-3353,-18 17-1291,7 22 0,-3 5 0,5 11 0,-4 6 0,4 8 0,0-2 0,0-1 0,0-4 0,-4-7 0,6 0 0,-11-17 0,14 12-1291,-14-22-3611,0-7-387,0-23 387,-9 16-516</inkml:trace>
          <inkml:trace contextRef="#ctx0" brushRef="#br0" timeOffset="33898.8595">-2549 3221 17415,'-2'-82'4515,"2"52"0,0 30-645,2-28-4902,-2 28-2967,0 0-645,23 7 0,-4 4-387</inkml:trace>
          <inkml:trace contextRef="#ctx0" brushRef="#br0" timeOffset="34179.6599">-1777 2773 17802,'0'0'4902,"0"0"129,21 32-387,-21 2-4256,9 23-388,-6 3 0,8 13 0,-4 2 0,0 3 0,0 0 0,0-8 0,2-1 0,-5-21 0,12 9-1291,-13-21-3611,3-6-129,-6-14 129,0-16-387</inkml:trace>
          <inkml:trace contextRef="#ctx0" brushRef="#br0" timeOffset="34694.4609">-1722 3383 6966,'60'-19'2580,"-35"1"-129,23 16-645,-11-5-1935,3-2-645,-7 4 0,-2-1 258,-8 5 645,-7-3 516,-16 4 1032,0 0 258,21 4 387,-21-4 0,5 16 129,-5-16-258,11 24-516,-11-24-387,23 31-387,-23-31-258,34 32-129,-14-18-258,3 0 0,-2-3-258,2-4 129,0-3-129,0-4 0,-1 0 129,3-8 0,-4-4 0,6-4 258,-8-4 0,6 4 0,-11-3-128,4 8-259,-18 11 0,20-11 0,-20 11 0,12 22 0,-10 8 0,-2 7 0,0 10 0,0 6 0,-9 6 0,-5 5 0,-7 3 0,-6-1 0,4 5 0,-11-8 0,21 15-2065,-10-18-2708,4-1-387,3-13 129,3-8-387</inkml:trace>
        </inkml:traceGroup>
        <inkml:traceGroup>
          <inkml:annotationXML>
            <emma:emma xmlns:emma="http://www.w3.org/2003/04/emma" version="1.0">
              <emma:interpretation id="{FC678478-7A3B-489F-A51D-E62126075BE3}" emma:medium="tactile" emma:mode="ink">
                <msink:context xmlns:msink="http://schemas.microsoft.com/ink/2010/main" type="inkWord" rotatedBoundingBox="9273,9239 13335,9041 13386,10080 9323,10278"/>
              </emma:interpretation>
              <emma:one-of disjunction-type="recognition" id="oneOf7">
                <emma:interpretation id="interp35" emma:lang="en-US" emma:confidence="1">
                  <emma:literal>element</emma:literal>
                </emma:interpretation>
                <emma:interpretation id="interp36" emma:lang="en-US" emma:confidence="0">
                  <emma:literal>clement</emma:literal>
                </emma:interpretation>
                <emma:interpretation id="interp37" emma:lang="en-US" emma:confidence="0">
                  <emma:literal>dement</emma:literal>
                </emma:interpretation>
                <emma:interpretation id="interp38" emma:lang="en-US" emma:confidence="0">
                  <emma:literal>Clement</emma:literal>
                </emma:interpretation>
                <emma:interpretation id="interp39" emma:lang="en-US" emma:confidence="0">
                  <emma:literal>demerit</emma:literal>
                </emma:interpretation>
              </emma:one-of>
            </emma:emma>
          </inkml:annotationXML>
          <inkml:trace contextRef="#ctx0" brushRef="#br0" timeOffset="35458.8622">-134 3335 12642,'39'-9'4773,"-14"4"-387,5 3 129,1 6-2193,-6-6-1032,17 2-387,-12-4-258,6 4-129,-7-7-129,-3 0-129,-4-7-128,-5-2-130,-8-2 0,-7-5 0,-2 3 0,-12-5 0,-8 9-259,-10-1 1,-2 10-129,-9 1 0,2 6 129,-6 6 0,6 8 129,4 4-129,2 3 129,7 6 0,4-1 129,5 5 0,6 1 0,6 0 0,5 0 0,3 0 129,13-2 0,9 2 0,7-7 0,7-2 0,6-4-129,5-4 0,3-8 0,-1-5-129,-1-1-258,-5-8-516,6 4-903,-13-13-2580,-3-7 129,-3-4-516,-4-5 129</inkml:trace>
          <inkml:trace contextRef="#ctx0" brushRef="#br0" timeOffset="35739.6625">624 2636 14577,'-32'-59'5031,"18"40"-387,14 19 0,-20-11-2193,20 11-1031,0 0-1420,-11 32 0,11 13 0,4 6 0,5 22 0,0 7 0,1 11 0,1 3 0,0-1 0,3-1 0,-3-12 0,6 0 0,-15-25-3484,12-5-1418,-6-16-129,0-6-129,-8-28-129</inkml:trace>
          <inkml:trace contextRef="#ctx0" brushRef="#br0" timeOffset="36129.6632">999 3303 15351,'96'-39'4644,"-48"19"-258,-1-3-129,1 11-2967,-22-11-387,4 7-387,-17-4-258,-13 20 0,0-28 0,0 28-258,-32-22 129,3 17-129,-3 3-129,-5 2 129,0 9-129,-4 11 0,3 5 0,5 5 129,4 5-129,8 3 0,8 1 0,8 0 129,5-2-129,16-3 129,11-4 0,12-6-129,7-3 0,4-10-516,12 5-1419,-5-11-2322,-5-5 0,-6 0-258,-9-7-258</inkml:trace>
          <inkml:trace contextRef="#ctx0" brushRef="#br0" timeOffset="36738.0645">1542 3170 14835,'0'0'4902,"0"0"-387,16 26 0,-16-26-3096,9 43-258,-8-22-516,8 4-258,-3-3-258,1-3-129,-7-19-129,7 23 0,-7-23-129,0 0 129,0 0-129,0 0 0,14-16 258,-10-3-129,1-1 0,2-5 129,2 2 129,2 2 0,-2 5 0,-9 16 0,26-14 0,-26 14 0,31 5 0,-15 13 0,-2-2 0,2 7-129,-2-4 0,-2 3 129,-1-4-129,-4-2 0,-7-16-129,9 24 0,-9-24-129,0 0 0,5 22 0,-5-22 129,0 0 0,0 0 0,9-13 258,-9 13 129,15-37 129,-3 12 129,-1-5-129,6 0-257,-1-1-130,8 6 0,-3 2 0,2 9 0,-2 5 0,4 9 0,-2 6 0,2 13 0,-2 6 0,-1 3 0,-1 5 0,-3-1 0,5 8 0,-23-15-2839,13 6-1805,-8-10-387,2-2 0,-7-19-387</inkml:trace>
          <inkml:trace contextRef="#ctx0" brushRef="#br0" timeOffset="37128.0652">2344 3314 14577,'76'-23'4773,"-36"10"-258,1 1 0,8 5-2322,-18-17-1161,9 8-387,-9-7-258,-3 6-257,-8-8-130,-4 5 0,-9-1 0,-7 21 0,-5-29 0,-11 20 0,-6 2 0,-3 4 0,-3 3 0,-2 9 0,1 8 0,2 5 0,4 8 0,6 2 0,4 5 0,4 4 0,9 0 0,0-2 0,14-1-130,6-6 130,7-4-129,1-10-387,11 3-645,-9-10-3225,8-9-258,-1-2 129,-3-9-258</inkml:trace>
          <inkml:trace contextRef="#ctx0" brushRef="#br0" timeOffset="37502.4658">2986 3244 13803,'16'6'4644,"-11"13"-258,1 1 129,-6-20-2838,10 46-387,-6-25-774,3 4-516,-2-3-387,-5-22-387,9 30-258,-9-30-258,0 0 258,0 0 129,0 0 516,11-25 516,-7-2 387,10 2 387,-9-15 258,17 9 129,-12-15 0,17 12-258,-9-5-258,14 14-258,-6-3-386,6 17-130,0 8 0,0 6 0,0 17 0,0 10 0,-1 5 0,-6 1 0,1 7 0,-10-9-646,6 6-515,-21-22-1290,7 2-1935,-8-20-258,0 0 0,0 0-387</inkml:trace>
          <inkml:trace contextRef="#ctx0" brushRef="#br0" timeOffset="37939.2665">3664 3029 10320,'-20'-27'4644,"20"27"-129,0 0-258,20-16-258,10 16-2838,-5 0-516,5-7-1677,0 2-2709,6 3-516,-8-1-129,3 1-387</inkml:trace>
          <inkml:trace contextRef="#ctx0" brushRef="#br0" timeOffset="37767.6663">3723 2704 15738,'10'-25'4644,"6"5"129,-16 20-258,16 11-2451,-3 21-1290,-10 0-515,10 16-259,-8 5 0,4 11 0,-4 6 0,2-1 0,-1 2 0,-5-9 0,7 4-259,-8-23-2450,3 3-1548,-3-16-645,4-10 129,-4-20-258,0 0-129</inkml:trace>
        </inkml:traceGroup>
        <inkml:traceGroup>
          <inkml:annotationXML>
            <emma:emma xmlns:emma="http://www.w3.org/2003/04/emma" version="1.0">
              <emma:interpretation id="{9141CC61-B952-45CB-8CEC-364C240E7565}" emma:medium="tactile" emma:mode="ink">
                <msink:context xmlns:msink="http://schemas.microsoft.com/ink/2010/main" type="inkWord" rotatedBoundingBox="14518,9302 17220,9170 17257,9938 14555,10070"/>
              </emma:interpretation>
              <emma:one-of disjunction-type="recognition" id="oneOf8">
                <emma:interpretation id="interp40" emma:lang="en-US" emma:confidence="0">
                  <emma:literal>writ</emma:literal>
                </emma:interpretation>
                <emma:interpretation id="interp41" emma:lang="en-US" emma:confidence="0">
                  <emma:literal>art</emma:literal>
                </emma:interpretation>
                <emma:interpretation id="interp42" emma:lang="en-US" emma:confidence="0">
                  <emma:literal>wart</emma:literal>
                </emma:interpretation>
                <emma:interpretation id="interp43" emma:lang="en-US" emma:confidence="0">
                  <emma:literal>war-to</emma:literal>
                </emma:interpretation>
                <emma:interpretation id="interp44" emma:lang="en-US" emma:confidence="0">
                  <emma:literal>W.r-t</emma:literal>
                </emma:interpretation>
              </emma:one-of>
            </emma:emma>
          </inkml:annotationXML>
          <inkml:trace contextRef="#ctx0" brushRef="#br0" timeOffset="38734.868">5135 2898 11610,'12'-16'4128,"-12"16"-258,-12 5-129,5 14-1419,-4 8-1677,-3 3-516,1 8 0,-1 1-129,4 0-258,4 4-129,3-10 0,3 5 0,0-10-129,1 3-258,5-12 129,4 2 0,-10-21 129,16 20 387,-16-20 387,16 0 258,-16 0 516,15-20 0,-15 20 258,17-37 0,-17 37 0,18-39-258,-18 39-258,20-30-258,-20 30-129,19-11-258,-19 11 0,25 12-129,-11 4 0,4 6 0,5 3 129,2-4 0,4 4 0,-3-5 129,5-4 129,-5-8-257,3 0-130,-6-8 0,4-4 0,-8-17 0,4-6 0,-8-14 0,-3-5 0,-8-11 0,-4-4 0,-4-1 0,-14 3 0,-3 10 0,-11-1 0,12 30-1291,-15-1-3611,6 14-258,4 7 129,9 10-645</inkml:trace>
          <inkml:trace contextRef="#ctx0" brushRef="#br0" timeOffset="38922.0683">5852 3335 17028,'58'16'4386,"-40"-12"0,2 5-903,-20-9-4773,0 0-2709,0 0-258,0 0-387,0 0-258</inkml:trace>
          <inkml:trace contextRef="#ctx0" brushRef="#br0" timeOffset="39343.2689">6083 2880 14964,'46'41'4773,"-17"-9"-258,-3 5 0,12 15-2709,-17-11-903,8 8-387,-8-2-258,-3-1-129,-4-12-129,-5-6 129,-4-12-129,-5-16 0,0 0 0,0 0 0,-9-32 0,2-5 0,-2-8 129,6-5-129,-1-3 130,4 1-130,5-1 0,8 12 0,5 6 0,3 10 0,2 7 0,4 13 0,-4 5 0,2 10 0,-4 6 0,-1 4 0,-6 1 0,-5 1 0,2 4 0,-11-26-3484,-2 29-1031,2-29-387,0 0-129,-4 16-258</inkml:trace>
          <inkml:trace contextRef="#ctx0" brushRef="#br0" timeOffset="39530.4693">6871 2999 14319,'30'-5'4773,"-30"5"-387,25 0-129,-25 0-2193,13 21-3096,-13-21-2967,5 18-516,-5-18 0,0 0-387</inkml:trace>
          <inkml:trace contextRef="#ctx0" brushRef="#br0" timeOffset="39842.4698">7335 2540 15738,'34'-7'4773,"-18"18"0,-2 8 0,9 18-3354,-19-3-128,14 16-1291,-13-2 0,6 13 0,-8-5 0,4 5 0,-1-2 0,4-2 0,1 0 0,5-6 0,5-5 0,3-8 0,8-4 0,-4-15 0,9-1 0,-12-22-775,18-5-3998,-25-17-258,-2-8 129,-11-12-258</inkml:trace>
          <inkml:trace contextRef="#ctx0" brushRef="#br0" timeOffset="39967.2702">7511 2849 10707,'-17'-5'3870,"38"2"-774,20-3-3096,5 6-1548,2-9-2064,25 9-129</inkml:trace>
        </inkml:traceGroup>
        <inkml:traceGroup>
          <inkml:annotationXML>
            <emma:emma xmlns:emma="http://www.w3.org/2003/04/emma" version="1.0">
              <emma:interpretation id="{8896DF7A-C5F5-4DC1-968C-6AFBF58E9825}" emma:medium="tactile" emma:mode="ink">
                <msink:context xmlns:msink="http://schemas.microsoft.com/ink/2010/main" type="inkWord" rotatedBoundingBox="18077,8573 21326,8415 21391,9766 18143,9925"/>
              </emma:interpretation>
              <emma:one-of disjunction-type="recognition" id="oneOf9">
                <emma:interpretation id="interp45" emma:lang="en-US" emma:confidence="0">
                  <emma:literal>to:'</emma:literal>
                </emma:interpretation>
                <emma:interpretation id="interp46" emma:lang="en-US" emma:confidence="0">
                  <emma:literal>to.'</emma:literal>
                </emma:interpretation>
                <emma:interpretation id="interp47" emma:lang="en-US" emma:confidence="0">
                  <emma:literal>to."</emma:literal>
                </emma:interpretation>
                <emma:interpretation id="interp48" emma:lang="en-US" emma:confidence="0">
                  <emma:literal>top.'</emma:literal>
                </emma:interpretation>
                <emma:interpretation id="interp49" emma:lang="en-US" emma:confidence="0">
                  <emma:literal>to...</emma:literal>
                </emma:interpretation>
              </emma:one-of>
            </emma:emma>
          </inkml:annotationXML>
          <inkml:trace contextRef="#ctx0" brushRef="#br0" timeOffset="49810.8874">8634 2880 7740,'0'0'4386,"25"-4"258,-6 4-258,13-3-774,18 6-1161,2-5-774,26 2-645,2 0-387,16 0-258,0-7-129,7 4 0,-7-4-129,-5-1-129,-15 1 129,-13 0 0,-19 2 0,-6 1 129,-17-1 0,-21 5 1,18-5-259,-18 5 0,0 0 0,-13 1 0,13-1 0,-23 20 0,11-4 0,3 2 0,0 5 0,5-3 0,3 1 0,1 4 0,1 0 0,8-6 0,2 3 0,3-3 0,-14-19 0,29 27 0,-13-18 0,0-7 0,-16-2 0,28-16 0,-17-9 0,1-4 0,-7-8 0,1-4 0,-6-5 0,-2-1 0,-10 3 0,-6 3 0,-2 7 0,-8 2 0,5 20-259,-13-4-4514,4 10-387,-2 6 129,4 0-258</inkml:trace>
          <inkml:trace contextRef="#ctx0" brushRef="#br0" timeOffset="49280.4865">8788 2579 9546,'27'-41'4773,"-16"22"-258,0 1-129,-11 18-903,5-27-1548,-5 27-516,0 0-387,18-14-258,-18 14-129,0 0-386,0 0-259,0 0 0,3 12 0,-1 4 0,-2 4 0,4 8 0,-4 4 0,3 8 0,-1 0 0,1 9 0,-1 2 0,-2 6 0,2 3 0,-2 1 0,0-2 0,0-1 0,0-4 0,0-10 0,0-6 0,0-10 0,0-7 0,0-21 0,-2 31 0,-14-31-1678,16 0-2966,0 0-387,-21-13 129,7-3-387</inkml:trace>
          <inkml:trace contextRef="#ctx0" brushRef="#br0" timeOffset="56518.8992">11035 2869 15738,'0'-16'5160,"0"16"0,0 0-129,0 0-3353,0 0-1678,0 0 0,0 0 0,0 0 0,0 0 0,0 0 0,0 0 0,0 0 0,0 0 0,0 0 0,0 0 0,0 0 0,0 0 0,0 0 0,0 0 0,0 0 0,0 0 0,0 0 0,0 0 0,0 0 0,7-16 0,-7 16 0,0 0 0,18 4 0,-18-4 0,7 21 0,-7-21 0,0 27 0,0-27 0,-9 25 0,9-25 0,-19 17 0,19-17 0,-18 9 0,18-9 0,0 0 0,-20-7 0,20 7 0,-5-23 0,5 23 0,0-27 0,0 11 0,0 16 0,7-19 0,-7 19 0,18-7 0,-18 7 0,25 0 0,-25 0 0,26 16 0,-26-16 0,18 19 0,-18-19 0,0 0 0,9 18 0,-9-18 0,0 0 0,-12 7 0,12-7 0,-20 0 0,20 0 0,-18 0-130,18 0-1160,0 0-387,0 0-387,-19 0-516,19 0-387,0 0-903,0 0-645,0 0 129,0 0 0,0 0 516</inkml:trace>
          <inkml:trace contextRef="#ctx0" brushRef="#br0" timeOffset="57220.9005">10244 2186 14706,'24'-11'4773,"-24"11"-258,25 0 129,-25 0-3354,20 23-387,-20-23-258,34 38-129,-15-15-129,6 2-129,2 0-387,0-6-387,10 12-1161,-2-14-2967,-1-2 0,2-5-387,-2-1 0</inkml:trace>
          <inkml:trace contextRef="#ctx0" brushRef="#br0" timeOffset="57517.301">11816 1779 13029,'9'-18'5031,"-9"18"-387,0 0 129,0 0-1677,12 19-2451,-12 8-645,0 3-645,2 11-3741,-2 11-258,-7-2 0,-5 5-516</inkml:trace>
        </inkml:traceGroup>
      </inkml:traceGroup>
    </inkml:traceGroup>
    <inkml:traceGroup>
      <inkml:annotationXML>
        <emma:emma xmlns:emma="http://www.w3.org/2003/04/emma" version="1.0">
          <emma:interpretation id="{55355078-521C-455F-8727-86D0C0284FE3}" emma:medium="tactile" emma:mode="ink">
            <msink:context xmlns:msink="http://schemas.microsoft.com/ink/2010/main" type="paragraph" rotatedBoundingBox="4042,11093 12306,10895 12325,11650 4061,118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4BB209B-195F-4DC7-8D4E-1C35BEDCE4EA}" emma:medium="tactile" emma:mode="ink">
              <msink:context xmlns:msink="http://schemas.microsoft.com/ink/2010/main" type="line" rotatedBoundingBox="4042,11093 12306,10895 12324,11650 4061,11847"/>
            </emma:interpretation>
          </emma:emma>
        </inkml:annotationXML>
        <inkml:traceGroup>
          <inkml:annotationXML>
            <emma:emma xmlns:emma="http://www.w3.org/2003/04/emma" version="1.0">
              <emma:interpretation id="{3AC4DA30-01C3-479B-AB29-841CC9DCF295}" emma:medium="tactile" emma:mode="ink">
                <msink:context xmlns:msink="http://schemas.microsoft.com/ink/2010/main" type="inkWord" rotatedBoundingBox="4042,11093 9297,10967 9313,11663 4059,11788"/>
              </emma:interpretation>
              <emma:one-of disjunction-type="recognition" id="oneOf10">
                <emma:interpretation id="interp50" emma:lang="en-US" emma:confidence="1">
                  <emma:literal>1.2=2.1</emma:literal>
                </emma:interpretation>
                <emma:interpretation id="interp51" emma:lang="en-US" emma:confidence="0">
                  <emma:literal>1.22=2.1</emma:literal>
                </emma:interpretation>
                <emma:interpretation id="interp52" emma:lang="en-US" emma:confidence="0">
                  <emma:literal>1.2=2.'</emma:literal>
                </emma:interpretation>
                <emma:interpretation id="interp53" emma:lang="en-US" emma:confidence="0">
                  <emma:literal>1.2=3.1</emma:literal>
                </emma:interpretation>
                <emma:interpretation id="interp54" emma:lang="en-US" emma:confidence="0">
                  <emma:literal>1.2=2)'</emma:literal>
                </emma:interpretation>
              </emma:one-of>
            </emma:emma>
          </inkml:annotationXML>
          <inkml:trace contextRef="#ctx0" brushRef="#br0" timeOffset="59966.5053">-5444 4488 15222,'0'-29'4902,"-1"8"129,1 21-387,0 0-2709,0 0-902,0 0-1033,0 0 0,0 0 0,0 0 0,0 27 0,0-2 0,0 7 0,3 8 0,3 7 0,-3 4 0,2 4 0,-1-3 0,0 1 0,-3-5 0,1 0 0,0-7 0,0-3 0,-1-8 0,3-3 0,0-6 0,-1-5 0,-3-16 0,4 16 0,-4-16-1291,0 0-2966,0 18-774,0-18 129,0 0-258,0 0-258</inkml:trace>
          <inkml:trace contextRef="#ctx0" brushRef="#br0" timeOffset="60434.5061">-4992 4977 12126,'0'0'5031,"0"0"-387,0 0 129,0 0-1419,0 0-2322,0 0-258,0 0-387,0 0-129,0 0 0,0 0-128,0-18-130,0 18 0,0 0 0,0 0 0,7-16 0,-7 16 0,0 0 0,0 0 0,0 0 0,0 0 0,0 0 0,4 9 0,-4-9 0,0 0 0,0 0 0,0 0 0,0 0 0,-9 0 0,9 0 0,0 0 0,0 0 0,-14-16 0,14 16 0,0 0 0,0 0-3484,3-18-1418,-3 18-129,0 0-129,27-10-516</inkml:trace>
          <inkml:trace contextRef="#ctx0" brushRef="#br0" timeOffset="61105.3073">-4467 4607 15222,'23'-32'4902,"-23"32"-258,25-16-129,-25 16-3096,30-2-645,-12 2-258,7 14-129,-2 6 1,2 3-388,-4 4 0,-1 3 0,-8 2 0,-5-2 0,-3 0 0,-4-5 0,-7-1-646,-9-8 1,3 1 0,-6-10 0,19-7 0,-30 9 129,30-9 0,-20 0 0,20 0 258,0 0 0,0-21 387,0 21 0,23-30 0,-1 12 258,2-5-258,7-2 258,1-4-129,3 1 129,-1 1-387,-4 2 258,-5 1-129,0 4 258,-11 0 0,-14 20 0,15-21 129,-15 21 0,0 0-129,0 0 1,0 0-388,-16 4 0,16-4 0,-20 33 0,9-9 0,2 6 0,1 4 0,4 3 0,4 0 0,0-1 0,11 7 0,-1-17-1291,21 4-3353,-5-5-129,1-5-258,3-4-129</inkml:trace>
          <inkml:trace contextRef="#ctx0" brushRef="#br0" timeOffset="61339.3077">-3318 4751 17931,'69'-14'5160,"-24"5"-387,1 0-129,-12-2-4385,12 2-259,0 9-1678,-12-3-2708,-9 3-387,-25 0-129,0 0-258</inkml:trace>
          <inkml:trace contextRef="#ctx0" brushRef="#br0" timeOffset="61526.508">-3316 4854 13545,'51'9'4644,"-4"-5"-258,4-4 129,10-4-3225,19 1-1032,11 3-1161,10-6-3225,6-3-129,8 4-258,-1-4-129</inkml:trace>
          <inkml:trace contextRef="#ctx0" brushRef="#br0" timeOffset="62306.5094">-1729 4552 13674,'0'-20'4773,"10"-1"0,8 12 0,9 9-2193,-4-9-1161,16 9-644,-5 0-775,5 11 0,-4 3 0,-1 4 0,-5 5 0,-10 4 0,-6 5 0,-13-2 0,0 4 0,-22-6 0,-1 8 0,-14-13-775,5 9-257,-9-16-129,11 3 129,-4-11 258,13 0 0,-1-8 387,22 0 387,0 0 129,-12-12 258,12 12 129,18-30 129,7 17 258,-1-10-258,14 5 258,-4-10-387,12 5 258,-4-7-387,7 3-257,-7-3-130,1 3 0,-9 2 0,-8 5 0,-6 1 0,-20 19 0,16-20 0,-16 20 0,-9-1 0,-7 1 0,-4 12 0,-1 6 0,-4 3 0,-3 8 0,1 3 0,4 5 0,2 0 0,6 4 0,7 2 0,8-2 0,7 0 0,14-6 0,18 3-646,-2-15-128,24 12-1806,-6-17-2064,2-5 0,0-6-258,-5-5-129</inkml:trace>
          <inkml:trace contextRef="#ctx0" brushRef="#br0" timeOffset="62712.1101">-728 4833 15093,'0'0'4902,"0"0"129,0 0-516,0 0-2580,0 0-903,0 0-773,0 0-259,-18 0 0,18 0 0,-18-4 0,18 4 0,-8-17 0,8 17 0,0-20 0,0 20 0,3-16 0,-3 16 0,0 0 0,21-2 0,-21 2 0,0 0 0,20 16 0,-20-16 0,5 22 0,-5-22 0,0 19 0,0-19 0,0 0 0,0 0 0,-14 5 0,14-5 0,0 0-130,-19-8-4514,19 8-129,0 0-129,0 0-516</inkml:trace>
          <inkml:trace contextRef="#ctx0" brushRef="#br0" timeOffset="63055.3107">-310 4367 15996,'0'0'4902,"0"0"0,0 0-129,12 12-2579,-6 17-2194,-6-1 0,2 11 0,-1 2 0,8 11 0,-2-2 0,4 1 0,2-1 0,-1-4 0,9 4 0,-17-11-3871,12-3-1160,-7-11 0,0-4-774</inkml:trace>
        </inkml:traceGroup>
        <inkml:traceGroup>
          <inkml:annotationXML>
            <emma:emma xmlns:emma="http://www.w3.org/2003/04/emma" version="1.0">
              <emma:interpretation id="{6830E696-0680-4394-9414-447035061E55}" emma:medium="tactile" emma:mode="ink">
                <msink:context xmlns:msink="http://schemas.microsoft.com/ink/2010/main" type="inkWord" rotatedBoundingBox="10067,11144 10665,11130 10671,11372 10072,11386"/>
              </emma:interpretation>
              <emma:one-of disjunction-type="recognition" id="oneOf11">
                <emma:interpretation id="interp55" emma:lang="en-US" emma:confidence="1">
                  <emma:literal>=</emma:literal>
                </emma:interpretation>
                <emma:interpretation id="interp56" emma:lang="en-US" emma:confidence="0">
                  <emma:literal>I</emma:literal>
                </emma:interpretation>
                <emma:interpretation id="interp57" emma:lang="en-US" emma:confidence="0">
                  <emma:literal>tm</emma:literal>
                </emma:interpretation>
                <emma:interpretation id="interp58" emma:lang="en-US" emma:confidence="0">
                  <emma:literal>tv</emma:literal>
                </emma:interpretation>
                <emma:interpretation id="interp59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63398.5113">578 4529 17544,'17'-13'4773,"14"8"129,-5 3-258,3-9-3740,12 11-904,0-7 0,5 4 0,0 3 0,-9-6 0,10 8-1291,-22-2-3353,-6 6-129,-19-6-129,0 0-129</inkml:trace>
          <inkml:trace contextRef="#ctx0" brushRef="#br0" timeOffset="63585.7116">668 4673 14577,'-9'19'4515,"31"-3"-258,3-14 0,10-2-2709,15 4-1161,12-1-774,-1-3-2580,6 0-1419,6 0 258,-9 0-516,-1 0-129</inkml:trace>
        </inkml:traceGroup>
        <inkml:traceGroup>
          <inkml:annotationXML>
            <emma:emma xmlns:emma="http://www.w3.org/2003/04/emma" version="1.0">
              <emma:interpretation id="{D9AC2880-5FF2-4157-8052-96F7B58AF8AE}" emma:medium="tactile" emma:mode="ink">
                <msink:context xmlns:msink="http://schemas.microsoft.com/ink/2010/main" type="inkWord" rotatedBoundingBox="11628,11000 12309,10984 12325,11649 11644,11666"/>
              </emma:interpretation>
              <emma:one-of disjunction-type="recognition" id="oneOf12">
                <emma:interpretation id="interp60" emma:lang="en-US" emma:confidence="1">
                  <emma:literal>N</emma:literal>
                </emma:interpretation>
                <emma:interpretation id="interp61" emma:lang="en-US" emma:confidence="0">
                  <emma:literal>h</emma:literal>
                </emma:interpretation>
                <emma:interpretation id="interp62" emma:lang="en-US" emma:confidence="0">
                  <emma:literal>n</emma:literal>
                </emma:interpretation>
                <emma:interpretation id="interp63" emma:lang="en-US" emma:confidence="0">
                  <emma:literal>H</emma:literal>
                </emma:interpretation>
                <emma:interpretation id="interp6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65145.7144">2139 4353 11610,'47'-8'4257,"-21"7"129,6 1 0,11 5-1806,-18-5-774,19 16-645,-15-5-258,10 10-258,-12-1-129,-2 10-129,-9-2-257,-7 6-130,-9-2 0,-6 2 0,-12-2 0,-5-4 0,-2-1 0,-5-6-259,3 1-128,-5-8-129,13 0 258,-6-8-258,25-6 258,-27 8 0,27-8 0,0 0 129,0 0-129,6-17 387,13 1-258,11-4 516,4-7-387,11-1 258,-1-6-129,6 2 129,-9-2 258,0 6-129,-11-1 0,-3 8 0,-11 0 1,-16 21-388,16-23 0,-16 23 0,0 0 0,0 0 0,0 0 0,1 12 0,-1 8 0,2 6 0,2 6 0,3 4 0,-2 5 0,4 3 0,0-1 0,4 5 0,-3-4 0,1-1 0,3-2 0,-3-5 0,7 1 0,-13-16-2452,13 3-2579,-4-8 0,2-2-258,-16-14-129</inkml:trace>
        </inkml:traceGroup>
      </inkml:traceGroup>
    </inkml:traceGroup>
    <inkml:traceGroup>
      <inkml:annotationXML>
        <emma:emma xmlns:emma="http://www.w3.org/2003/04/emma" version="1.0">
          <emma:interpretation id="{5361CCA7-4681-4C28-9B7A-427F4B045BE9}" emma:medium="tactile" emma:mode="ink">
            <msink:context xmlns:msink="http://schemas.microsoft.com/ink/2010/main" type="paragraph" rotatedBoundingBox="1205,12325 19216,11361 19374,14317 1364,15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13644E-07CC-429E-B94E-E3B623ED4C7E}" emma:medium="tactile" emma:mode="ink">
              <msink:context xmlns:msink="http://schemas.microsoft.com/ink/2010/main" type="inkBullet" rotatedBoundingBox="1205,12325 2667,12247 2763,14039 1301,14117"/>
            </emma:interpretation>
            <emma:one-of disjunction-type="recognition" id="oneOf13">
              <emma:interpretation id="interp65" emma:lang="en-US" emma:confidence="1">
                <emma:literal>3)</emma:literal>
              </emma:interpretation>
              <emma:interpretation id="interp66" emma:lang="en-US" emma:confidence="0">
                <emma:literal>3</emma:literal>
              </emma:interpretation>
              <emma:interpretation id="interp67" emma:lang="en-US" emma:confidence="0">
                <emma:literal>3D</emma:literal>
              </emma:interpretation>
              <emma:interpretation id="interp68" emma:lang="en-US" emma:confidence="0">
                <emma:literal>3D)</emma:literal>
              </emma:interpretation>
              <emma:interpretation id="interp69" emma:lang="en-US" emma:confidence="0">
                <emma:literal>3M</emma:literal>
              </emma:interpretation>
            </emma:one-of>
          </emma:emma>
        </inkml:annotationXML>
        <inkml:trace contextRef="#ctx0" brushRef="#br0" timeOffset="68515.3203">-8156 6243 11868,'37'-32'4773,"-8"16"-258,3 0 258,14 13-2838,-16-17-516,18 19-516,-14-7-129,5 8-387,-9 0 0,-5 15-129,-5 1-129,-11 5 0,-8 2-129,-2 6-129,-12 1 0,-8-2-129,0 6-129,-6-13-129,4 8-129,-2-13 129,11 2-129,-4-11 258,18-7 0,0 0 0,0 0 258,0 0 0,0 0 129,27 0 129,-8 0 129,8 0 0,-1 0 0,6 5 0,-3 2 0,3 11 0,-5-2 0,-1 7-129,-6 4 0,-1 3 129,-4 0 0,-6 2-129,-8-3 129,-1 3 0,-7-4 0,-11-1 0,-6-9-129,-5 0 129,-8-8-129,-6-3 0,-3-5 0,-4-2-129,-3 0 129,3-7-129,0 0-129,4-6-258,8 8-387,-3-16-1548,13 12-2322,8 0 0,20 9-387,-19-23-258</inkml:trace>
        <inkml:trace contextRef="#ctx0" brushRef="#br0" timeOffset="68967.7211">-7283 5617 13674,'41'0'5031,"-14"13"-258,1 5-129,6 15-2322,-4-2-1290,18 15-516,-1 5 0,6 13-257,-1 13-259,-4 23 0,-9 15 0,-6 15 0,-11 5 0,-11 4 0,-11 0 0,-8-4 0,-18-14 0,-10-14 0,-5-20 0,-1-18 0,-3-14 0,-3-14 0,5-3 0,-5-24-904,23 12-2063,-7-22-2064,9 0 0,-2-4-258,8 0 0</inkml:trace>
      </inkml:traceGroup>
      <inkml:traceGroup>
        <inkml:annotationXML>
          <emma:emma xmlns:emma="http://www.w3.org/2003/04/emma" version="1.0">
            <emma:interpretation id="{D608F45D-321D-410C-8446-FA1C2C4F7DA0}" emma:medium="tactile" emma:mode="ink">
              <msink:context xmlns:msink="http://schemas.microsoft.com/ink/2010/main" type="line" rotatedBoundingBox="3698,12665 19241,11833 19324,13384 3781,14216"/>
            </emma:interpretation>
          </emma:emma>
        </inkml:annotationXML>
        <inkml:traceGroup>
          <inkml:annotationXML>
            <emma:emma xmlns:emma="http://www.w3.org/2003/04/emma" version="1.0">
              <emma:interpretation id="{1F52BF04-E633-4883-A3BC-05EC6290D716}" emma:medium="tactile" emma:mode="ink">
                <msink:context xmlns:msink="http://schemas.microsoft.com/ink/2010/main" type="inkWord" rotatedBoundingBox="3698,12665 11710,12236 11767,13288 3755,13717"/>
              </emma:interpretation>
              <emma:one-of disjunction-type="recognition" id="oneOf14">
                <emma:interpretation id="interp70" emma:lang="en-US" emma:confidence="0">
                  <emma:literal>commutative,</emma:literal>
                </emma:interpretation>
                <emma:interpretation id="interp71" emma:lang="en-US" emma:confidence="0">
                  <emma:literal>Commutative,</emma:literal>
                </emma:interpretation>
                <emma:interpretation id="interp72" emma:lang="en-US" emma:confidence="0">
                  <emma:literal>commutative.</emma:literal>
                </emma:interpretation>
                <emma:interpretation id="interp73" emma:lang="en-US" emma:confidence="0">
                  <emma:literal>Commutative.</emma:literal>
                </emma:interpretation>
                <emma:interpretation id="interp74" emma:lang="en-US" emma:confidence="0">
                  <emma:literal>commutative</emma:literal>
                </emma:interpretation>
              </emma:one-of>
            </emma:emma>
          </inkml:annotationXML>
          <inkml:trace contextRef="#ctx0" brushRef="#br0" timeOffset="72196.9267">-3578 6382 14964,'22'0'5031,"3"32"-129,-15-7-258,8 11-3483,-16-8-516,3 8-645,4 1-387,-9-10-258,4 3 0,-4-30 0,0 23 0,0-23 0,0 0 258,0-25 387,0-1 258,7-6 129,-5-11 129,8 4 0,-6-6 0,12 10 129,-7-6-129,9 14-129,-6-1 0,6 13-129,-18 15-129,32-1 0,-32 1-129,28 17 129,-15 3-129,-3 7 129,-3 3-129,1 0 0,-3 0-129,-2-1 0,3-4 0,-4-6 0,3-1 0,-5-18 0,0 0 0,18 7 129,-18-7 258,17-19 0,-8-3 0,4-1 129,-2-4-128,1 6-259,-1 0 0,-1 5 0,-10 16 0,22-20 0,-22 20 0,25 4 0,-25-4 0,28 35 0,-14-10 0,0 4 0,1 5 0,-5-4 0,5 9-1291,-15-14-2966,0 1-645,0-8-129,0 0-258</inkml:trace>
          <inkml:trace contextRef="#ctx0" brushRef="#br0" timeOffset="72586.9274">-3032 6428 12771,'2'-17'4644,"-2"17"-258,16 21 0,-3 15-3225,-13-10-516,10 12 0,-6-5-258,5 8-129,-4-9-258,4-3-129,0-4 0,-2-9-129,-7-16 0,16 19 0,-16-19 129,20 0 129,-20 0 258,19-30 258,-12 0 129,9 0 0,-7-10 258,7 8-258,-7-5 129,5 12-515,-5 0-259,-9 25 0,25-19 0,-25 19 0,27 16 0,-13 3 0,4 10 0,-7-10-130,15 19-2579,-10-13-2064,2-6-258,-18-19-258,27 23-129</inkml:trace>
          <inkml:trace contextRef="#ctx0" brushRef="#br0" timeOffset="73959.7299">-2781 6331 9675,'-1'-20'4644,"1"20"-516,0 0 0,0 16-1032,3 14-2193,-3 2-516,2 11-258,1 3 0,3 6 0,1 3-129,4-3 0,-1-10 0,3-3 0,1-8 0,0-5 129,-14-26 0,30 25 129,-30-25 0,32 0 0,-32 0 129,36-26 0,-18 1 129,7-2-258,-4-9 129,4 1-129,-4-8 0,2 0 0,-5 1 0,0 4 129,-7 1-129,-2 9 0,-6 3 129,2 7-257,-5 18-130,0 0 0,0 0 0,0 0 0,0 16 0,0 7 0,0 7 0,0 4 0,2 5 0,7 0 0,5-1 0,-1-6 0,8 1-517,-7-11-515,17 10-1419,-12-16-2322,2-4 0,-3-3-258,0-5-258</inkml:trace>
          <inkml:trace contextRef="#ctx0" brushRef="#br0" timeOffset="74911.3315">-2071 6259 12900,'0'0'4773,"0"0"-387,9 4 129,12 7-3096,-21-11-645,32 7-129,-10-2-258,10 2-129,1-1 0,12 1-129,5-4-129,7 1 129,7-2-129,7-2 0,2 0 129,1 0-129,-1-4 0,-7 1 129,-9-3 0,-11 1 0,-12-4 0,-14 2 0,-20 7-129,2-16 129,-11 7 0,-11 4 0,-3-4 0,0 5-129,0 2 129,0 2-129,3 2 0,4 9 0,16-11 0,-25 26 0,14-6 0,3 1 0,-1 3-129,3 0 129,3 0-129,1-3 0,2 4 0,0-7 0,4-1-129,-4-17 129,21 24 0,-5-21 129,0-3 0,3 0 129,3-2 129,1-8 0,0-6 0,6 0 0,-5-4 0,7 2-129,-3-3 0,6 1 0,-2 3-129,2 4 0,1 4 0,1 7 0,-1 4-258,-1 11-129,4 17-516,-13-14-1161,7 12-2580,-2 1-129,0-6-129,2-12-258</inkml:trace>
          <inkml:trace contextRef="#ctx0" brushRef="#br0" timeOffset="74271.7304">-1946 5881 17286,'0'-27'4773,"0"27"387,0 0-516,0 0-3740,10 21-904,3 10 0,-4 2 0,5 14 0,0 4 0,2 11 0,2 6 0,1 1 0,1 4 0,-6-12 0,9 10-904,-12-21-3998,1-4-258,-8-16 129,-4-7-516</inkml:trace>
          <inkml:trace contextRef="#ctx0" brushRef="#br0" timeOffset="75504.1326">-531 6112 5418,'50'16'4773,"-12"-13"-387,13 5 0,6-5-1032,0-3-516,12 0-1161,-17-5-387,7 5-387,-20-9-129,0 7-129,-18-3-129,-3 5 0,-18 0-129,0 0-129,0 0 0,0 0-129,18 7-129,-18-7 0,16 27-129,-7-8 0,3 6 0,-3-2-258,7 13-516,-16-10-3096,4 3-774,-4-4 129,0-2-516</inkml:trace>
          <inkml:trace contextRef="#ctx0" brushRef="#br0" timeOffset="75160.9319">-321 5836 16383,'-21'-55'4773,"10"39"129,11 16-258,0 0-3225,0 0-773,-7 20-646,7 13 0,4 5 0,1 10 0,2 2 0,-1 6 0,1 5 0,-7-9-904,10 3-3740,-10-11-258,0-3 0,-9-14-387</inkml:trace>
          <inkml:trace contextRef="#ctx0" brushRef="#br0" timeOffset="75691.3327">-41 5838 14061,'32'-43'3225,"-32"43"-2967,16-16-258,5 16-3741,-21 0-387</inkml:trace>
          <inkml:trace contextRef="#ctx0" brushRef="#br0" timeOffset="70886.5245">-5363 6034 11094,'0'-16'4644,"0"16"0,-20-13-129,-10 1-2451,12 12-645,-16 0-387,7 9-258,-12-1-258,6 12-258,-7 3 0,7 7 0,-1 6-129,4 10-129,5 8 0,3 10 0,12 5-129,3 4 129,7 3-258,7-3 129,12-2-129,4-10 0,8-9 0,2-12 129,3-11 0,1-10 0,-1-10 258,3-7 0,-5-2 0,3-9 0,-5-9 129,4-1 0,-6-8-129,0-1 0,-5-10 129,-4 3-129,-6-4 0,-3 3 0,-7-1 129,-1 8-129,-4 6 0,0 5 0,0 18 0,0 0-258,-18 0 129,9 13-129,6 12 0,-3 1 0,5 5 0,1-1 0,0 2 0,5-4 0,6-3 129,3-3 0,-2-6 129,4-2 0,0-7 0,2 0 129,-2-7 129,4 0-257,-20 0-130,30-21 0,-19-2 0,1-4 0,-7-9 0,-3-3 0,-2-7 0,-9 0 0,-5 1 0,-5 3 0,-1 6 0,-7 2 0,10 25 0,-21-3-4129,19 12-1031,-3 5-258,8 11-129</inkml:trace>
          <inkml:trace contextRef="#ctx0" brushRef="#br0" timeOffset="71572.9257">-4586 6364 13803,'18'-5'4644,"3"21"0,-9 11-258,12 8-3354,-17-4-387,7 8-258,-3 2-645,-8-11-645,11 9-387,-14-21-258,6 5 0,-6-23-129,0 0 516,0 0 516,5-9 516,0-11 516,-5-12 774,15 6 258,-15-15 129,17 14-129,-11-12-258,13 14-129,-10-3-387,11 12 0,-8 0-258,8 14-129,-2 2-129,-1 11 0,-1 6-129,0 6 129,-1 4-129,-1 0 0,-4 5-129,-2-7 0,-1 0-258,-5-9 258,-2-16-129,5 19 0,-5-19 0,0 0 258,14-19 129,-5 1 129,-2-12 258,6 7-129,-6-13 129,7 11 0,-5-2 0,1 10-129,-2-1-128,-8 18-259,19-7 0,-19 7 0,21 19 0,-8 4 0,-1 6 0,3 3 0,1 3 0,-4 1 0,4 3 0,-5-10-517,10 13-2192,-7-15-2193,-3-2 0,-2-7-387,-9-18-129</inkml:trace>
          <inkml:trace contextRef="#ctx0" brushRef="#br0" timeOffset="75987.7334">576 5993 10836,'53'57'4386,"-31"-33"258,-5-2-516,3-6-1419,3 9-1419,-23-25-258,27 26-129,-27-26-258,26 0 0,-26 0-129,25-26 0,-14-3-129,3-1-257,4-2-647,-6-11-902,15 11-2967,-4 4-516,4 7 129,3 5-258</inkml:trace>
          <inkml:trace contextRef="#ctx0" brushRef="#br0" timeOffset="76284.1339">1350 6069 15093,'87'-27'4515,"-45"10"0,-9-8-258,-17-4-3225,5 6-258,-14-3-645,-7 4 129,-4 3-129,-12 4 129,-7 5-258,0 6 258,-5 4-129,3 0-258,-2 13 258,4 3-387,7 7 387,4 2-387,4 5 258,7 0-516,6 7-387,2-1-3225,13-2-516,8 0 258,1-2-387</inkml:trace>
          <inkml:trace contextRef="#ctx0" brushRef="#br0" timeOffset="76502.5343">2246 6343 11610,'18'46'4773,"-22"-15"-387,-13 6-129,-14 2-1419,-2-7-6321,-1 13-516,-9-12-387,6 6-387</inkml:trace>
        </inkml:traceGroup>
        <inkml:traceGroup>
          <inkml:annotationXML>
            <emma:emma xmlns:emma="http://www.w3.org/2003/04/emma" version="1.0">
              <emma:interpretation id="{58D14258-D9E4-403B-9B02-3FC16DDD8B7A}" emma:medium="tactile" emma:mode="ink">
                <msink:context xmlns:msink="http://schemas.microsoft.com/ink/2010/main" type="inkWord" rotatedBoundingBox="13030,12376 19253,12042 19324,13384 13102,13717"/>
              </emma:interpretation>
              <emma:one-of disjunction-type="recognition" id="oneOf15">
                <emma:interpretation id="interp75" emma:lang="en-US" emma:confidence="0">
                  <emma:literal>2+7=7+4</emma:literal>
                </emma:interpretation>
                <emma:interpretation id="interp76" emma:lang="en-US" emma:confidence="0">
                  <emma:literal>2+7=7+9</emma:literal>
                </emma:interpretation>
                <emma:interpretation id="interp77" emma:lang="en-US" emma:confidence="0">
                  <emma:literal>2+7=7+2</emma:literal>
                </emma:interpretation>
                <emma:interpretation id="interp78" emma:lang="en-US" emma:confidence="0">
                  <emma:literal>2+17=7+4</emma:literal>
                </emma:interpretation>
                <emma:interpretation id="interp79" emma:lang="en-US" emma:confidence="0">
                  <emma:literal>2+7=7+49</emma:literal>
                </emma:interpretation>
              </emma:one-of>
            </emma:emma>
          </inkml:annotationXML>
          <inkml:trace contextRef="#ctx0" brushRef="#br0" timeOffset="77937.7366">3555 5763 9675,'27'-12'3999,"-27"12"-129,0 0-258,0 0-1677,0 0-1161,0 0-258,0 0-129,0 0-258,0 0 129,0 0-129,0 0 258,0 0-129,0 0 258,16-6-129,-16 6 258,0 0 0,16 0 0,0 0-129,-16 0 0,36 13-129,-17-4 129,4 7-129,-3 2 0,-1 6-258,-8 1 129,-4 6-387,-7 1 0,-3-4-516,-10 6 0,-15-13-516,10 11-774,-21-18-903,17 6-516,-10-16 258,15 6 129,-6-10 258,23 0 645,0 0 1161,-11-18 1161,11 18 1548,23-30 903,4 12-129,1-6 0,13 4-129,-5-12-387,15 9-258,-12-11-774,13 11 0,-13-7-387,4 8 129,-15-3-387,1 9 258,-13-3 0,-16 19-129,12-21 0,-12 21 0,0 0-258,-14-17 1,14 17-259,-29 0 0,12 11 0,1 7 0,0 3 0,1 4 0,1 7 0,5 2 0,2 3 0,5 3 0,2-3 0,2 0 0,11 2 0,1-7-259,9 6-773,-7-22-774,18 2-2838,-4-6-129,4-3-258,0-7 0</inkml:trace>
          <inkml:trace contextRef="#ctx0" brushRef="#br0" timeOffset="78156.1372">4333 5978 14448,'58'-21'4515,"-20"19"0,3-1-258,-4-6-2709,23 9-903,-4 0-387,4 0-645,1 2-774,-15-2-2064,-4 0-1290,-8 0 258,-14 0-645,-20 0 0</inkml:trace>
          <inkml:trace contextRef="#ctx0" brushRef="#br0" timeOffset="78374.5376">4631 5758 12126,'0'0'4773,"0"0"-516,0 0 387,4 12-1806,10 17-2064,-10-6 129,8 11-645,-3 1 129,0 3-903,4 8-774,-5-7-3096,-2-5-258,4-2-129,-1-11-258</inkml:trace>
          <inkml:trace contextRef="#ctx0" brushRef="#br0" timeOffset="78795.7384">5051 5737 11997,'43'-15'4128,"-25"17"129,3 12-387,2 8-2451,-10-6-258,4 7-774,-2-2-129,-1-1-258,2-6 0,-16-14-387,34 18 387,-16-18-387,3 0 0,0-7 387,-1-9 129,1 3 258,-7-8 129,6 7 258,-11-6-258,-9 20 387,14-21-258,-14 21 0,0 0-258,0 0 0,2 23 0,-2 9-387,-11 9 129,-1 7-258,-3 7 129,-1 9-129,-3 5 0,-1-1-387,8 10-516,-13-17-903,7 12-2709,-1-4 129,-3-1-387,3-10-258</inkml:trace>
          <inkml:trace contextRef="#ctx0" brushRef="#br0" timeOffset="79045.3388">5935 5845 15222,'75'-11'4644,"-29"6"-258,6 5-129,10 0-3354,-10 0-774,-10 0-1677,-1 0-2580,-12 11-387,-29-11-129,10 19-516</inkml:trace>
          <inkml:trace contextRef="#ctx0" brushRef="#br0" timeOffset="79216.9391">6006 6016 6966,'63'18'3483,"-24"-18"-1290,20 0-2064,12 8-2193,-9-11-903,23 3-516</inkml:trace>
          <inkml:trace contextRef="#ctx0" brushRef="#br0" timeOffset="79731.7399">7534 5523 15093,'6'30'4644,"-6"-7"-258,2 1 0,-2-3-3612,3 9-387,4-1-516,2-5 0,4 1-387,-6-9-129,12 4-258,-19-20-258,39 11-258,-23-13-258,20-3 258,-13-17 129,18 3 258,-13-13 387,8 0 645,-6-6 516,-7-1 516,6 11 258,-22-6 387,14 18 0,-21-7-129,0 23-129,0 0-258,4 37-258,-13-3-258,-2 16 0,-8 3 0,-1 15-258,-8 5 0,1 12-257,-7-1-130,4 12 0,-4 3 0,0 8 0,2 1 0,0-3 0,6-5-259,-3-18-386,13-2-516,-12-34-1419,17-7-2193,-1-17-258,12-22 129,0 0-258</inkml:trace>
          <inkml:trace contextRef="#ctx0" brushRef="#br0" timeOffset="79996.9403">8136 5841 13545,'42'-17'4773,"-11"11"0,10 3-258,5 5-2451,4-2-1161,19 0-387,2-2-387,4-7-516,5 5-258,-11-13-645,11 8-2193,-21-7-1161,-16-2 0,-17 2-387,-15-2-258</inkml:trace>
          <inkml:trace contextRef="#ctx0" brushRef="#br0" timeOffset="80184.1407">8625 5607 13029,'-43'32'4644,"27"-6"-129,5 6 0,11 15-2967,-8-8-387,8 9-774,0 2-129,7-4-903,7 11-903,0-13-2967,-3-5 0,1-3-129,-1-11-645</inkml:trace>
          <inkml:trace contextRef="#ctx0" brushRef="#br0" timeOffset="80745.7417">9189 5491 14706,'89'-30'5031,"-41"19"-129,-4 4-387,-1 11-2709,-11-4-903,5 12-387,-7 6-258,-6 8-128,-12 7-130,-7 4 0,-5 4 0,-7 0 0,-9 0 0,-5-2 0,-2-5-388,-2-8 130,7-1-258,-1-11 129,19-14 0,0 0 0,0 0 0,0 0 129,28-9 129,2-15 129,6-7 0,5-8 0,1-7 129,-2 3 0,-8-3 129,-4 3 0,-12-3 129,-2 10 0,-12 4 0,-2 15 0,0 17 0,-14-13 1,-2 15-388,3 25 0,-3 10 0,4 11 0,-1 9 0,5 9 0,2 5 0,6 2 0,4 2 0,10-8 0,14 8-259,-6-13-4772,17-7-129,-4-3 258,-4-2-774</inkml:trace>
        </inkml:traceGroup>
      </inkml:traceGroup>
      <inkml:traceGroup>
        <inkml:annotationXML>
          <emma:emma xmlns:emma="http://www.w3.org/2003/04/emma" version="1.0">
            <emma:interpretation id="{69C27049-C2E3-4F8E-908E-B83FADAF705C}" emma:medium="tactile" emma:mode="ink">
              <msink:context xmlns:msink="http://schemas.microsoft.com/ink/2010/main" type="line" rotatedBoundingBox="13273,13285 18796,13273 18798,14440 13276,14452"/>
            </emma:interpretation>
          </emma:emma>
        </inkml:annotationXML>
        <inkml:traceGroup>
          <inkml:annotationXML>
            <emma:emma xmlns:emma="http://www.w3.org/2003/04/emma" version="1.0">
              <emma:interpretation id="{6A241650-072D-4A02-9A4A-14DF62006157}" emma:medium="tactile" emma:mode="ink">
                <msink:context xmlns:msink="http://schemas.microsoft.com/ink/2010/main" type="inkWord" rotatedBoundingBox="13273,13285 18796,13273 18798,14440 13276,14452"/>
              </emma:interpretation>
              <emma:one-of disjunction-type="recognition" id="oneOf16">
                <emma:interpretation id="interp80" emma:lang="en-US" emma:confidence="0">
                  <emma:literal>n.y=y.n</emma:literal>
                </emma:interpretation>
                <emma:interpretation id="interp81" emma:lang="en-US" emma:confidence="0">
                  <emma:literal>n.Y=y.n</emma:literal>
                </emma:interpretation>
                <emma:interpretation id="interp82" emma:lang="en-US" emma:confidence="0">
                  <emma:literal>x.y=y.n</emma:literal>
                </emma:interpretation>
                <emma:interpretation id="interp83" emma:lang="en-US" emma:confidence="0">
                  <emma:literal>2.4=9.2</emma:literal>
                </emma:interpretation>
                <emma:interpretation id="interp84" emma:lang="en-US" emma:confidence="0">
                  <emma:literal>2.4=2.2</emma:literal>
                </emma:interpretation>
              </emma:one-of>
            </emma:emma>
          </inkml:annotationXML>
          <inkml:trace contextRef="#ctx0" brushRef="#br0" timeOffset="83148.1459">6469 7129 8127,'105'6'3225,"-27"-6"-1548,-3 0-1677,-9-13-2193,19 13-903,-23-16-774</inkml:trace>
          <inkml:trace contextRef="#ctx0" brushRef="#br0" timeOffset="82976.5457">6496 6927 16125,'71'-4'4773,"-32"4"129,-3 0-516,4 4-3612,-4 1-774,-4-5-645,9 12-1677,-11-8-2451,-14 1 258,-16-5-645,0 0 129</inkml:trace>
          <inkml:trace contextRef="#ctx0" brushRef="#br0" timeOffset="83631.7466">7389 6692 10191,'35'-7'4773,"-19"14"129,-2 11-387,1 15-1032,-12-13-2322,13 17-387,-7-8-258,5 5-129,-1-6-258,1-5-129,2-2 0,0-6 0,5-6-129,1-8 0,3-1 129,0-5 0,1-9 0,-1-6 0,0-3 129,0-4 129,-6-5 0,1 6 0,-9-1 129,1 7 0,-6 1 0,-6 19-257,0 0-130,0 0 0,3 30 0,-3 15 0,-14 4 0,-2 14 0,-2 4 0,-5 10 0,-2-1 0,2-1 0,2-2 0,-1-2 0,4 4 0,-3-11 0,7 3 0,-9-17-1033,17 5-2837,-13-14-1290,1-7 129,0-14-258,2-10-258</inkml:trace>
          <inkml:trace contextRef="#ctx0" brushRef="#br0" timeOffset="83896.9471">8072 7094 11610,'0'0'5160,"0"0"-387,0 0 258,0 0-1548,0 0-2322,0 9-387,0-9-774,-15 0-645,15 0-3870,0 0-258,0 0-258,0 0-129</inkml:trace>
          <inkml:trace contextRef="#ctx0" brushRef="#br0" timeOffset="84583.3484">8506 6699 14448,'37'-39'4902,"-16"26"-129,1 1 0,10 12-3354,-14 0-516,8 18-258,-6 3-258,1 11-129,-5 5 1,-2 4-259,-3 4 0,-6-1 0,-5-1 0,-1-4-259,-10-3-128,-9-10-129,4 1 0,-9-13-129,9 4 0,-5-13 129,21-5 129,-27 6 0,27-6 258,0 0 129,0-18-129,16 2 258,8-6 0,11-2 0,8-7 0,8-2 0,6-5-129,4-3 129,-3-3 129,-1 1-129,-9 0 129,-8 10 0,-14-1 0,-8 9 0,-11 2 129,-7 23-129,0 0 0,-14 0 129,-6 23-129,6 9 129,-4 9-129,2 10-128,0 5-130,6 6 0,3-2 0,7 3 0,3-3 0,13 1 0,11-5 0,-1-13-388,24 7-3482,-11-16-1032,4-6-387,-9-6-129,-2-8-129</inkml:trace>
          <inkml:trace contextRef="#ctx0" brushRef="#br0" timeOffset="81775.3434">3787 6830 12255,'30'-24'4644,"-11"13"0,1 2-129,10 9-2193,-14-12-903,13 12-387,-10 0-387,6 3-129,-7 10-129,0 8-129,-8 6-128,-4 5-130,-6 3 0,-6 3 0,-6 2 0,-15-4-517,4 3-128,-12-14-258,8 7-129,-9-16-129,15 5 0,-6-13 258,27-8 129,-28 7 129,28-7 387,0 0 387,3-16 129,19 3 258,1-10 129,12 5 0,1-12 0,14 7 0,-2-11-258,9 6 129,-6-6-258,3 2 129,-10 2-258,-3 1 0,-11 1 129,-8 6 0,-13-1 0,-9 23 0,0-26 0,0 26-129,-22-8 129,4 8-129,-1 13 0,-1 8-129,1 6 129,1 7 0,4 1 0,3 8-129,6 0 258,3-1-387,2 3 0,5-6-387,15 7-258,-6-19-1806,13 3-2193,6-5 258,8-5-516,6-6-129</inkml:trace>
          <inkml:trace contextRef="#ctx0" brushRef="#br0" timeOffset="82165.3443">4904 7051 16899,'0'0'4902,"0"0"0,10-16-387,-10 16-3225,0 0-1031,0 0-259,-14-9 0,14 9 0,0 0 0,0 0 0,-16-19 0,16 19 0,0 0 0,0-22 0,0 22 0,0 0 0,16-12 0,-16 12 0,0 0 0,0 0 0,0 0 0,0 12 0,0-12 0,-12 11 0,12-11 0,-27 11 0,27-11 0,-30 0-517,30 0-3224,0 0-1032,-23 1 0,23-1-516,0 0 0</inkml:trace>
          <inkml:trace contextRef="#ctx0" brushRef="#br0" timeOffset="82664.5451">5169 6647 14835,'21'-16'4773,"-7"29"-129,-14-13-258,18 50-3096,-14-22-516,12 9-129,-6-1-129,6 1-258,-1-5-129,4-3-129,1-6 0,1-7-258,4-4 129,-2-8-129,5-4 0,-3-5 0,4-10 0,-2-6 129,3-7 129,-4-5 129,-1-2 0,0 5 129,-11 1 129,2 6 0,-7 4 0,-9 19-129,0 0-128,4 8-130,-9 23 0,-10 10 0,-4 5 0,-3 9 0,-1 5 0,-5 4 0,-1 1 0,5-5 0,-1-1 0,-2-2 0,6 0 0,-6-17-130,13 16-3353,-11-21-1419,2-3-129,-4-10-129,4-8-387</inkml:trace>
        </inkml:traceGroup>
      </inkml:traceGroup>
    </inkml:traceGroup>
    <inkml:traceGroup>
      <inkml:annotationXML>
        <emma:emma xmlns:emma="http://www.w3.org/2003/04/emma" version="1.0">
          <emma:interpretation id="{4864CE7C-CD0E-47B2-824C-40C25CE6C138}" emma:medium="tactile" emma:mode="ink">
            <msink:context xmlns:msink="http://schemas.microsoft.com/ink/2010/main" type="paragraph" rotatedBoundingBox="1506,14690 25082,13608 25169,15494 1593,165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058D21-9A73-4DE1-B715-165FEFAA3FD9}" emma:medium="tactile" emma:mode="ink">
              <msink:context xmlns:msink="http://schemas.microsoft.com/ink/2010/main" type="inkBullet" rotatedBoundingBox="1532,15241 2070,15217 2108,16053 1570,16078"/>
            </emma:interpretation>
            <emma:one-of disjunction-type="recognition" id="oneOf17">
              <emma:interpretation id="interp85" emma:lang="en-US" emma:confidence="0">
                <emma:literal>2,</emma:literal>
              </emma:interpretation>
              <emma:interpretation id="interp86" emma:lang="en-US" emma:confidence="0">
                <emma:literal>2</emma:literal>
              </emma:interpretation>
              <emma:interpretation id="interp87" emma:lang="en-US" emma:confidence="0">
                <emma:literal>4</emma:literal>
              </emma:interpretation>
              <emma:interpretation id="interp88" emma:lang="en-US" emma:confidence="0">
                <emma:literal>4,</emma:literal>
              </emma:interpretation>
              <emma:interpretation id="interp89" emma:lang="en-US" emma:confidence="0">
                <emma:literal>#</emma:literal>
              </emma:interpretation>
            </emma:one-of>
          </emma:emma>
        </inkml:annotationXML>
        <inkml:trace contextRef="#ctx0" brushRef="#br0" timeOffset="87703.354">-7658 8769 8256,'43'-73'4644,"-22"40"129,-5 4-129,-4-6-1677,8 29-1032,-16-19-516,12 24-387,-16 1-129,0 0-258,0 0-258,0 21 0,-4 4-129,-7 12 0,-8 6-129,-6 8 1,-9 5-130,-5 2 0,-7 1 0,-2-7-130,3-6 1,4-9-129,7-7 129,6-6 0,10-5-129,18-19 129,-14 23 0,14-23 0,0 0 129,25 16 0,-2-10-129,5-3 129,8-1 129,5 0-129,5-2 0,2 0-258,4 0-129,-10-4-387,7 4-645,-21-5-1806,6 0-1419,-8-3-258,-2 1-129,-8-3-516</inkml:trace>
        <inkml:trace contextRef="#ctx0" brushRef="#br0" timeOffset="87890.5543">-7397 9063 9804,'-16'-2'4902,"16"2"-516,-19 16-387,1-7-1677,18 19-903,-9-8-387,9 12-516,-3-3 0,3 3-387,0 1-258,0-4-645,10 8-903,-6-7-2967,3-6 129,5-3-387,-12-21-129</inkml:trace>
      </inkml:traceGroup>
      <inkml:traceGroup>
        <inkml:annotationXML>
          <emma:emma xmlns:emma="http://www.w3.org/2003/04/emma" version="1.0">
            <emma:interpretation id="{37DF0685-12E5-46CB-A7C9-A71EDC8237C1}" emma:medium="tactile" emma:mode="ink">
              <msink:context xmlns:msink="http://schemas.microsoft.com/ink/2010/main" type="line" rotatedBoundingBox="2964,14623 25082,13608 25169,15494 3051,16509"/>
            </emma:interpretation>
          </emma:emma>
        </inkml:annotationXML>
        <inkml:traceGroup>
          <inkml:annotationXML>
            <emma:emma xmlns:emma="http://www.w3.org/2003/04/emma" version="1.0">
              <emma:interpretation id="{5FB05DE4-11B8-47DD-A739-9DF819C8AE6B}" emma:medium="tactile" emma:mode="ink">
                <msink:context xmlns:msink="http://schemas.microsoft.com/ink/2010/main" type="inkWord" rotatedBoundingBox="2964,14623 4398,14557 4473,16193 3040,16258"/>
              </emma:interpretation>
              <emma:one-of disjunction-type="recognition" id="oneOf18">
                <emma:interpretation id="interp90" emma:lang="en-US" emma:confidence="0">
                  <emma:literal>1:'</emma:literal>
                </emma:interpretation>
                <emma:interpretation id="interp91" emma:lang="en-US" emma:confidence="0">
                  <emma:literal>I:</emma:literal>
                </emma:interpretation>
                <emma:interpretation id="interp92" emma:lang="en-US" emma:confidence="0">
                  <emma:literal>1:</emma:literal>
                </emma:interpretation>
                <emma:interpretation id="interp93" emma:lang="en-US" emma:confidence="0">
                  <emma:literal>1:"</emma:literal>
                </emma:interpretation>
                <emma:interpretation id="interp94" emma:lang="en-US" emma:confidence="0">
                  <emma:literal>J:</emma:literal>
                </emma:interpretation>
              </emma:one-of>
            </emma:emma>
          </inkml:annotationXML>
          <inkml:trace contextRef="#ctx0" brushRef="#br0" timeOffset="88311.7551">-6385 8028 10965,'11'-27'4644,"7"22"0,-18 5-129,21 19-1677,-14-3-1806,13 18-258,-4-4-129,9 18-258,-6 4 129,3 17-258,-4 11 0,3 16-129,-7 13 0,-5 14 258,-9 6-129,-7 3-129,-11-9 0,0-8-129,-1-15-129,-10-15-129,3-13-258,-10-28-774,20 4-1419,-12-21-2322,-1-2 129,-1-8-387,0-2-258</inkml:trace>
          <inkml:trace contextRef="#ctx0" brushRef="#br0" timeOffset="93600.1644">-5844 8053 7224,'-2'-16'4128,"2"16"387,0 0-387,0 0-903,-16-6-1290,16 6-903,0 0-387,9 20-129,-9-20-129,15 21-387,-1-5-387,-14-16-1935,14 20-2193,4-3 129,-18-17-387,32 25-387</inkml:trace>
          <inkml:trace contextRef="#ctx0" brushRef="#br0" timeOffset="91088.5599">-5148 8931 12126,'18'-10'5031,"-18"10"-387,0 0 129,0 0-3225,0 0-645,0 0-129,0 0-258,0 0 0,0 0-258,0 0-129,0 0 129,0 0-129,0-18 129,0 18-129,0 0 0,0 0 0,0 0 0,0-18-129,0 18 129,0 0-129,0 0 0,0 0 129,0 9-129,0-9 0,0 0 130,0 0-130,-8 21 0,8-21 0,-16 6 0,16-6 0,-17 0 0,17 0 0,0 0 0,-20-9 0,20 9 0,0-25 0,0 25 0,2-29 0,-2 29 0,18-25 0,-18 25 0,21-12 0,-21 12 0,23 2 0,-23-2 0,20 19 0,-20-19 0,9 29 0,-9-29 0,0 25 0,0-25 0,-13 10 0,13-10 0,-21 2 0,21-2 0,-23-3-388,5-19-1289,18 22-3096,-9-19-387,9 19 129,0 0-516</inkml:trace>
          <inkml:trace contextRef="#ctx0" brushRef="#br0" timeOffset="93849.7647">-5100 7903 10449,'0'0'4644,"0"0"129,9 21-516,-9 3-1548,-11-8-1677,9 12-516,0 6-1806,2 1-3096,-7-1-129,7 7-258,-9-4-258</inkml:trace>
        </inkml:traceGroup>
        <inkml:traceGroup>
          <inkml:annotationXML>
            <emma:emma xmlns:emma="http://www.w3.org/2003/04/emma" version="1.0">
              <emma:interpretation id="{5DB9060C-81A4-4189-BC1D-73520A5BE323}" emma:medium="tactile" emma:mode="ink">
                <msink:context xmlns:msink="http://schemas.microsoft.com/ink/2010/main" type="inkWord" rotatedBoundingBox="5163,14665 8366,14695 8356,15825 5152,15795"/>
              </emma:interpretation>
              <emma:one-of disjunction-type="recognition" id="oneOf19">
                <emma:interpretation id="interp95" emma:lang="en-US" emma:confidence="1">
                  <emma:literal>distributive</emma:literal>
                </emma:interpretation>
                <emma:interpretation id="interp96" emma:lang="en-US" emma:confidence="0">
                  <emma:literal>distributives</emma:literal>
                </emma:interpretation>
                <emma:interpretation id="interp97" emma:lang="en-US" emma:confidence="0">
                  <emma:literal>distribute</emma:literal>
                </emma:interpretation>
                <emma:interpretation id="interp98" emma:lang="en-US" emma:confidence="0">
                  <emma:literal>•Distributive</emma:literal>
                </emma:interpretation>
                <emma:interpretation id="interp99" emma:lang="en-US" emma:confidence="0">
                  <emma:literal>distritbute</emma:literal>
                </emma:interpretation>
              </emma:one-of>
            </emma:emma>
          </inkml:annotationXML>
          <inkml:trace contextRef="#ctx0" brushRef="#br0" timeOffset="95269.3673">-3946 8839 6063,'0'-59'4257,"-18"25"0,4 11-129,-9 5-1806,-13-10-774,10 14-387,-13-8-258,5 21-258,-3-3-258,5 8 0,-1 13-258,7 8 129,3 4-258,3 8 0,6 6-129,3-1 0,8 5 0,3-3 129,0 1-129,5-6 0,7-2 129,4-3 129,0-13 258,6 2 129,-4-14 0,6 0 258,-24-9 0,40-5 0,-26-18 0,9-2-129,-11-13 0,6-4-258,-4-13-129,2-11-129,-3-5 130,-1-9-259,-3-2 0,5-9 0,-1 2 0,-2 11 0,-8 12 0,-1 9 0,-2 11 0,0 14 0,0 7 0,0 25 0,-25 2 0,25-2 0,-18 35 0,13-1 0,1 3 0,4 11 0,0 6 0,4 3 0,7 9 0,1 3 0,2 2 0,2 2 0,0 2 0,2-6 0,2-3 0,-1-6 0,-1-8 0,0-11 0,0-11 0,-1-10 0,-1-8 0,2-8 0,-2-4 0,2-13 0,0-6 0,1-10 0,1-3 0,1-7 0,1-2 0,-1-3 0,0 3 0,-3 5 0,-2 6 0,-3 9 0,-1 5 0,-12 16 0,30 0 0,-14 3 0,0 17 0,2 1 0,2 2 0,-1 2 0,-1 2 0,-4-6 0,0-1 0,-14-20 0,18 26 0,-18-26 0,18 4 0,-18-4 0,25-14-130,-9-6 130,3-5 0,3-1 0,1-8 0,0 4 130,0-2-130,0 8 0,-1 5 0,-1 12 0,0 1 0,1 6 0,-1 13 0,0 10 0,-1 5 0,-2 3 0,-2-1 0,-4 2 0,-5-2 0,-5-3 0,-2-2 0,0-25 0,-14 34-1033,-18-27-3740,7-2-387,-7-5 129,-4-2-387</inkml:trace>
          <inkml:trace contextRef="#ctx0" brushRef="#br0" timeOffset="95456.5676">-3519 8277 10836,'25'-25'3999,"-25"25"-1548,23-14-2322,9 19-3096,-32-5-1161,41 23-387</inkml:trace>
          <inkml:trace contextRef="#ctx0" brushRef="#br0" timeOffset="95862.1683">-2663 8026 12771,'19'0'4644,"-19"0"0,18 18 0,-2 12-2967,-14-7-645,14 16-258,-5 0-129,5 11-387,-4 3 0,6 8-129,-2 1-129,2 9 0,-1-1-129,1 1 0,0 0-258,-6-11 0,8 6-258,-16-18-516,13 9-1290,-15-23-2322,-2-4 387,0-8-516,0-22 0</inkml:trace>
          <inkml:trace contextRef="#ctx0" brushRef="#br0" timeOffset="96064.9687">-2686 8750 9933,'0'0'4644,"0"0"-387,0 0-387,37-22-1806,16 22-1806,17 0-1290,15 0-2709,0-7-129,17 6-516,-6-10-129</inkml:trace>
          <inkml:trace contextRef="#ctx0" brushRef="#br0" timeOffset="96860.5701">-1936 9138 12255,'22'0'4902,"-3"-4"-387,-19 4 258,11-27-2838,7 20-774,-10-14-258,10 3-258,-7-10-129,1 1-129,-3-7-129,0 0-129,-5-3-129,-4 0-129,0-1 0,-11 3-129,-1 8 0,-10-3-258,4 14 0,-8-6-258,8 17 129,-7-7 0,25 12 0,-32 0 0,32 0 129,0 0 129,-12 21 129,12-21 0,1 25 129,-1-25 0,24 23 129,-8-12 129,-16-11 129,35 12 129,-19-12 0,7 4 129,-3-6 0,5 2 258,-7-11-129,6 8 0,-6-12 0,5 12 0,-5-10-258,3 10 129,-5-4-258,4 5 129,-4 2-257,0 0-130,-16 0 0,29 20 0,-15-4 0,-2 7 0,-1 5 0,1 2 0,1 8 0,-6-4-259,4 8-386,-10-13-258,12 10-645,-13-18-2193,0 2-1161,2-7 129,-2-16-129,0 0-387</inkml:trace>
          <inkml:trace contextRef="#ctx0" brushRef="#br0" timeOffset="97047.7704">-1269 8825 12642,'29'-31'4644,"-29"31"-387,21 0 258,-21 0-2838,16 16-1032,-11 0-258,8 4-387,3 10-1161,-4-5-3096,-1-4 129,0 3-516,-8-8-129</inkml:trace>
          <inkml:trace contextRef="#ctx0" brushRef="#br0" timeOffset="97203.7707">-1180 8695 11997,'0'-93'3999,"6"59"-258,-6-3-1419,-2 3-5031,2 34-903,2-16-387,-2 16-258</inkml:trace>
        </inkml:traceGroup>
        <inkml:traceGroup>
          <inkml:annotationXML>
            <emma:emma xmlns:emma="http://www.w3.org/2003/04/emma" version="1.0">
              <emma:interpretation id="{35A22772-1E5E-40A2-8BB1-89643242E32F}" emma:medium="tactile" emma:mode="ink">
                <msink:context xmlns:msink="http://schemas.microsoft.com/ink/2010/main" type="inkWord" rotatedBoundingBox="8717,14573 12117,14417 12169,15546 8769,15702"/>
              </emma:interpretation>
            </emma:emma>
          </inkml:annotationXML>
          <inkml:trace contextRef="#ctx0" brushRef="#br0" timeOffset="97827.7718">-632 7935 14835,'0'-23'4773,"0"23"-387,0 0 129,-9 14-3225,9 20-516,-3-4-258,3 17 0,-2 2-129,2 12-258,0 5 129,0 3-129,5 4 0,2 3-129,0 4 0,2-8 130,2-5-130,-2-8 0,0-9 0,-2-13-130,0-10 130,-7-27 0,0 0-129,18 9 129,-18-9 0,16-22-129,-4-1 129,4 0 0,2-2 0,2 2 0,3 2 0,0 5 0,-2 7 0,4 3 0,-2 6 129,0 15-129,-1 4 0,-3 8 129,-3 7 1,0 1-130,-5 3 0,-6-1 0,-5-3 0,-1-4 0,-14-3 0,-8-8 0,-5-3 0,-8-5 0,-5-6 0,-3-3 0,-3-2 0,1-2 0,4-7 0,-1-7 0,13 6-1162,-6-17-1805,13 11-1806,7-2-129,16 18 0,-9-21-258</inkml:trace>
          <inkml:trace contextRef="#ctx0" brushRef="#br0" timeOffset="98311.3726">55 8622 9804,'14'28'4386,"-14"-10"-387,3 12-129,-3 4-2064,-3-9-516,3 7-774,0-7-258,0-2-129,0-3-129,0-20-129,0 26 129,0-26-129,0 0 258,23 4 0,-23-4 258,25-14 0,-16-6 258,10 4 0,-10-12 0,11 6 129,-11-6-129,5 8-129,-5-1-129,-9 21 0,21-23-258,-21 23 0,25 3 0,-11 19-129,2 4-129,2 6 0,3 6-258,-3-3-129,5 10-516,-12-19-645,14 6-1935,-9-10-903,-16-22-129,23 18-129,-23-18-129</inkml:trace>
          <inkml:trace contextRef="#ctx0" brushRef="#br0" timeOffset="98841.7736">688 8552 9933,'44'-9'4644,"-6"9"0,12-3-387,3-10-1290,22 13-1032,-13-12-774,9 10-258,-14-8-258,-4 10-129,-14-4 0,-7 4-129,-32 0-128,22 21-259,-20-3 0,-1 7 0,1 5 0,0-1 0,5 13-259,-7-18-2966,0 11-1290,0-5-516,0 1 0,0-12-258</inkml:trace>
          <inkml:trace contextRef="#ctx0" brushRef="#br0" timeOffset="98560.9731">741 8191 16383,'0'-83'4644,"0"60"258,0 7-129,11 16-3225,-11 0-1031,21 30-517,-8 4 0,6 14 0,-4 9 0,2 12 0,1 6 0,-4 5 0,1 3 0,-12-13 0,15 8-1162,-18-19-3611,0-6-258,-4-17 0,-6-12-129</inkml:trace>
          <inkml:trace contextRef="#ctx0" brushRef="#br0" timeOffset="98982.1738">1172 8380 14577,'-7'-96'3354,"12"62"-3225,4 13-129,-9 1-3741,0 20-645</inkml:trace>
          <inkml:trace contextRef="#ctx0" brushRef="#br0" timeOffset="99294.1744">1474 8387 13416,'57'44'4644,"-28"-12"-258,-6 4 129,-2-8-2580,4 24-903,-11-2-387,2 0-258,-5-6-258,-1-5 129,-4-10 0,1-6 129,-7-23 0,18-2 1,-9-26-388,3-6 0,1-14 0,6-4 0,1-5 0,-3-3 0,7 15 0,-14-6-1807,12 17-2837,-6 7-387,0 15 129,-16 12-387</inkml:trace>
          <inkml:trace contextRef="#ctx0" brushRef="#br0" timeOffset="99668.575">2027 8540 12384,'75'2'4773,"-27"-4"-129,0-2 0,2-13-1161,7 11-2451,-13-10-516,4 4-129,-12-6 0,-8 2-258,-10-2 0,-9-1 0,-9 1 1,0 18-130,-28-27 0,1 20 0,-3 3 0,-4 4-130,-2 8 1,-1 8 0,5 7 0,2 5 129,8 4-129,8 6 0,11 2 0,3 3 129,16 3-129,10-5-129,15 2-129,5-9-129,11 9-387,-5-26-1419,10 5-2193,0-6 129,-3-6-258,3-4-258</inkml:trace>
        </inkml:traceGroup>
        <inkml:traceGroup>
          <inkml:annotationXML>
            <emma:emma xmlns:emma="http://www.w3.org/2003/04/emma" version="1.0">
              <emma:interpretation id="{AE877791-A56F-4581-9A69-239791D5CA91}" emma:medium="tactile" emma:mode="ink">
                <msink:context xmlns:msink="http://schemas.microsoft.com/ink/2010/main" type="inkWord" rotatedBoundingBox="12725,14741 16630,14067 16859,15391 12953,16065"/>
              </emma:interpretation>
              <emma:one-of disjunction-type="recognition" id="oneOf20">
                <emma:interpretation id="interp100" emma:lang="en-US" emma:confidence="0">
                  <emma:literal>overt.</emma:literal>
                </emma:interpretation>
                <emma:interpretation id="interp101" emma:lang="en-US" emma:confidence="0">
                  <emma:literal>overt'.</emma:literal>
                </emma:interpretation>
                <emma:interpretation id="interp102" emma:lang="en-US" emma:confidence="0">
                  <emma:literal>aren't.</emma:literal>
                </emma:interpretation>
                <emma:interpretation id="interp103" emma:lang="en-US" emma:confidence="0">
                  <emma:literal>overt'</emma:literal>
                </emma:interpretation>
                <emma:interpretation id="interp104" emma:lang="en-US" emma:confidence="0">
                  <emma:literal>overt''</emma:literal>
                </emma:interpretation>
              </emma:one-of>
            </emma:emma>
          </inkml:annotationXML>
          <inkml:trace contextRef="#ctx0" brushRef="#br0" timeOffset="100198.9759">3801 8519 12513,'-34'-43'4515,"34"43"-258,-28-32 129,-1 11-2709,11 15-774,-10-3-129,-1 9-387,-8 0 0,0 15-258,-2 6 0,-2 7-129,3 8 0,4 7 129,8 3-129,10 5 129,5 1-129,11 0 258,2-6 0,19 0 0,-1-12 129,12-2 258,-4-16-129,8-2-386,-9-14-130,3 0 0,-7-19 0,0-5 0,-9-13 0,-1-6 0,-8-6 0,-5-7 0,0-2 0,-9 1 0,-5 5 0,-4 2 0,6 22 0,-17-11-1807,19 23-3095,10 16-258,0 0-129,0 0-387</inkml:trace>
          <inkml:trace contextRef="#ctx0" brushRef="#br0" timeOffset="100479.7764">3804 8508 15996,'71'23'4773,"-35"-7"129,1 5-387,-12-6-3096,13 18-516,-12-4-644,3 6-259,-8-3 0,-3 4 0,-6-9 0,3-4 0,-15-23 0,14 18 0,-14-18 0,16-34 0,-11-4 0,4-10 0,2-7 0,-1-9 0,8 2 0,-4-6 0,22 28-3097,-16-3-1676,10 11-387,-5 10-129,1 14-258</inkml:trace>
          <inkml:trace contextRef="#ctx0" brushRef="#br0" timeOffset="101166.1776">4543 8501 13029,'101'12'4902,"-44"-10"-258,0-2 0,-4-9-2064,2 6-1677,-17-15-387,1 2-258,-13-4 0,-13 2-129,-11-1-129,-2 1 0,-15 2 0,-8 2 0,-5 7-129,-6 5 0,0 2 0,-3 9 0,5 9-129,2 7 258,5 8-129,7 6 0,9 6 0,7 3 258,4 2 0,18-2 129,5-4 0,10 1 129,4-15 0,9 0 0,0-14-257,6-7-130,-5-9 0,5-9 0,-6-12 0,3-8 0,-6-8 0,1-6 0,-7-5 0,-3-5 0,-8 0 0,-8 1 0,-8 8 0,-12-3 0,0 12 0,-16 1 0,0 13-259,-10 3-515,6 9 129,-7 2 129,27 7-129,-28-4 258,28 4 129,0 0 129,0 0 258,0 0 0,12 9 129,13-4 129,0-1 0,7 5 0,0-6 0,6 8 0,-6-2-129,1 3 129,-4 4-129,-2 6 1,-4 1-259,0 4 0,-2 1 0,-5 2 0,2 9-259,-11-10-644,18 21-2193,-18-16-1806,-3 3 129,-4-3-516,0-1 0</inkml:trace>
          <inkml:trace contextRef="#ctx0" brushRef="#br0" timeOffset="106922.5877">5973 7674 13029,'-16'-22'4902,"16"22"-258,0 0 129,-15-26-2709,15 26-903,0 0-258,9 7-258,-9-7-129,16 16-386,-16-16-130,29 32 0,-15-11 0,2 2 0,2 11-388,-11-14-2192,5 10-2064,-1-3-387,2-3-129,-3-2-258</inkml:trace>
          <inkml:trace contextRef="#ctx0" brushRef="#br0" timeOffset="102726.1804">6392 8421 12513,'0'0'5031,"11"0"-387,9 3 129,-20-3-2967,55 4-516,-21-4-387,19 3-258,-3-3-387,3 2 0,1-2-258,-8 0-258,0-2-258,-16-12-645,11 12-1548,-23-12-2193,-6-2 129,-8-3-387,-4-3 0</inkml:trace>
          <inkml:trace contextRef="#ctx0" brushRef="#br0" timeOffset="102960.1808">6782 8188 11223,'-44'-7'5160,"24"7"-645,4 0 258,12 19-2193,-17-10-1032,21 20-387,-11-8-387,11 14 0,0 1-515,4 10-259,7 1 0,3 4 0,4 8 0,-6-8 0,9 12-775,-19-22-2837,14 5-1419,-14-3-129,-2-8-258,0-6-129</inkml:trace>
          <inkml:trace contextRef="#ctx0" brushRef="#br0" timeOffset="107187.7882">7109 7421 14835,'25'-7'5031,"-25"7"-129,11 23-258,-6 14-3483,-5-3-258,0 12-516,-5 6-645,-8-6-1806,-3 11-2451,2-2-387,-4-1-258,-5-3-258</inkml:trace>
        </inkml:traceGroup>
        <inkml:traceGroup>
          <inkml:annotationXML>
            <emma:emma xmlns:emma="http://www.w3.org/2003/04/emma" version="1.0">
              <emma:interpretation id="{85B64EEE-D150-40F2-9E74-371BBB36D535}" emma:medium="tactile" emma:mode="ink">
                <msink:context xmlns:msink="http://schemas.microsoft.com/ink/2010/main" type="inkWord" rotatedBoundingBox="17312,14350 20695,14176 20773,15687 17390,15860"/>
              </emma:interpretation>
              <emma:one-of disjunction-type="recognition" id="oneOf21">
                <emma:interpretation id="interp105" emma:lang="en-US" emma:confidence="0">
                  <emma:literal>n.(y+z)=n.y+n.z</emma:literal>
                </emma:interpretation>
                <emma:interpretation id="interp106" emma:lang="en-US" emma:confidence="0">
                  <emma:literal>n.(y+z)=n.y+n.Z</emma:literal>
                </emma:interpretation>
                <emma:interpretation id="interp107" emma:lang="en-US" emma:confidence="0">
                  <emma:literal>2.44+23=2.7+29.7</emma:literal>
                </emma:interpretation>
                <emma:interpretation id="interp108" emma:lang="en-US" emma:confidence="0">
                  <emma:literal>2.44+2=2.7+29.7</emma:literal>
                </emma:interpretation>
                <emma:interpretation id="interp109" emma:lang="en-US" emma:confidence="0">
                  <emma:literal>2.44+2=2.7+29.2</emma:literal>
                </emma:interpretation>
              </emma:one-of>
            </emma:emma>
          </inkml:annotationXML>
          <inkml:trace contextRef="#ctx0" brushRef="#br0" timeOffset="110775.7945">7848 8186 9804,'8'-27'4773,"16"6"-129,-8 12-129,3 9-1806,-3-7-1290,20 7-387,-8 0-387,13 2-129,-5 3 0,3 6-387,-4 1 258,-1 4-258,-9 2 0,-2 2-129,-9 1 129,-6 2-129,-7 2 0,-1 2 0,-9 1-258,-8-3 129,-3 3-258,-7-6 129,4 3-129,-3-9 129,4 0-129,1-9 258,5 2-129,16-9 129,-23 5 0,23-5 0,0 0 129,0 0-129,-4-9 258,4 9-129,9-23 0,5 5 129,1-5 0,6-4 0,2-3 129,5 2-129,-1-4 129,2 1 0,-4 5-129,-2 3 258,-7 1-129,-16 22 0,19-26 0,-19 26 129,4-16-258,-4 16 129,0 0 0,0 0-129,-13-9 0,13 9-258,-16 10 129,7 8 0,1 4-129,-1 6 129,0 2-129,2 4 0,1 3 129,4-1 0,2-2 0,2 0 0,9-4 0,3-2-129,4-1 0,2-8-129,6 3-516,-8-19-1419,5 6-2451,-2-3-129,-1-6-258,-2 0-258</inkml:trace>
          <inkml:trace contextRef="#ctx0" brushRef="#br0" timeOffset="111040.995">8511 8440 12642,'0'0'4902,"0"0"-387,0 0 258,20 0-3354,-20 0-516,0 0-258,0 0-258,0 0-129,0 0-129,0 0 0,0 0-129,0 0 0,0 0-258,0 0-774,3-10-3225,-3 10-387,0 0-258,0 0-258</inkml:trace>
          <inkml:trace contextRef="#ctx0" brushRef="#br0" timeOffset="111477.7958">9068 7796 9288,'-13'-30'4773,"-4"12"-129,17 18-129,-25 0-1290,0 0-1677,16 15-387,-13-3-387,10 20-129,-9-2-258,5 15 0,-4 3 0,4 9-258,-2 1 129,6 3-258,-1-2 129,5 1-258,4-3 258,4-2-258,2-7 0,10-2 258,8-6-258,5-7 0,5-4 129,2-10-258,9 1 0,-6-15-387,10 10-258,-15-17-1032,11-2-2709,-9-5-258,-2-1-129,-7-5-129</inkml:trace>
          <inkml:trace contextRef="#ctx0" brushRef="#br0" timeOffset="111711.7961">9194 8029 11739,'-18'-17'4644,"-1"-1"0,19 18 0,0 9-2064,0-9-1419,12 30-387,4-10-258,11 10-129,-2-2-129,0 2-516,7 4-387,-13-12-1161,10 3-2967,-10-4 129,-3-2-516,-16-19 0</inkml:trace>
          <inkml:trace contextRef="#ctx0" brushRef="#br0" timeOffset="112070.5967">9644 7990 11868,'13'-18'4902,"-3"-1"-387,-10 19 258,0 0-2322,0 0-1032,0 0-516,0 25-129,-7-4-258,5 6-258,-7 8 130,4 8-388,-6 5 0,3 7 0,-3 4 0,0 9 0,-1 8 0,-1 9 0,1 6 0,-1-2 0,6-2 0,0-5 0,4-7 0,-1-13 0,4-12 0,0-16-259,0-8-128,0-26-129,0 31-387,0-31-774,0 0-2967,0 0-258,0 0 0,-14-15-387</inkml:trace>
          <inkml:trace contextRef="#ctx0" brushRef="#br0" timeOffset="112398.1974">9804 8321 9804,'25'-21'5031,"-25"21"-387,29-13-129,-12 13-1935,-17 0-1290,50-7-516,-14 0-129,12 4-258,5-3-258,2-1-258,4 4-129,-6-8-129,2 9-516,-23-12-1806,0 3-1935,-14 1 258,-18 10-387,4-25-516</inkml:trace>
          <inkml:trace contextRef="#ctx0" brushRef="#br0" timeOffset="112585.3977">10146 8079 13287,'-20'2'4902,"20"-2"-387,-14 28 0,-4-13-2967,18 15-645,-9-3-129,7 10-387,-5 0-129,7 4-387,0 4-258,0-11-516,16 6-3483,-7-6-387,0-2-129,2-7-387</inkml:trace>
          <inkml:trace contextRef="#ctx0" brushRef="#br0" timeOffset="113193.7988">10512 7974 12771,'20'-3'4644,"-20"3"-129,0 0-129,26 1-3096,-26-1-258,20 4-258,-20-4-129,28 2-258,-8-2 0,5 2 0,0-2-129,5 0-129,-3 0 0,-1 0 0,1 0 0,-6 0-129,-1 0 0,-20 0 129,25 0 0,-25 0 0,0 0-129,16 21 129,-16-21 0,0 34 1,-5-11-130,-6 4 0,-5 1 0,-5 4 0,-4 2 0,-4 0 0,-1-4-130,0-2-128,3-1 129,2-4 0,7-3 0,18-20 129,-23 23-129,23-23 129,-3 16-129,3-16 129,0 0 129,19 12-129,-1-8 0,2 1 129,3-3 0,3 0-129,1-2 0,3 0 129,-1 0-129,-3-4-258,3 2-387,-13-17-1935,2 10-2322,-18 9 129,23-25-516,-23 9-129</inkml:trace>
          <inkml:trace contextRef="#ctx0" brushRef="#br0" timeOffset="113412.1992">10455 8236 11094,'61'-6'4644,"-26"6"-387,10 0 0,-4 0-2709,0 0-1290,7 0-774,5 0-1290,-10-3-2193,-4-10-387,-2 3 129,-8-12-645</inkml:trace>
          <inkml:trace contextRef="#ctx0" brushRef="#br0" timeOffset="113692.9996">10884 7538 14061,'35'41'5031,"-8"-7"-387,7 16 129,-7-7-3225,21 21-516,-9-4-258,3 13-258,-8-4-128,-3 4-388,-10-5 0,-7 0 0,-7-3 0,-7-6 0,-5 0-130,-20-16-902,13 8-2709,-19-19-1419,-1-2 129,-7-8-258,2-6-387</inkml:trace>
          <inkml:trace contextRef="#ctx0" brushRef="#br0" timeOffset="104083.3827">8009 8536 15093,'24'0'4902,"-7"0"0,-17 0-516,0 0-3741,0 0-516,0 0-903,0 0-2967,0 0-1032,0 0 0,0 0-258,0 0-645</inkml:trace>
        </inkml:traceGroup>
        <inkml:traceGroup>
          <inkml:annotationXML>
            <emma:emma xmlns:emma="http://www.w3.org/2003/04/emma" version="1.0">
              <emma:interpretation id="{CB336888-0BC3-413B-B34B-66C23270E8A7}" emma:medium="tactile" emma:mode="ink">
                <msink:context xmlns:msink="http://schemas.microsoft.com/ink/2010/main" type="inkWord" rotatedBoundingBox="20938,14156 25099,13965 25152,15134 20991,15325"/>
              </emma:interpretation>
            </emma:emma>
          </inkml:annotationXML>
          <inkml:trace contextRef="#ctx0" brushRef="#br0" timeOffset="114161.0005">11498 8230 8901,'-15'16'4515,"15"-16"0,0 16-129,0-16-1419,41 13-1677,-23-10-387,18 6-258,-3-7-387,12-2-387,6 2-387,-1-6-2322,9-3-1677,3 0 0,-3-4-258,0 3-645</inkml:trace>
          <inkml:trace contextRef="#ctx0" brushRef="#br0" timeOffset="113958.2001">11499 8122 11868,'70'-14'4644,"-35"12"-516,-6-2 129,3 4-2967,-11 0-2709,2 0-2580,-5 2-129,-18-2-387,9 16-258</inkml:trace>
          <inkml:trace contextRef="#ctx0" brushRef="#br0" timeOffset="115050.202">12141 7675 11739,'25'-39'4773,"-7"29"-258,2 4 129,5 12-2193,-2-6-1290,19 21-387,-6-1-258,7 13 0,-6 5-258,2 3 0,-3 3-129,-11 2 0,-9 2-258,-13-5 129,-3 0-258,-14-8-129,-6 3-129,-13-12-387,6-1 258,-7-11-129,9 1 258,-3-12 0,10-1 258,18-2 129,-21-4 129,21 4 258,3-26-129,15 10 387,7-9-258,11-2 0,4-5 129,12-3-129,1-8 129,4-2 0,-5-3-129,-1-1 0,-10 2 0,-5 6 0,-11 2 0,-9 7 0,-11 4 0,-3 12 0,-2 16-129,0 0 129,-21-6-129,21 6 129,-29 27-258,13 3 129,-2 8-129,2 4 130,0 5-130,0 4 0,4-3 0,3 4 0,4-1 0,3-4 0,2 1-388,3-13-644,17 12-1290,-6-19-2580,6-1 0,-1-11-258,6-4-516</inkml:trace>
          <inkml:trace contextRef="#ctx0" brushRef="#br0" timeOffset="115253.0024">13084 8042 11223,'11'-20'4515,"-11"20"258,0 0-258,0 15-1677,0-15-1677,-16 14-258,16-14-258,-11 16-258,11-16-258,0 0-516,-7 16-1161,7-16-2967,0 0-129,0 0-258,0-16-258</inkml:trace>
          <inkml:trace contextRef="#ctx0" brushRef="#br0" timeOffset="115767.8033">13364 7414 14319,'5'9'4773,"-3"7"-258,3 12 0,-5-1-3225,18 17-258,-8-3-516,12 7 0,-3-3-258,6-2-129,2-4 0,3-7-129,0-11-129,1-8 0,-1-6 0,-2-7-129,3-11 129,-5-14 0,3-5 0,-3-8 0,-1-2 129,-3-1 0,-3 0 129,-1 9 0,-7 3 129,-2 10-129,-9 19 129,0 0 0,0 0-129,12 23 129,-12 14-129,-2 9 0,-5 8 1,0 12-130,-9 5 0,-5 5 0,-6 1 0,-5-1 0,-2 1 0,2-3 0,0-2 0,2-7-130,3-1-386,1-17-129,15 4-645,-14-26-1935,14 4-1806,-5-13 258,16-16-258,-21 12-258</inkml:trace>
          <inkml:trace contextRef="#ctx0" brushRef="#br0" timeOffset="116064.2038">13988 7974 13416,'43'-9'4644,"-15"6"0,2 1-129,4 2-2709,2 0-1032,12-2-516,1-1-387,-1-6-516,9 9-1290,-14-6-2709,-4-6 258,-9 0-387,-10-4-258</inkml:trace>
          <inkml:trace contextRef="#ctx0" brushRef="#br0" timeOffset="116251.4041">14360 7720 9933,'-31'0'5031,"31"0"-258,-19 23 129,19-23-1419,-7 55-2064,-4-25-387,11 15-258,-5-6-258,5 4-258,0-1-129,0-4-516,0 4-387,0-18-2064,0 4-1806,0-5-258,0-7-129,0-16-387</inkml:trace>
          <inkml:trace contextRef="#ctx0" brushRef="#br0" timeOffset="116797.4051">14612 7704 14964,'43'-20'4902,"-24"20"-129,1 7-258,5 17-3483,-14-8-258,6 12-258,-8 2-129,-2 4-129,-7 0-387,-3 0 0,-10-1-129,-8-8-129,3-3 0,-3-6 0,3-6 0,0-6-129,18-4 129,-19 0 258,19 0 0,2-27 0,10 8 0,8-6 129,4-4-129,5-6 129,5-4 129,0-2-129,-6-2 129,2 0 129,-12 1 129,0 4 0,-15 3 0,3 8 129,-6 6 0,0 21 0,-11-20-129,11 20 0,-21 13-128,10 13-259,-1 10 0,3 8 0,-2 6 0,4 7 0,2 4 0,3-5 0,2 1 0,0-9 0,9 2-1162,-9-14-3611,16-6-258,-6-7 0,8-5-387</inkml:trace>
          <inkml:trace contextRef="#ctx0" brushRef="#br0" timeOffset="116984.6054">15078 7994 13674,'0'0'4773,"18"-9"-516,-18 9-129,0 0-4257,0 0-3999,0 0 258,0 0-1032,0 0 129</inkml:trace>
          <inkml:trace contextRef="#ctx0" brushRef="#br0" timeOffset="117702.2067">15244 7868 15609,'-16'0'4644,"16"0"258,23 1-387,14 5-3612,1-6-516,8 0-1677,11-2-2967,5 0-645,4-1 129,5-1-774</inkml:trace>
          <inkml:trace contextRef="#ctx0" brushRef="#br0" timeOffset="117499.4061">15347 7533 14964,'14'-18'4902,"-14"18"0,29-9-387,-29 9-3225,39-3-516,-14 3-258,10 2 0,-5 7-258,1 7-128,-3 1-130,-5 8 0,-9 5 0,-5 4 0,-7 4 0,-2 3 0,-7 3 0,-5-1 0,-8 1 0,-1-1 0,-4-2 0,2-2 0,-2-3 0,2-3 0,1-2 0,4-7 0,4 1 0,2-5 0,5-4 0,7-16 0,-6 23 0,6-23 0,4 16 0,-4-16 0,23 9 0,-5-7 0,1-2 0,3 0 0,1 0 0,-23 0-1807,37-18-3095,-37 18 0,23-25-129,-23 5-387</inkml:trace>
        </inkml:traceGroup>
      </inkml:traceGroup>
    </inkml:traceGroup>
    <inkml:traceGroup>
      <inkml:annotationXML>
        <emma:emma xmlns:emma="http://www.w3.org/2003/04/emma" version="1.0">
          <emma:interpretation id="{B2816888-4279-4C3F-A4FA-D7EF248F1309}" emma:medium="tactile" emma:mode="ink">
            <msink:context xmlns:msink="http://schemas.microsoft.com/ink/2010/main" type="paragraph" rotatedBoundingBox="4008,16316 24733,15395 24843,17868 4118,187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7FF8E0-957A-4A2E-99CB-49995C5F95D6}" emma:medium="tactile" emma:mode="ink">
              <msink:context xmlns:msink="http://schemas.microsoft.com/ink/2010/main" type="line" rotatedBoundingBox="4008,16316 23805,15437 23876,17014 4078,17894"/>
            </emma:interpretation>
          </emma:emma>
        </inkml:annotationXML>
        <inkml:traceGroup>
          <inkml:annotationXML>
            <emma:emma xmlns:emma="http://www.w3.org/2003/04/emma" version="1.0">
              <emma:interpretation id="{65958777-A72C-4AE7-8B06-99C71A45B17C}" emma:medium="tactile" emma:mode="ink">
                <msink:context xmlns:msink="http://schemas.microsoft.com/ink/2010/main" type="inkWord" rotatedBoundingBox="4529,16085 5153,16931 4427,17466 3803,16621"/>
              </emma:interpretation>
              <emma:one-of disjunction-type="recognition" id="oneOf22">
                <emma:interpretation id="interp110" emma:lang="en-US" emma:confidence="0">
                  <emma:literal>"'distributive</emma:literal>
                </emma:interpretation>
                <emma:interpretation id="interp111" emma:lang="en-US" emma:confidence="0">
                  <emma:literal>I' distributive</emma:literal>
                </emma:interpretation>
                <emma:interpretation id="interp112" emma:lang="en-US" emma:confidence="0">
                  <emma:literal>T' distributive</emma:literal>
                </emma:interpretation>
                <emma:interpretation id="interp113" emma:lang="en-US" emma:confidence="0">
                  <emma:literal>"distributive</emma:literal>
                </emma:interpretation>
                <emma:interpretation id="interp114" emma:lang="en-US" emma:confidence="0">
                  <emma:literal>e' distributive</emma:literal>
                </emma:interpretation>
              </emma:one-of>
            </emma:emma>
          </inkml:annotationXML>
          <inkml:trace contextRef="#ctx0" brushRef="#br0" timeOffset="119543.0099">-5287 10498 11094,'-16'-12'5289,"16"12"-516,0 0 129,20-5-2451,-20 5-1032,44-4-516,-16 1-129,15 3-387,-2 0-129,7 0 0,0 0-129,2 0-129,-4-4-129,-5-5-129,0 4-387,-18-11-129,9 12-645,-30-21-903,16 20-1032,-24-18-258,6 23 0,-28-39 645,28 39 1548,-36-32 1290,11 12 774,25 20 1290,-40-28 1161,40 28 516,-25-18 0,25 18-774,0 0-1161,0 0-645,-20 16-258,20 7-258,-2 0 0,2 9-387,0 4 259,0 8-388,0-3 0,7 4 0,2-3 0,-3-4-259,6 4-644,-12-20-2193,0 6-1935,0-10-129,-2-2-387,2-16 0</inkml:trace>
          <inkml:trace contextRef="#ctx0" brushRef="#br0" timeOffset="120042.2107">-4750 9799 12513,'50'-3'4902,"-29"19"-387,-8 5-258,-4 9-3999,-2 17-4257,-4-8-129,15 12-516,-4-4-129</inkml:trace>
          <inkml:trace contextRef="#ctx0" brushRef="#br0" timeOffset="119855.0105">-5472 9869 13287,'0'-41'4902,"0"41"0,0-20-129,0 20-3354,0 0-645,0 14-258,0 6-387,0 1-516,4 17-645,-4-6-3096,0 3-645,7 4-258,3-8-129</inkml:trace>
        </inkml:traceGroup>
        <inkml:traceGroup>
          <inkml:annotationXML>
            <emma:emma xmlns:emma="http://www.w3.org/2003/04/emma" version="1.0">
              <emma:interpretation id="{C82020B9-F4DA-4A74-93C1-17703A6727D3}" emma:medium="tactile" emma:mode="ink">
                <msink:context xmlns:msink="http://schemas.microsoft.com/ink/2010/main" type="inkWord" rotatedBoundingBox="5483,16251 9196,16086 9248,17255 5535,17420"/>
              </emma:interpretation>
            </emma:emma>
          </inkml:annotationXML>
          <inkml:trace contextRef="#ctx0" brushRef="#br0" timeOffset="122195.0146">-3704 10520 9288,'30'-14'4773,"-17"-4"-387,-13 18-129,-11-32-1935,11 32-1032,-23-25-387,23 25-258,-37-29-129,15 19 0,-4-3-129,3 4-129,-4 2 0,2 7-129,2 0 0,1 4 0,3 10-129,3 6 0,3 4 0,5 5-129,2 3 129,4 4-129,2-1 258,2 1-387,7-1 258,4-3 0,1-3-129,0-3 258,2-6 0,4-4 129,-3-11 0,6-1 258,-5-6 0,7-10 0,-7-8 129,5-3-515,-5-7-130,1-6 0,-6-5 0,-1-5 0,-5-6 0,-1-6 0,-3-6 0,-1-2 0,-2 0 0,0 7 0,-7 4 0,-2 7 0,-2 9 0,-1 9 0,-4 12 0,16 18 0,-28-12 0,28 12 0,-20 8 0,16 16 0,4 6 0,2 11 0,9 5 0,5 7 0,2 2 0,5 4 0,3-4 0,5 0 0,-3-3 0,2-4 0,1-5 0,-3-6 0,-1-5 0,-4-11 0,-4-1 0,-19-20 0,27 18 0,-27-18 0,23-5 0,-23 5 0,29-34 0,-13 9 0,3-4 0,-1-3 0,5-1 0,-3 1 0,-1 5 0,-1 2 0,-2 4 0,-16 21 0,27-24 0,-27 24 0,28-1 0,-28 1 0,27 10 0,-27-10 0,28 32 0,-13-12 0,-3 0 0,1 1 0,-3-3 0,-1-1 0,0-1 0,-9-16 0,9 25 0,-9-25 0,0 0 0,0 0 0,21 4 0,-21-4 0,18-18 0,-7 0 0,1-1 0,1-3 0,4 3 0,-1-1 0,0 4 0,-16 16 0,29-21 0,-11 17 0,-18 4 0,28 0 0,-28 0 0,27 22 0,-27-22 0,23 30 0,-11-12 0,-3 1 0,-3-3 0,-3 0 0,-3 0 0,0-16 0,-12 29-3097,-13-24-1805,-4-1-516,-6-4 129,-3-4-516</inkml:trace>
          <inkml:trace contextRef="#ctx0" brushRef="#br0" timeOffset="122382.2149">-3339 10150 11094,'-11'-79'4773,"11"49"-129,11 11-129,-11 19-2322,25-13-1806,-8 13-774,14 7-2193,-3 9-1806,-8 0-129,5 9-387,-6-2-387</inkml:trace>
          <inkml:trace contextRef="#ctx0" brushRef="#br0" timeOffset="122943.8159">-2596 10340 11739,'66'-12'4386,"-9"12"-903,-7-6-3354,5-8-3096,23 14-1161,-14-7-129</inkml:trace>
          <inkml:trace contextRef="#ctx0" brushRef="#br0" timeOffset="122787.8156">-2489 9639 14964,'0'-50'5031,"0"29"0,0 21-258,0-23-3483,11 25-387,-8 14-387,6 14-257,0 14-259,3 19 0,1 10 0,3 12 0,0 4 0,0 7 0,2-2 0,5-3 0,-2-9 0,-3-11 0,2-9 0,-4-14 0,-2-1 0,-11-23-1162,15 7-2579,-18-31-1419,-9 21 129,-9-21-387,-5 0-129</inkml:trace>
          <inkml:trace contextRef="#ctx0" brushRef="#br0" timeOffset="123833.0174">-1946 10522 13416,'46'3'5418,"-20"-3"-516,-4-2 129,3 2-2580,-7-17-1419,5 4-515,-7-6-517,-2-3 0,-7-3 0,-3-3 0,-4-2 0,0-1 0,-13 3 0,-3-4 0,2 5 0,-7-5-646,3 16-128,-5-5 0,23 21-129,-36-22 0,36 22 129,-27-3 0,27 3 129,0 0 258,-12 9 0,12-9 387,0 0 129,14 21 258,-14-21 129,34 11 258,-16-11 0,12 0 0,-9 0 129,10 0-129,-10 0 0,4 0-258,-7 0 0,1 0-386,-19 0-130,25 3 0,-25-3 0,18 9 0,-18-9 0,23 7 0,-23-7 0,27 7 0,-27-7 0,28 15 0,-28-15 0,25 17 0,-25-17 0,16 27 0,-9-11 0,-3 0 0,1 2 0,-1-2 0,1 2 0,-5-18 0,11 28 0,-11-28-517,12 23-257,-12-23 0,0 0-258,0 0 0,25 18 0,-25-18 0,16-2 129,-16 2 0,21-23 129,-8 5 516,1 1 387,6-1 258,-8-7 387,9 9 129,-12-7 0,11 12 129,-15-7 0,11 13-129,-16 5-129,18-5 0,-18 5-258,19 10 0,-19-10-128,24 36-388,-12-13 0,2 7 0,-1 1 0,-3 1 0,3-2 0,-8-5 0,4 3-388,-9-28-773,13 36-1935,-13-36-1806,0 0 0,0 0-129,-16 0-258</inkml:trace>
          <inkml:trace contextRef="#ctx0" brushRef="#br0" timeOffset="120572.6117">-1612 10173 14835,'20'-21'5031,"-20"21"0,0 0-387,0 0-3225,0 0-387,0 0-387,0 0-515,0 0-130,0 0 0,0 0 0,0 0 0,0 0 0,0 0 0,0 0 0,0 0 0,0 0 0,16 0 0,-16 0 0,0 0 0,0 0 0,0 0 0,0 0 0,0 0 0,0 0 0,0 0 0,0 0 0,0 0-130,0 0-515,0 0-516,0 0-2193,0 0-1548,0 0 129,0 0-387,0 0-258</inkml:trace>
          <inkml:trace contextRef="#ctx0" brushRef="#br0" timeOffset="124020.2177">-1294 9958 15351,'-9'-52'4773,"9"52"-258,-1-25-774,1 25-4773,0 0-3225,14 9 0,-14-9-774,18 32 129</inkml:trace>
          <inkml:trace contextRef="#ctx0" brushRef="#br0" timeOffset="124628.6189">-783 9458 14319,'0'0'4902,"19"-6"-258,-13 19 0,13 22-3354,-13-1-516,8 21 129,-5 4-387,7 11-129,-4 2-129,2 5-128,-1-1-130,-2-3 0,-2-5-130,-6-13 1,4-9-129,-3-14 129,-2-7-129,-2-25 129,0 0 0,0 0 129,16-5 0,-8-16 0,3-6 129,3-2 0,4-3 0,5 4 0,0-1 0,6 10 129,-1 3-129,3 12 1,-3 4-130,-1 13 0,-1 12 0,-1 7 0,-5 2 0,-2 6 0,-6 1 0,-7 0 0,-3-5 0,-2-4 0,-7-7 0,-13-4 0,-6-3 0,-8-7 0,-5-4 0,-4-7 0,-1 0 0,-3-6 0,3-4 0,0-8 0,10 7-259,-5-15-2321,14 10-2064,7 0-516,18 16 129,-13-24-387</inkml:trace>
        </inkml:traceGroup>
        <inkml:traceGroup>
          <inkml:annotationXML>
            <emma:emma xmlns:emma="http://www.w3.org/2003/04/emma" version="1.0">
              <emma:interpretation id="{37536239-44DF-4CBD-8AFC-C676B6894879}" emma:medium="tactile" emma:mode="ink">
                <msink:context xmlns:msink="http://schemas.microsoft.com/ink/2010/main" type="inkWord" rotatedBoundingBox="9614,16301 12442,16176 12483,17095 9655,17221"/>
              </emma:interpretation>
            </emma:emma>
          </inkml:annotationXML>
          <inkml:trace contextRef="#ctx0" brushRef="#br0" timeOffset="125237.0199">181 10088 11223,'0'0'4386,"0"0"-129,0 0-129,-14 0-2193,16 12-774,-2-12-129,0 23-258,0-23-258,0 36-129,0-13-129,0 2-129,-2 3-129,-2-1-129,2 1 0,-3-3 0,5-3 0,0-6 0,0-16 129,2 19 0,-2-19 129,23 0 129,-23 0 0,34-12 0,-16-4 129,3 1-129,-5-4 129,7-2 0,-9-3 0,4 1 0,-5-3-257,1 4-130,-5 1 0,0 5 0,-4 0 0,-5 16 0,0 0 0,0 0 0,0 0 0,12 9 0,-8 10 0,3 8 0,2 3 0,3 2 0,4 2 0,-1-2 0,2-2 0,-2-7 0,2 2 0,-17-25-130,34 29-1160,-34-29-1677,25 0-1677,-25 0-129,27-23-129,-13 3-129</inkml:trace>
          <inkml:trace contextRef="#ctx0" brushRef="#br0" timeOffset="125783.0209">679 10143 14319,'52'-20'4773,"-11"20"-258,15 0 0,0-11-2451,25 11-774,-8-8-516,4 4-257,-15-3-517,-5 3 0,-14-1 0,-13 3 0,-12 2 0,-18 0 0,0 0 0,7 20 0,-7-2 0,0 1 0,3 4 0,-1 4 0,4 7 0,-6-11-1549,0 7-3224,0-3-387,-4-1 258,-5-8-774</inkml:trace>
          <inkml:trace contextRef="#ctx0" brushRef="#br0" timeOffset="125486.6204">747 9851 13029,'1'-121'4902,"-2"75"-387,-3 14 258,-7 0-2322,11 32-903,0 0-516,13 10-515,-6 15-517,9 14 0,-2 8 0,4 10 0,-2 5 0,2 7 0,-2 1 0,-4-6 0,4 5 0,-16-25-388,14 4-4256,-14-12-516,0-4 258,-5-14-516</inkml:trace>
          <inkml:trace contextRef="#ctx0" brushRef="#br0" timeOffset="125939.0212">1206 9911 15351,'17'-103'4644,"-10"62"-645,6 24-645,-13 17-6321,0 0-1032,0 0-387,0 0-258</inkml:trace>
          <inkml:trace contextRef="#ctx0" brushRef="#br0" timeOffset="126251.0217">1704 10102 16899,'48'62'4773,"-29"-34"129,-1 6-129,-13-9-3483,13 11-1160,-13-15-130,6 2 0,-11-23 0,11 29 0,-11-29 0,0 0 0,26-16 0,-10-11 0,-1-7 0,4-9 0,1-5 0,-1-8 0,10 6 0,-15-11 0,20 22-4000,-18 0-1031,9 18 0,-2 3-387</inkml:trace>
          <inkml:trace contextRef="#ctx0" brushRef="#br0" timeOffset="126609.8223">2333 10093 16512,'71'3'4644,"-31"-3"0,8-1-129,-9-17-3225,14 12-516,-8-10-386,-3 4-388,-11-4 0,-7-2 0,-9-5 0,-10 4 0,-5-1 0,-14 2 0,-8 2 0,-4 7 0,-3 6 0,-3 3 0,0 14 0,0 7 0,2 8 0,2 8 0,8 2 0,6 4 0,10 1 0,4-3 0,13 2 0,12-4 0,12-1-259,6-8-128,10 5-387,-5-15-645,20 3-2451,-10-5-774,3-6 129,1-1-387,0-8 129</inkml:trace>
        </inkml:traceGroup>
        <inkml:traceGroup>
          <inkml:annotationXML>
            <emma:emma xmlns:emma="http://www.w3.org/2003/04/emma" version="1.0">
              <emma:interpretation id="{261EC41D-9285-492D-BCD8-37F66C0BE0BD}" emma:medium="tactile" emma:mode="ink">
                <msink:context xmlns:msink="http://schemas.microsoft.com/ink/2010/main" type="inkWord" rotatedBoundingBox="13168,16133 16412,15988 16455,16964 13211,17109"/>
              </emma:interpretation>
              <emma:one-of disjunction-type="recognition" id="oneOf23">
                <emma:interpretation id="interp115" emma:lang="en-US" emma:confidence="0">
                  <emma:literal>over."</emma:literal>
                </emma:interpretation>
                <emma:interpretation id="interp116" emma:lang="en-US" emma:confidence="0">
                  <emma:literal>over!</emma:literal>
                </emma:interpretation>
                <emma:interpretation id="interp117" emma:lang="en-US" emma:confidence="0">
                  <emma:literal>over!"</emma:literal>
                </emma:interpretation>
                <emma:interpretation id="interp118" emma:lang="en-US" emma:confidence="0">
                  <emma:literal>over'!</emma:literal>
                </emma:interpretation>
                <emma:interpretation id="interp119" emma:lang="en-US" emma:confidence="0">
                  <emma:literal>over'''</emma:literal>
                </emma:interpretation>
              </emma:one-of>
            </emma:emma>
          </inkml:annotationXML>
          <inkml:trace contextRef="#ctx0" brushRef="#br0" timeOffset="127077.8232">4062 10020 14319,'-26'-41'4773,"6"27"-129,-1-2-129,-2 16-2580,-9-7-903,8 7-387,-6 3 0,2 13-386,-3 4-259,7 8 0,-3 4 0,6 6 0,1 1 0,8 3 0,3-2 0,9 0 0,0-2 0,7-3 0,9-4 0,5-5 0,2-6 0,4-4 0,-2-7 0,3-6 0,-3-3 0,0-5 0,-5-13 0,-3-3 0,-8-9 0,-2-4 0,-7-3 0,0-8 0,-12-1 0,-2-2 0,-4 3 0,-3 4 0,5 13 0,-11-4 0,27 32-3097,-23-18-1934,23 18-129,-23 11-129,17 8-129</inkml:trace>
          <inkml:trace contextRef="#ctx0" brushRef="#br0" timeOffset="127374.2237">3982 10127 14835,'54'32'4773,"-24"-11"-129,-2 2-129,10 11-2580,-13-11-903,7 7-387,-8-5-257,1-2-388,-7-3 0,0-4 0,-18-16 0,18 16 0,-18-16 0,16-7 0,-13-11 0,6-7 0,0-10 0,5-8 0,8-7 0,4-5 0,13 7 0,-8-13-259,26 20-3998,-15 1-774,3 16 0,-11 8-387,-2 15 129</inkml:trace>
          <inkml:trace contextRef="#ctx0" brushRef="#br0" timeOffset="128107.425">4687 10105 15351,'67'11'4773,"-24"-9"0,0-2-387,12 0-2967,-21-9-516,6-5-516,-13-8 0,-6-1-258,-12-2 0,-9 0-129,-5-1 0,-15 3 0,-4 3-129,-7 8 129,1 6-129,-4 6 0,6 7 0,1 13 0,6 8 0,3 6 0,7 7 129,8 4 0,3 3 0,5-2 129,9-2 0,8-1 129,3-7 129,8-3-257,1-8-130,5-5 0,2-13 0,5-4 0,1-3 0,3-8 0,-2-10 0,1-5 0,-4-8 0,-2-2 0,-8-7 0,-6 0 0,-12-7 0,-8 3 0,-7-2 0,-4 3 0,-8 4 0,-10 3 0,4 8 0,-5 3 0,5 7 0,1 2 0,15 16-130,-16-20 130,16 20-129,0 0 0,0 0 129,0 0 0,11-8 0,-11 8 0,23 0 0,-23 0 129,27 1 0,-11 3 1,2-4-130,7 3 0,-4-3 0,9 4 0,2-4 0,9 5 0,-2 1 0,6 8 0,-6-2 0,2 10 0,-6 3 0,-3 5 0,-5 7 0,-7 2 0,-3 4 0,-6 0 0,2 8 0,-10-15-517,18 10-4385,-8-10-258,5 3 129,1-9-516</inkml:trace>
          <inkml:trace contextRef="#ctx0" brushRef="#br0" timeOffset="128513.0257">6649 10061 12900,'48'2'5031,"-23"3"-258,-8-2 258,1 17-2709,-18-20-1032,16 5-387,-16-5-386,0 0-517,0 0 0,-16 0 0,16 0 0,-19-10 0,19 10 0,-18-15 0,18 15 0,0 0 0,0 0 0,0 0 0,0 0 0,0 0 0,0 0 0,0 0 0,0 9 0,0-9-259,0 0-2708,0 0-1935,-14 11-129,-2-11-258,16 0-258</inkml:trace>
          <inkml:trace contextRef="#ctx0" brushRef="#br0" timeOffset="128856.2263">6213 9429 15351,'0'0'4902,"0"0"-129,0 0-387,0 9-3354,5 14-516,-3 2-387,3 4-258,4 8-516,-5-12-645,19 12-2193,-7-14-1290,2-1 0,1-10-258,6-8-516</inkml:trace>
          <inkml:trace contextRef="#ctx0" brushRef="#br0" timeOffset="129043.4266">6828 9362 13674,'54'-25'4773,"-37"23"258,-17 2-387,15 11-2709,-5 15-903,-10 1-516,0 7-387,0 16-1548,-1-9-2967,-12 1-645,-1-1 129,0-5-645</inkml:trace>
        </inkml:traceGroup>
        <inkml:traceGroup>
          <inkml:annotationXML>
            <emma:emma xmlns:emma="http://www.w3.org/2003/04/emma" version="1.0">
              <emma:interpretation id="{B6B0F959-08AE-422C-8F73-EB256CC6B12C}" emma:medium="tactile" emma:mode="ink">
                <msink:context xmlns:msink="http://schemas.microsoft.com/ink/2010/main" type="inkWord" rotatedBoundingBox="17170,15824 19559,15812 19565,17048 17177,17060"/>
              </emma:interpretation>
              <emma:one-of disjunction-type="recognition" id="oneOf24">
                <emma:interpretation id="interp120" emma:lang="en-US" emma:confidence="0">
                  <emma:literal>2+(4-2)=2+7</emma:literal>
                </emma:interpretation>
                <emma:interpretation id="interp121" emma:lang="en-US" emma:confidence="0">
                  <emma:literal>2+(4+2)=2+7</emma:literal>
                </emma:interpretation>
                <emma:interpretation id="interp122" emma:lang="en-US" emma:confidence="0">
                  <emma:literal>2+(4-2)=3+7</emma:literal>
                </emma:interpretation>
                <emma:interpretation id="interp123" emma:lang="en-US" emma:confidence="0">
                  <emma:literal>2+(4-2)=29+7</emma:literal>
                </emma:interpretation>
                <emma:interpretation id="interp124" emma:lang="en-US" emma:confidence="0">
                  <emma:literal>2+(4-2)=39+7</emma:literal>
                </emma:interpretation>
              </emma:one-of>
            </emma:emma>
          </inkml:annotationXML>
          <inkml:trace contextRef="#ctx0" brushRef="#br0" timeOffset="131835.8313">7684 9758 6837,'0'-21'4902,"0"2"-129,0 19-258,0-22-645,0 22-1677,0-16-774,0 16-258,16-21-129,5 14-387,2-8-129,11 8-129,2-3 0,8 8-257,1 0-130,-1 4 0,-3 12 0,-5 6 0,-8 3 0,-8 5 0,-8 8 0,-10-1 0,-2 5 0,-16-5 0,-5 4-259,-12-5-128,1 0-129,-5-11 0,5 0 129,0-10 0,7-3 129,4-8 0,21-2 129,-22-2 0,22 2 129,6-34 0,10 11 129,9-3 0,3-6 129,10-2-129,2-7 129,10 4 0,-3-6 0,-3 7 0,-5-1 0,-3 7 0,-11 1 0,-2 6 0,-13 5 0,-10 18-129,4-19 1,-4 19-130,0 0 0,-12 0 0,12 0 0,-24 18 0,12 3 0,-1 6 0,1 5 0,0 7 0,1 3 0,4 8 0,1-2 0,6 2 0,0-4 0,6 1 0,8-3 0,0-8 0,8-1-517,-5-21-515,14 17-1806,-14-24-2193,3-2 0,-20-5-258,28-2 129</inkml:trace>
          <inkml:trace contextRef="#ctx0" brushRef="#br0" timeOffset="132085.432">8431 9760 12771,'27'-10'4902,"-6"6"-258,6 0 129,15 4-3225,-6-3-516,14-1-774,0-1-387,-2-7-645,10 12-903,-19-9-3096,-1-4 258,-12 1-516,-26 12 0</inkml:trace>
          <inkml:trace contextRef="#ctx0" brushRef="#br0" timeOffset="132303.8323">8721 9588 12771,'-20'1'5031,"20"-1"-258,-7 25 0,7-25-3096,-7 41-516,5-16-387,2 13-129,0-1-387,4 6-129,3 1-516,-3-5-258,8 11-645,-12-22-2709,4 6-903,-1-11-129,2-5-258,-5-18-258</inkml:trace>
          <inkml:trace contextRef="#ctx0" brushRef="#br0" timeOffset="132709.433">9395 9216 14319,'-4'-18'5160,"-4"-7"-387,8 25 129,-24-12-3354,24 12-516,-17 14-129,4 9-773,-5 4-130,1 12 0,-5 4 0,3 10 0,-1 4 0,4 9 0,6 1 0,4 12 0,4-1 0,2 5 0,8-1 0,6-5 0,7-4 0,4-9 0,5-7 0,4-16 0,3-8 0,-1-13 0,3-2-259,-9-13-773,8 9-645,-21-14-3225,7-5-129,-8-8-258,-2-3 0</inkml:trace>
          <inkml:trace contextRef="#ctx0" brushRef="#br0" timeOffset="133005.8334">9582 9493 11868,'-4'-30'4902,"4"30"-387,18 0 258,-2 14-2967,-3 2-903,10 15-387,-2-1 0,6 7-387,-1 2-258,-1-3-387,4 3-387,-13-19-774,14 10-2193,-10-16-645,-3-7-387,-1-7-129,-16 0 0</inkml:trace>
          <inkml:trace contextRef="#ctx0" brushRef="#br0" timeOffset="133286.6341">9959 9589 7482,'7'-67'4902,"-7"42"-129,0 2 0,0 23-1419,-2-30-1161,2 30-903,0 0-129,0 0-387,-3 19-129,1 10-258,-3 3 0,-3 14-129,-2 9 130,-1 14-388,-5 6 0,2 7 0,-4 2 0,2-3 0,0-1 0,2-8 0,0-8 0,1-15 0,2-4 0,-1-18-388,5 1-515,-11-24-1419,18-4-2580,-19 10-129,19-10-129,-25 0-387</inkml:trace>
          <inkml:trace contextRef="#ctx0" brushRef="#br0" timeOffset="133536.2345">10023 9862 13029,'18'-11'5031,"-18"11"-258,0 0 129,32 2-3354,-32-2-645,0 0-645,0 0-645,0 0-2838,0 0-1548,0 0 0,0 0-387,0 0-645</inkml:trace>
        </inkml:traceGroup>
        <inkml:traceGroup>
          <inkml:annotationXML>
            <emma:emma xmlns:emma="http://www.w3.org/2003/04/emma" version="1.0">
              <emma:interpretation id="{61A0534F-F4D9-4861-A73D-6CC121A8B7E1}" emma:medium="tactile" emma:mode="ink">
                <msink:context xmlns:msink="http://schemas.microsoft.com/ink/2010/main" type="inkWord" rotatedBoundingBox="19999,15795 23814,15626 23876,17014 20061,17184"/>
              </emma:interpretation>
            </emma:emma>
          </inkml:annotationXML>
          <inkml:trace contextRef="#ctx0" brushRef="#br0" timeOffset="134285.0358">10532 9641 10191,'37'4'4386,"-8"-4"-258,13 7-516,8 0-2580,0-4-1032,0-3-1419,5-1-2193,-4-3-258,-12-10-645,1 5 0</inkml:trace>
          <inkml:trace contextRef="#ctx0" brushRef="#br0" timeOffset="134097.8353">10549 9420 10449,'13'-12'4644,"-13"12"0,0 0-387,0 0-2322,0 0-774,0 0-387,19-9 0,-19 9-129,27 0-129,-9 0 0,10 0 0,1 2-129,6 3 0,-1-1 0,4 3-129,-6-4 0,-4 6-129,-7 0 1,-5 5-130,-8 2 0,-8 8 0,-6 1 0,-10 1 0,-7 4 0,-4 6 0,-3 1 0,-2 1 0,0-1 0,0 2 0,2-5 0,1 2 0,6-3 0,4-4 0,4-4 0,7-6 0,4 1 0,4-20 0,4 25 0,-4-25 0,32 14 0,-9-9 0,2-1 0,3-1 0,2 1 0,-1-4 0,1 0-388,-10-12-902,10 3-3096,-19-9-774,-4-2 258,-7-8-645</inkml:trace>
          <inkml:trace contextRef="#ctx0" brushRef="#br0" timeOffset="134550.2363">11003 9203 11739,'11'-21'5031,"19"5"-387,-9 21 258,-21-5-2709,45 47-903,-22-14-129,14 15-516,-5 2 0,4 14-387,-8 2 1,-1 11-259,-7 1 0,-12 4 0,-8-2 0,-5-4 0,-9 1 0,-20-24-2065,4 4-2837,-9-18-387,0-7 0,-6-14-387</inkml:trace>
          <inkml:trace contextRef="#ctx0" brushRef="#br0" timeOffset="134784.2367">11330 9641 14190,'96'-16'5031,"-37"11"-258,2-2-129,4 7-3354,-2 0-1161,1-2-645,5 9-1677,-17-2-2580,-13 4 129,-16-4-516,-23-5 129</inkml:trace>
          <inkml:trace contextRef="#ctx0" brushRef="#br0" timeOffset="134971.437">11606 9776 9804,'23'39'4515,"11"-21"-516,0-13-129,7-1-2451,5-2-2709,-2-2-2322,12 2-516,-14-2-258,3 0-387</inkml:trace>
          <inkml:trace contextRef="#ctx0" brushRef="#br0" timeOffset="138731.0436">12129 9159 6966,'-5'-30'4773,"-15"3"0,20 27-387,-19-14-1161,-3-2-903,22 16-774,0 0-258,-18 5-258,18-5-258,-23 41-129,9-7-129,0 14-258,-6 5 1,1 13-259,-1 3 0,6 8 0,5 1 0,5 9 0,4 1 0,18-1 0,14 2 0,11-9-259,16-2-257,8-14-129,17 2-516,-11-34-2064,16 3-1677,-2-11 0,0-8-258,-7-8-516</inkml:trace>
          <inkml:trace contextRef="#ctx0" brushRef="#br0" timeOffset="135782.6384">12188 9445 12126,'46'-25'5031,"-21"20"-387,2 0 258,12 5-2967,-18 0-774,16 9-387,-8 0-387,3 10 0,-7 1-129,-4 6-129,-8 1-129,-10 0 0,-3 1-129,-12-1-129,-8-2 0,-10-6 0,1 1-258,-6-8 129,6-1 0,1-7 129,7-3-129,3-1 258,18 0 0,-11-12 129,11 12 129,13-30 0,8 12 129,11-2 129,5-6-129,10 1 129,-1-4-129,4 3 129,-6-3-129,-3 6 0,-11-2-129,-5 6 0,-12 1 0,-13 18 129,7-23-129,-7 23 0,0 0 0,-16-7 0,16 7 0,-29 12 1,15 6-130,-2 5 0,0 4-130,2 6 260,3 3-260,4 5 130,5 2-129,2-3-129,6 5-129,-1-8-387,14 15-774,-15-17-3225,12-1-258,-5-12 0,3-1-387</inkml:trace>
          <inkml:trace contextRef="#ctx0" brushRef="#br0" timeOffset="136016.6389">12855 9541 13545,'42'-7'4902,"-13"6"0,3-3-258,16 4-3225,-12 0-774,6-2-645,4 2-774,-15-7-2193,3 4-1677,-10-1 0,-8-1-516,-16 5 0</inkml:trace>
          <inkml:trace contextRef="#ctx0" brushRef="#br0" timeOffset="136219.4392">13081 9399 12642,'0'0'5031,"0"0"-387,-6 11 129,10 12-3354,-4-23-387,7 41-258,-3-16-387,3 1-387,2 10-645,-9-13-2580,7 7-1677,0-7 258,0-1-516,-7-22-258</inkml:trace>
          <inkml:trace contextRef="#ctx0" brushRef="#br0" timeOffset="136703.0401">13307 9369 13287,'5'-16'5031,"16"0"-258,-21 16-129,31 9-3096,-31-9-645,37 21-387,-18-7-129,6 4-258,-3-2 0,-1 2-129,-3-4 0,-2-7-129,0 0 129,0-7-129,2 0 129,-2-7 0,1-5 129,1-6-129,0-2 258,0 3 0,-6-5 0,-12 22 129,20-30 1,-20 30-388,12-18 0,-12 18 0,0 0 0,9 25 0,-9 4 0,0 12 0,-5 8 0,-6 15 0,-7 9 0,-3 9 0,-7 4 0,-3 4 0,-1-3 0,-2-1 0,2-6 0,2-7 0,5-7 0,2-17 0,7-4 0,-2-18-517,11 1-644,-12-24-1935,19-4-1806,-16 5-258,16-5 0,0 0-129</inkml:trace>
          <inkml:trace contextRef="#ctx0" brushRef="#br0" timeOffset="138980.6441">13755 9109 7224,'12'-21'4386,"-12"21"129,16-11-129,-16 11-1032,16 5-1161,9 20-645,-14-7-387,17 20-258,-8-1 0,12 14-258,-7 1-129,3 12-129,-6-2 129,-5 8-386,-4-3-130,-8-1 0,-5 2-130,-3-13-773,-4 16-1290,-17-23-2580,3-2-387,-6-15 0,4-1-258</inkml:trace>
          <inkml:trace contextRef="#ctx0" brushRef="#br0" timeOffset="139370.6447">14299 9757 14319,'41'5'5031,"-41"-5"-129,20 12 0,-20-12-3483,0 0-516,0 0-258,-13 16-258,13-16-128,-19 0-259,19 0 0,0 0 0,-16-17 0,16 17 0,0-20 0,0 20 0,10-16 0,-10 16 0,0 0 0,20-7 0,-20 7 0,0 0 0,0 0 0,0 0 0,0 0 0,0 0 0,-14 0 0,14 0 0,-18 0 0,0-16-904,18 16-3998,-20-12-387,20 12 258,-19-4-645</inkml:trace>
        </inkml:traceGroup>
      </inkml:traceGroup>
      <inkml:traceGroup>
        <inkml:annotationXML>
          <emma:emma xmlns:emma="http://www.w3.org/2003/04/emma" version="1.0">
            <emma:interpretation id="{BE9593F0-ED38-4A7C-A656-F8F225112DD7}" emma:medium="tactile" emma:mode="ink">
              <msink:context xmlns:msink="http://schemas.microsoft.com/ink/2010/main" type="line" rotatedBoundingBox="22058,17062 24804,16953 24840,17869 22095,17978"/>
            </emma:interpretation>
          </emma:emma>
        </inkml:annotationXML>
        <inkml:traceGroup>
          <inkml:annotationXML>
            <emma:emma xmlns:emma="http://www.w3.org/2003/04/emma" version="1.0">
              <emma:interpretation id="{CEE41D74-C377-455B-84BB-EE82B5053DC4}" emma:medium="tactile" emma:mode="ink">
                <msink:context xmlns:msink="http://schemas.microsoft.com/ink/2010/main" type="inkWord" rotatedBoundingBox="22058,17062 24804,16953 24840,17869 22095,17978"/>
              </emma:interpretation>
            </emma:emma>
          </inkml:annotationXML>
          <inkml:trace contextRef="#ctx0" brushRef="#br0" timeOffset="140150.6461">12832 10586 11094,'23'-43'4644,"-20"22"-258,-1 3 129,-2 18-3096,-5-27-387,5 27-258,-23-12-129,7 12-129,-6 0 0,-1 12-258,-2 4 129,0 9-129,-1 5 129,1 9-258,2 2 129,1 7-129,5 2 0,6 2 0,4 5-258,7-2 129,0-2 0,12-1 0,8-8 0,5-1 0,5-4 0,5-7 0,3-7 0,1-6-129,4-6 129,-2-8-258,1 2-129,-6-8-258,7 1-774,-20-11-2967,7 0-258,-5-7-258,0-1-258</inkml:trace>
          <inkml:trace contextRef="#ctx0" brushRef="#br0" timeOffset="141523.4485">13262 10458 13416,'18'-13'5031,"-18"13"-129,19-2-516,-19 2-2838,0 0-516,0 0-387,0 0-258,0 0-129,0 0-129,0 0 0,0 0-129,0 0 0,0 0 0,0 0 0,0 0 129,0 0-129,0 0 0,0 0 0,0 0 0,0 0 0,0 0 0,0 0 0,0 0 0,0 0 0,0 0 0,16 0 129,-16 0-129,0 0 0,0 0 0,0 0 0,0 0 0,18 2 0,-18-2 0,0 0 0,0 0 129,0 0-129,18 4 0,-18-4 129,0 0-129,0 0 129,16 5-129,-16-5 129,0 0-129,0 0 130,0 0-130,0 0 0,16 9 0,-16-9 0,0 0 0,0 0 0,0 0 0,0 0 0,0 0 0,0 0 0,0 0 0,0 0 0,0 0 0,0 0 0,0 0 0,0 0 0,16-7 0,-16 7 0,0 0 0,18 2 0,-18-2 0,12 23 0,-6-6 0,-5 5 0,1 3 0,-2 1 0,-2 3 0,-10-1 0,-2-1 0,-2-2 0,-4-6 0,1-3 0,-1-3 0,4-4 0,16-9-130,-25 7 1,25-7-129,0 0 129,0-18 129,0 18-129,30-28 129,-5 8 0,6-3 0,6 0 129,4 0-129,-4 1 129,-1 3 0,-6 1-129,-5 6 129,-7 3 130,-18 9-259,0 0 0,0 0 0,0 0 0,-2 10 0,-12 6 0,1 6 0,-3 1 0,2 7 0,3 2 0,4 4 0,7 1 0,0-5 0,5 9-646,1-22-902,24 15-2580,-12-18-903,7-1 129,-2-12-516,5-3-258</inkml:trace>
          <inkml:trace contextRef="#ctx0" brushRef="#br0" timeOffset="141929.0492">13999 10619 10707,'37'-9'4644,"-12"6"-129,3 3 0,4 2-1806,-3-2-1677,12 0-645,-2 0-516,-5-7-258,1 7-387,-14-9-129,4 3-258,-19-10 0,-6 16-129,5-23 645,-5 23 129,-9-23 516,-5 7 129,14 16 645,-30-18 387,30 18-129,-27 0 129,27 0-129,-23 15 0,18 6-129,-8-5-129,8 12-258,-6-1 129,6 7-387,-2-2 0,1 0-516,6 5-387,-7-17-1419,7 6-2580,0-4 0,4-6-258,-4-16-258</inkml:trace>
          <inkml:trace contextRef="#ctx0" brushRef="#br0" timeOffset="142303.4499">14530 10420 14190,'66'-28'4902,"-30"24"0,-6-1-258,13 7-3225,-18-1-387,10 14-387,-12-1 0,-1 7-257,-13 4-388,-8 5 0,-2 2 0,-17 2 0,-9 0 0,-5 3 0,-7 1 0,0-3 0,1 1 0,6-2 0,9-6 0,9 2 0,9-5 0,5-5 0,16-4 0,16-6 0,9-2 0,7-5 0,2 1 0,3-4 0,-3 0 0,-6 0 0,-3-2 0,-20-16-517,4 15-1547,-25-22-2451,0 2-645,-12-11 0,-4 3-258</inkml:trace>
          <inkml:trace contextRef="#ctx0" brushRef="#br0" timeOffset="142490.6502">14742 10610 10707,'0'0'4644,"16"15"-129,13-3-387,13 8-1677,-12-15-1032,20 9-774,-5-7-387,-1-1-516,-1 1-258,-13-9-1290,2-5-2709,-9-4 258,-23 11-516,18-35 129</inkml:trace>
          <inkml:trace contextRef="#ctx0" brushRef="#br0" timeOffset="142693.4504">15114 10328 14190,'32'-23'5031,"-7"23"-129,-2 12 0,12 22-3225,-13-6-258,8 18-773,-10 3-646,-3 13 0,-9 2 0,-7 12 0,-1 3 0,-12 1 0,-6 1 0,-10-13 0,8 14-1420,-16-27-3611,8-5-258,-9-20 0,3-7-516</inkml:trace>
        </inkml:traceGroup>
      </inkml:traceGroup>
    </inkml:traceGroup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22:01.2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-9 4 15351,'13'-16'4773,"-13"16"0,0 0-774,0 0-3225,0 0-774,0 0-774,0 14-3483,0-14-387,0 25-258,0-25-387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24:51.4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9B8C1FE-9C11-4EDD-8068-C438D8C1E319}" emma:medium="tactile" emma:mode="ink">
          <msink:context xmlns:msink="http://schemas.microsoft.com/ink/2010/main" type="writingRegion" rotatedBoundingBox="1163,692 22895,-146 23599,18086 1867,18925"/>
        </emma:interpretation>
      </emma:emma>
    </inkml:annotationXML>
    <inkml:traceGroup>
      <inkml:annotationXML>
        <emma:emma xmlns:emma="http://www.w3.org/2003/04/emma" version="1.0">
          <emma:interpretation id="{B6730772-B364-4312-87F0-73587D77E380}" emma:medium="tactile" emma:mode="ink">
            <msink:context xmlns:msink="http://schemas.microsoft.com/ink/2010/main" type="paragraph" rotatedBoundingBox="1463,672 10479,561 10499,2244 1484,23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0CE0F1-A5A8-484F-98BF-77C232B35741}" emma:medium="tactile" emma:mode="ink">
              <msink:context xmlns:msink="http://schemas.microsoft.com/ink/2010/main" type="inkBullet" rotatedBoundingBox="1463,672 2332,662 2353,2344 1484,2355"/>
            </emma:interpretation>
            <emma:one-of disjunction-type="recognition" id="oneOf0">
              <emma:interpretation id="interp0" emma:lang="en-US" emma:confidence="1">
                <emma:literal>5)</emma:literal>
              </emma:interpretation>
              <emma:interpretation id="interp1" emma:lang="en-US" emma:confidence="0">
                <emma:literal>5</emma:literal>
              </emma:interpretation>
              <emma:interpretation id="interp2" emma:lang="en-US" emma:confidence="0">
                <emma:literal>5))</emma:literal>
              </emma:interpretation>
              <emma:interpretation id="interp3" emma:lang="en-US" emma:confidence="0">
                <emma:literal>•5)</emma:literal>
              </emma:interpretation>
              <emma:interpretation id="interp4" emma:lang="en-US" emma:confidence="0">
                <emma:literal>5X7</emma:literal>
              </emma:interpretation>
            </emma:one-of>
          </emma:emma>
        </inkml:annotationXML>
        <inkml:trace contextRef="#ctx0" brushRef="#br0">0-8 10449,'0'0'4773,"16"-6"0,-16 6-387,-6 9-2709,8 22-903,-2-8-129,2 16 0,0-2-387,1 6 0,-1-1-129,2-1 0,-2-3-129,1-5 129,-1-4-258,0-8 129,3-3 0,-5-18 0,0 0 129,0 0-129,20-9 0,-10-10 0,3-5 129,3 0 0,0-3-129,3 4 129,1 1 0,0 8-129,1 4 129,-1 4 0,-1 6-129,3 0 129,-5 7 0,3 8-129,-4 2 129,2 8 0,-4 2-129,-3 5 129,-2 2-129,-2 1 129,-5 1-129,-2-1 129,0-1 0,-9-2-129,-4-2-129,-6-7 0,-1 2-387,-10-16-516,14 14-1935,-15-17-1935,1-5 129,0-1-516,0-8-387</inkml:trace>
        <inkml:trace contextRef="#ctx0" brushRef="#br0" timeOffset="218.4003">34 148 8385,'48'-30'4515,"-23"14"-129,12 7-129,-7 4-2193,1-9-1290,10 3-516,-6 4-645,-4-9-387,2 10-1290,-6-2-1935,-13-10-516,-14 18 0,15-38-258</inkml:trace>
        <inkml:trace contextRef="#ctx0" brushRef="#br0" timeOffset="514.8009">276-527 10191,'-4'-75'4773,"13"51"0,7 11-258,16 22-2709,-7-2-774,18 32-129,-7 0-129,12 18-258,-2 5-129,6 15 0,-1 3 0,1 5-258,-4 13 129,-2 11-129,-6 6 129,-10 4-258,-9 2 129,-12-2 0,-9-3-258,-9-11-129,-10-11-387,-19-30-1161,1-5-2967,-8-15 0,-1-10-258,0-7-258</inkml:trace>
      </inkml:traceGroup>
      <inkml:traceGroup>
        <inkml:annotationXML>
          <emma:emma xmlns:emma="http://www.w3.org/2003/04/emma" version="1.0">
            <emma:interpretation id="{BA75A3F7-0C42-4E2D-B0C7-C2D46E36F0A7}" emma:medium="tactile" emma:mode="ink">
              <msink:context xmlns:msink="http://schemas.microsoft.com/ink/2010/main" type="line" rotatedBoundingBox="3068,854 10481,762 10493,1739 3080,1831"/>
            </emma:interpretation>
          </emma:emma>
        </inkml:annotationXML>
        <inkml:traceGroup>
          <inkml:annotationXML>
            <emma:emma xmlns:emma="http://www.w3.org/2003/04/emma" version="1.0">
              <emma:interpretation id="{02144475-C4FD-48D5-8FB7-19C0EEBA67BE}" emma:medium="tactile" emma:mode="ink">
                <msink:context xmlns:msink="http://schemas.microsoft.com/ink/2010/main" type="inkWord" rotatedBoundingBox="3068,854 10481,762 10493,1739 3080,1831"/>
              </emma:interpretation>
              <emma:one-of disjunction-type="recognition" id="oneOf1">
                <emma:interpretation id="interp5" emma:lang="en-US" emma:confidence="1">
                  <emma:literal>Associative</emma:literal>
                </emma:interpretation>
                <emma:interpretation id="interp6" emma:lang="en-US" emma:confidence="1">
                  <emma:literal>Associative _</emma:literal>
                </emma:interpretation>
                <emma:interpretation id="interp7" emma:lang="en-US" emma:confidence="0">
                  <emma:literal>•Associative _</emma:literal>
                </emma:interpretation>
                <emma:interpretation id="interp8" emma:lang="en-US" emma:confidence="0">
                  <emma:literal>Associate _</emma:literal>
                </emma:interpretation>
                <emma:interpretation id="interp9" emma:lang="en-US" emma:confidence="0">
                  <emma:literal>Associating _</emma:literal>
                </emma:interpretation>
              </emma:one-of>
            </emma:emma>
          </inkml:annotationXML>
          <inkml:trace contextRef="#ctx0" brushRef="#br0" timeOffset="3369.6059">4543-6 5547,'48'-30'4902,"-37"14"-516,-11 16-129,0-16-1290,-13 2-1161,13 14-774,-43-6-516,17 6-129,-8 6-129,4 10-129,-8 1 129,8 10-258,-4 2 129,8 6 0,2 4-129,5 4 0,8-2 0,9 0 129,2-4-129,16-1 129,11-4 0,10-6-129,10-6-129,6-10 0,8 1-129,-1-11-387,13 0-387,-14-14-774,14 3-645,-18-17-387,7 6 0,-16-15 516,0 5 774,-13-5 903,-9-2 1161,0 12 774,-17-9 1161,5 19 516,-12-6-129,0 23-516,0 0-258,0 0-774,0 0-516,0 28-258,-3-5-129,3 11-258,0 1 0,0 3-258,0 8-516,-4-16-1935,4 4-1935,0-6 0,0-6-387,0-22-516</inkml:trace>
          <inkml:trace contextRef="#ctx0" brushRef="#br0" timeOffset="3556.8062">5087-120 11094,'2'-26'4128,"5"-6"129,-7 32-903,0 0-3612,0 0-3225,0 0-645,7 16 0,2 7-903</inkml:trace>
          <inkml:trace contextRef="#ctx0" brushRef="#br0" timeOffset="4056.0071">5706 51 10707,'-5'-44'4644,"-8"24"0,-3 6-258,0-6-2451,16 20-1032,-39 0-516,20 16-129,-5 4-258,5 6 0,1 6 0,4 0-129,3 4 129,8 0 0,3-3 0,0-4-129,7-3 0,2-6 0,-9-20 0,26 21 129,-10-17-129,-16-4 129,31-13 258,-14-3 0,-2-7 129,2-2 0,-2-5 129,2 4-129,-4-5 129,3 8-129,-4 0-258,-12 23 0,27-25 0,-11 23-129,-16 2 0,30 18-129,-14 5 0,0 8 0,4 6-258,-6-5-129,7 11-258,-12-17-387,16 15-1290,-9-25-2322,4-11 0,3-5-129,4-17-258</inkml:trace>
          <inkml:trace contextRef="#ctx0" brushRef="#br0" timeOffset="4602.008">6243 62 9030,'57'-15'4773,"-18"5"-129,6 4-258,1 5-1161,-5-10-2064,7 11-516,-11-7-258,-3 7-129,-9 0 0,-4 0-129,-21 0 129,27 18-129,-20-1 129,4 7-129,-4 2 0,5 6-129,1 6-129,-1-8-258,8 12-645,-17-18-2064,12 0-1677,-5-8 129,-10-16-387,0 0-516</inkml:trace>
          <inkml:trace contextRef="#ctx0" brushRef="#br0" timeOffset="4305.6075">6361-356 13803,'0'-71'5031,"0"48"-258,0 23 0,0 0-3483,0 0-387,-7 26-258,1 8-258,6 12-129,-2 8 0,2 10-129,0 3 0,0 4-387,4 0 0,-2-8-516,8 4-129,-10-24-903,15 3-2967,-13-16 0,-1-7-516,-1-23 129</inkml:trace>
          <inkml:trace contextRef="#ctx0" brushRef="#br0" timeOffset="4758.0082">6668-146 10836,'15'-80'4773,"-6"51"-645,-6 4-258,-3 25-3354,20-5-4257,-20 5-129,9 11-774,-1 5-258</inkml:trace>
          <inkml:trace contextRef="#ctx0" brushRef="#br0" timeOffset="5038.8088">7062-24 12255,'48'45'4644,"-25"-19"-258,-2 8 0,8 11-3096,-17-8-645,8 6-129,-8-8-258,2-1 129,-5-9-129,2-6 129,-11-19-129,19 0 129,-10-10 0,2-15-129,-2-9 0,3-7-258,4 0-387,-2-7-258,15 18-1290,-13-7-2709,11 8-258,-4 6 0,2 11-387</inkml:trace>
          <inkml:trace contextRef="#ctx0" brushRef="#br0" timeOffset="5366.4092">7531 72 12126,'59'13'4902,"-34"-13"-387,3 0 0,-28 0-2967,43-11-645,-24-3-258,1 3-387,-8-5 0,-6 0-129,-6 16-129,0-28 129,0 28-258,-32-16 129,10 16-258,-4 0 129,-1 10-129,-1 8 0,5 7 0,-1 5 129,10 8-129,5 1 129,7 3 0,2 1 129,13 2-129,8-6 0,11 3-129,2-15-774,21 3-3354,-5-7 0,5-10-258,6-4-129</inkml:trace>
          <inkml:trace contextRef="#ctx0" brushRef="#br0" timeOffset="1326.0021">1685-194 10320,'18'-15'4644,"-18"15"0,0 0-387,0 31-2322,-6-8-1032,1 16-516,-6 3 0,1 10-129,-1 7-129,-1-1-129,3-2 258,0-5-258,2-5-129,1-10 129,3-4 0,-1-11 0,4-21 129,-3 18-129,3-18 129,0-14 0,0-11 129,0-5 0,0-15-129,7-6 0,2-13 0,5-4 129,2-7-387,5 1 258,2-1-129,1 6 129,1 3-129,-4 13 258,-5 6-129,0 15 0,-7 9 129,-9 23 0,0 0-129,0 0 0,16 6 0,-13 20 0,1 6 0,3 9 0,0 7 0,4 7-129,0 4 258,-1 5-129,3 0 0,-1 4 0,1-1 0,3 1-129,-2-6 129,2-3-258,0-6 129,-3-9-129,-1-5-129,-3-10 0,3-4-258,-12-25-516,15 25-1419,-15-25-2580,0-11 129,-7-9-387,-6-6 0</inkml:trace>
          <inkml:trace contextRef="#ctx0" brushRef="#br0" timeOffset="1482.0026">1733 142 6192,'50'-15'3999,"-11"15"-516,-10-3-1548,15-6-3999,13 9-1032,-7-4-516,21 4-387</inkml:trace>
          <inkml:trace contextRef="#ctx0" brushRef="#br0" timeOffset="1872.0032">2579-1 5805,'0'-17'4386,"-36"8"-387,20 9-129,-8 0-2193,-3 0-645,6 5-387,1-1-129,20-4-129,-25 17-129,25-17 0,0 22 258,11-6-129,-11-16 0,41 30 258,-18-16-258,9 8 0,-2-5 0,4 8 0,-4-3-129,2 2 0,-9-2 129,0 3 0,-8-8-129,-7 5 129,-8-6-129,0-16 0,-17 25 0,-5-15 0,-6-3-129,-6-1-129,-2-3 0,-1-1-258,2 2 0,-6-4-387,14 1-645,-14-1-3354,14 0 0,4 0-258,5 0 0</inkml:trace>
          <inkml:trace contextRef="#ctx0" brushRef="#br0" timeOffset="2293.2039">3138 90 7224,'5'-25'4644,"-9"-7"-387,4 32 0,-35-12-1806,6 1-1161,29 11-516,-33 0-387,33 0-258,-25 5-129,25-5 129,-4 18-129,4-18 129,7 27 0,9-13 0,4 0 0,6 6 129,1-1 0,5 5 0,-2-3 0,1 4 0,-5-6 0,-1 4 0,-9-3 129,-2 1-129,-14-21 0,0 32 0,-10-19 0,-10-1-129,-6-3-129,-8-2 0,-2 4-258,-5-11-387,7 12-387,-8-12-2451,10 0-1032,3 0-258,8-1-387,5 1 129</inkml:trace>
          <inkml:trace contextRef="#ctx0" brushRef="#br0" timeOffset="2683.2045">3733 33 10191,'-5'-23'4644,"-25"21"-387,30 2-129,-25 23-2451,4-5-903,8 11-258,1 1-258,8 5 129,2 3-129,2 1-129,11-2 129,7 1-129,1-8 129,10-2 0,-4-12 0,5 0 129,-5-12 129,3-4-129,-6-11 129,-1-8-129,-8-13 0,-3 0 0,-8-8-129,-2 0-258,-5-3-129,-13 0-258,-2 11-387,-17-7-2451,5 16-1806,-7 7 258,3 11-516,-1 5-387</inkml:trace>
          <inkml:trace contextRef="#ctx0" brushRef="#br0" timeOffset="5569.2096">8348 74 10707,'35'-11'5031,"-8"10"-258,12-1-129,4-5-1806,19 7-1806,2 0-387,11 0-516,8 5-774,-15-5-3483,3 0-645,-12 0 129,-15-3-645</inkml:trace>
        </inkml:traceGroup>
      </inkml:traceGroup>
    </inkml:traceGroup>
    <inkml:traceGroup>
      <inkml:annotationXML>
        <emma:emma xmlns:emma="http://www.w3.org/2003/04/emma" version="1.0">
          <emma:interpretation id="{970BA512-A997-4DF9-92D5-3978BFEE9BF4}" emma:medium="tactile" emma:mode="ink">
            <msink:context xmlns:msink="http://schemas.microsoft.com/ink/2010/main" type="paragraph" rotatedBoundingBox="4329,2145 16708,1678 16773,3385 4393,38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A443480-2E27-4CC5-8C79-D6726C73CA4E}" emma:medium="tactile" emma:mode="ink">
              <msink:context xmlns:msink="http://schemas.microsoft.com/ink/2010/main" type="line" rotatedBoundingBox="4329,2145 16708,1678 16773,3385 4393,3852"/>
            </emma:interpretation>
          </emma:emma>
        </inkml:annotationXML>
        <inkml:traceGroup>
          <inkml:annotationXML>
            <emma:emma xmlns:emma="http://www.w3.org/2003/04/emma" version="1.0">
              <emma:interpretation id="{082973AD-03B1-4BCA-A4C9-A8B2F945AD2C}" emma:medium="tactile" emma:mode="ink">
                <msink:context xmlns:msink="http://schemas.microsoft.com/ink/2010/main" type="inkWord" rotatedBoundingBox="4329,2145 16708,1678 16773,3385 4393,3852"/>
              </emma:interpretation>
              <emma:one-of disjunction-type="recognition" id="oneOf2">
                <emma:interpretation id="interp10" emma:lang="en-US" emma:confidence="0">
                  <emma:literal>2+(4+2)=(2+7)+2</emma:literal>
                </emma:interpretation>
                <emma:interpretation id="interp11" emma:lang="en-US" emma:confidence="0">
                  <emma:literal>2+(4+2)=(2+4)+2</emma:literal>
                </emma:interpretation>
                <emma:interpretation id="interp12" emma:lang="en-US" emma:confidence="0">
                  <emma:literal>2+(4+2)=(2+9)+2</emma:literal>
                </emma:interpretation>
                <emma:interpretation id="interp13" emma:lang="en-US" emma:confidence="0">
                  <emma:literal>2+(4+2)=(4+4)+2</emma:literal>
                </emma:interpretation>
                <emma:interpretation id="interp14" emma:lang="en-US" emma:confidence="0">
                  <emma:literal>2+(4+2)=(4+7)+2</emma:literal>
                </emma:interpretation>
              </emma:one-of>
            </emma:emma>
          </inkml:annotationXML>
          <inkml:trace contextRef="#ctx0" brushRef="#br0" timeOffset="7441.213">5043 931 10836,'5'-19'5031,"-9"1"-258,4 18 129,-32 0-2322,16 25-1548,-12 0-258,1 17-258,-7 6 0,1 14-258,-5 11 0,8 14-129,2 8 0,6 8 0,10 5-129,10 4 0,4 2 0,19-5 129,15-5 0,8-9-129,10-12 258,4-10-258,5-11 129,1-14-387,3-3-129,-8-24-903,12-3-3354,-12-13-129,-6-5-258,-7-10-129</inkml:trace>
          <inkml:trace contextRef="#ctx0" brushRef="#br0" timeOffset="7971.614">5512 1448 12771,'-9'-17'4902,"9"17"-258,0 0 0,0 0-3225,9 32-774,9 1-258,10 14 0,-3 1-258,2 1-387,3 3-387,-8-13-258,11 4-387,-18-27-1290,17 5-645,-16-21-387,12 0 258,-10-23 645,9 3 1290,-8-13 1161,-1-5 903,5 3 1548,-19-10 1161,10 13 258,-14-9-258,11 22-516,-13-13-903,2 32-645,0-23-387,0 23-258,-2 21-258,-2 11 0,-4 7-129,-1 11-129,-6 5 129,1 11-129,-2 2 0,2-1 0,-2 1-129,0-6 0,2-2 0,-2-6-129,7-3 0,-7-12-516,12 4-129,-15-23-1419,10 3-2322,-2-7-258,11-16-258,-18 16-129</inkml:trace>
          <inkml:trace contextRef="#ctx0" brushRef="#br0" timeOffset="8268.0145">6245 1752 11610,'59'-24'4773,"-29"20"-387,2-3 258,-2-4-2838,18 11-903,-5-7-387,5 5-258,0-1-129,-7-4-516,5 7-387,-24-11-2451,4 4-1290,-26 7-258,20-16 129,-20 16-774</inkml:trace>
          <inkml:trace contextRef="#ctx0" brushRef="#br0" timeOffset="8486.4149">6503 1610 14319,'-18'-9'4902,"18"9"-258,-9 15 0,9 13-3612,-7-5-387,4 14-129,-4 1-258,1 8-258,3 2-258,-4-7-387,7 11-1032,-2-12-2967,2-8 0,0-7-258,10-7-258</inkml:trace>
          <inkml:trace contextRef="#ctx0" brushRef="#br0" timeOffset="9001.2158">7040 1212 12126,'18'-4'4644,"0"1"-387,7-4 0,12 7-2838,-8 0-258,17 3-258,-7-3-258,7 9-129,-9-3 0,1 6-258,-11 0 129,-4 10-129,-13-1-129,-10 9 0,-1 2 0,-17 7 0,-5 2 0,-8 6-129,-4-1 0,-3 0 0,1-2-129,0-3 129,3 0-129,4-7 0,7-6-129,3-4 129,9-3 129,6-3-129,5-18 258,5 25-129,13-20 129,7 4 0,5-6 129,8 1-129,3-4 129,5 0-258,-4 0 0,-1-5-258,-1-1-129,-14-11-645,12 9-2580,-22-9-1290,-8-3 129,-8-3-516,-7 0-258</inkml:trace>
          <inkml:trace contextRef="#ctx0" brushRef="#br0" timeOffset="9204.016">7170 1539 11094,'13'0'4644,"8"5"-129,7 3-129,3-8-2709,15 16-774,-5-13-129,10 2-516,-6-1-129,-1-4-387,2-4-516,-15-17-2580,4-6-1032,-3-3-258,-7-12-129,0-3-258</inkml:trace>
          <inkml:trace contextRef="#ctx0" brushRef="#br0" timeOffset="9438.0165">7928 949 11094,'59'0'5418,"-27"16"-516,8 9 258,3-4-1677,16 25-2322,-13 1-258,7 13-257,-8 4-646,-6 18 0,-5 5 0,-13 5 0,-10 3 0,-11-1 0,-18-4 0,-17-13 0,1 5-1420,-11-29-3482,-8-10-129,-9-15-258,5-8-129</inkml:trace>
          <inkml:trace contextRef="#ctx0" brushRef="#br0" timeOffset="9640.8167">8552 1656 14835,'103'-14'4644,"-56"7"-774,10 9-774,-13 9-6966,-5-8-258,-2 6-516,-13-4-129</inkml:trace>
          <inkml:trace contextRef="#ctx0" brushRef="#br0" timeOffset="9796.8172">8700 1825 11223,'87'16'3999,"-30"-16"-387,35 6-2064,12 1-4644,-3-11-516,22 3-516,-6-19-258</inkml:trace>
          <inkml:trace contextRef="#ctx0" brushRef="#br0" timeOffset="6645.6116">2881 1441 12642,'32'-42'5031,"-10"24"-516,4 2 387,10 12-3483,-7-10-387,10 14-387,-4 0-258,1 4-258,-4 8 129,-4 8-258,-5 8 0,-7 4 0,-8 5 0,-8 3-129,0 2 0,-18-3-129,-2 0-129,-7-5 0,4-2 0,-7-10-258,9-1 129,-4-10 0,25-11 129,-30 12 0,30-12 0,0 0 129,0 0 129,-9-12 129,9 12 0,16-31 129,0 10 0,9-4 129,0-7 129,10 2-129,1-9 129,6 5-129,-1-5 129,2 5-129,-6-1 0,-3 10 0,-9 0 0,-5 9-129,-20 16 0,7-16 0,-7 16 0,-22 2-129,-1 12 129,2 9-129,-2 5 0,1 11 0,5 4 0,4 3 0,8 6 0,5 1 0,5 1 129,9-3-258,6-3 0,1-9-258,13 6-516,-14-15-2838,12-5-903,0-6-258,-4-8 0,2-4-516</inkml:trace>
          <inkml:trace contextRef="#ctx0" brushRef="#br0" timeOffset="6879.612">3787 1710 12642,'75'-11'4902,"-29"8"-516,2-1 258,3-8-3096,5 10-1161,-5 2-387,-5-9-645,4 9-1548,-16-2-2451,-13-7 258,-21 9-516,13-19-516</inkml:trace>
          <inkml:trace contextRef="#ctx0" brushRef="#br0" timeOffset="7082.4124">4048 1475 11997,'-3'14'4902,"3"2"-258,0 6 129,5 13-3225,-5-12-516,0 18-258,0-2-516,0 2-516,7 9-645,-7-18-1290,4 2-2451,3-4 129,0-5-516,5-9-129</inkml:trace>
          <inkml:trace contextRef="#ctx0" brushRef="#br0" timeOffset="10483.2184">10320 976 12642,'13'-20'5031,"8"16"-645,11 4 516,0-3-3354,16 10-516,-7 5-258,7 12-258,-11 0 0,-3 7-258,-7 2 0,-11 5-258,-11 1 129,-5 2-387,-18 1 129,-12-8-387,-2 5 0,-12-12-129,6 3 0,-4-16 0,10 4 129,0-14 129,14 1-129,18-5 387,0 0 129,-5-14 129,12-4 129,19 2 0,1-9 129,12 4 129,-3-9-129,6 3 0,-4-5-129,1 2 0,-7-2 0,-5 7-129,-8-2-129,-3 4 129,-10 4-129,-6 19 129,0-24-129,0 24 0,-20 0 0,4 6 129,-2 10-129,0 9 0,1 5 129,1 5-129,5 5 0,2 4 0,5 2-129,4-3-129,2 8-387,2-19-645,15 6-3225,-1-8 0,0-5-258,3-9-258</inkml:trace>
          <inkml:trace contextRef="#ctx0" brushRef="#br0" timeOffset="10701.6188">11028 1324 12513,'75'-12'4773,"-27"4"-387,7 5 129,2 3-2580,-2-5-1677,2-4-645,4 9-1290,-13-6-2709,-15-6 0,-8 1-387,-14-5 0</inkml:trace>
          <inkml:trace contextRef="#ctx0" brushRef="#br0" timeOffset="10873.2191">11430 1136 10965,'-35'-9'4644,"35"9"0,-20 0-129,20 0-1935,-2 19-1161,2-19-516,-1 43-258,-1-16-129,2 6-387,0 6-387,0-8-516,10 15-2580,-8-9-1419,4-3 258,1-9-516,3-6-258</inkml:trace>
          <inkml:trace contextRef="#ctx0" brushRef="#br0" timeOffset="11310.0198">11916 1130 14448,'11'-18'4902,"-11"18"-258,0 0 0,23 13-3483,-23-13-516,21 34-129,-7-13 0,8 2-258,1 0-258,3 2 0,5-5 0,-1-4 0,4-7-129,-4-6 129,2-3-129,-4 0 129,-3-9 0,0-5 129,-7-6 0,0 1 129,-9 1 129,0 0-129,-6 2-128,-3 16-130,4-17 0,-4 17 0,0 0 0,-2 28 0,-7 4 0,-3 12 0,-4 15 0,-4 14 0,-3 9 0,-2 5 0,0 2 0,-5-2 0,3 0 0,-12-21-1678,11-2-3095,-10-18-387,-1-9 129,-7-13-258</inkml:trace>
          <inkml:trace contextRef="#ctx0" brushRef="#br0" timeOffset="11762.4206">10212 613 11997,'34'-48'4773,"-34"48"-129,-11-6 0,-19 22-2451,-17 16-1548,3 18-129,-13 7-129,4 18 0,-2 5 0,12 11-129,11 6 0,19 12-129,13 5 0,27 1-129,28 1 0,25-6-129,27-5-258,14-11 258,23-10-258,13-22 0,20-9 0,5-19 0,5-6-387,-18-20-1806,-8-3-1806,-8-5-129,-19-11-129,-17-10-258</inkml:trace>
          <inkml:trace contextRef="#ctx0" brushRef="#br0" timeOffset="12043.2211">12505 703 14061,'110'-8'4902,"-44"16"-258,7 21 0,-8 6-3483,10 24-387,-11 5 0,0 18-387,-18 9 0,-10 12-129,-18 5-129,-11 1 0,-7-4 0,-14-6-258,-9-3-516,-20-23-1548,-3-5-2451,-6-17-258,-1-15-129,-6-10-258</inkml:trace>
          <inkml:trace contextRef="#ctx0" brushRef="#br0" timeOffset="12324.0216">13266 1365 14835,'75'-29'4902,"-26"19"-387,7 1-129,-3-5-3225,16 10-774,1-3-258,-1 0-387,2 7-516,-17-14-1419,-5 5-2451,-8-2 129,-14-3-387,-11 0 0</inkml:trace>
          <inkml:trace contextRef="#ctx0" brushRef="#br0" timeOffset="12511.2219">13792 1100 11868,'-19'0'4902,"5"12"-387,14 6 258,1 12-2451,-1-8-1161,15 17-258,-10-2-387,6 8-258,-2 3-258,-4-4-516,7 11-516,-12-12-2838,0-4-903,0-7 129,0-11-516</inkml:trace>
          <inkml:trace contextRef="#ctx0" brushRef="#br0" timeOffset="12979.2228">14472 963 14448,'60'-14'4902,"-20"12"-387,9 2 129,-1 0-3612,18 11-387,-2-2-129,4 5-258,-6-2 0,-5 4-129,-11 0 129,-10 2-129,-17 3 129,-11 6-129,-12 3 0,-21 6 0,-14 1 0,-11 8-129,-9-1 129,-5 4-129,0-2 0,0-1 0,9-3-129,7-4 129,9-4 0,12-8-129,10-1 129,9-7 0,8 0-129,0-18 258,29 19-129,-1-10 0,8-2 0,7-1 0,1-1 0,2-3-129,2 1-129,-7-3-516,7 0-774,-16-5-3096,-3-8-129,-13-6-258,-6-2-258</inkml:trace>
          <inkml:trace contextRef="#ctx0" brushRef="#br0" timeOffset="13150.8231">14508 1297 14448,'0'0'5031,"37"-14"-387,13 14 0,17 5-3225,10 1-1290,13-3-645,19 13-2967,-9-3-1161,-6 5 0,-14-1-387,-16 3-645</inkml:trace>
        </inkml:traceGroup>
      </inkml:traceGroup>
    </inkml:traceGroup>
    <inkml:traceGroup>
      <inkml:annotationXML>
        <emma:emma xmlns:emma="http://www.w3.org/2003/04/emma" version="1.0">
          <emma:interpretation id="{5CE0A798-57CD-41C3-860E-2AFAD0FA4F75}" emma:medium="tactile" emma:mode="ink">
            <msink:context xmlns:msink="http://schemas.microsoft.com/ink/2010/main" type="paragraph" rotatedBoundingBox="4520,3900 17261,3503 17312,5137 4571,55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7B42627-F567-4B09-9213-75985D88DB2A}" emma:medium="tactile" emma:mode="ink">
              <msink:context xmlns:msink="http://schemas.microsoft.com/ink/2010/main" type="inkBullet" rotatedBoundingBox="4532,4297 5669,4262 5690,4938 4553,4973"/>
            </emma:interpretation>
            <emma:one-of disjunction-type="recognition" id="oneOf3">
              <emma:interpretation id="interp15" emma:lang="en-US" emma:confidence="0">
                <emma:literal>2.</emma:literal>
              </emma:interpretation>
              <emma:interpretation id="interp16" emma:lang="en-US" emma:confidence="0">
                <emma:literal>X.</emma:literal>
              </emma:interpretation>
              <emma:interpretation id="interp17" emma:lang="en-US" emma:confidence="0">
                <emma:literal>N.</emma:literal>
              </emma:interpretation>
              <emma:interpretation id="interp18" emma:lang="en-US" emma:confidence="0">
                <emma:literal>R.</emma:literal>
              </emma:interpretation>
              <emma:interpretation id="interp19" emma:lang="en-US" emma:confidence="0">
                <emma:literal>x.</emma:literal>
              </emma:interpretation>
            </emma:one-of>
          </emma:emma>
        </inkml:annotationXML>
        <inkml:trace contextRef="#ctx0" brushRef="#br0" timeOffset="14227.2249">3066 3125 14577,'29'-48'5031,"-10"27"-387,5 5 0,-1 3-3612,12 13-387,3 0-129,6 4-258,-5 10 0,0 6-129,-5 5 0,-7 3-129,-13 0-129,-12 3 129,-4 1-258,-19-4 0,-6 2 0,-12-7-258,5 6 0,-7-15-129,11 6 129,-2-13-129,12 2 258,1-9 0,19 0 129,0 0 258,-4-11-129,4 11 387,25-30 0,5 12 0,4-7 0,12 0 129,4-7-129,9 0 0,-2-3 0,2 1 0,-6 0-129,-5 4 0,-9 1 0,-9 6 0,-12 4 0,-18 19 0,5-22 0,-5 22 0,-21 0 0,-2 11 0,-2 9-129,-3 6 0,1 6 0,0 7 129,2 4-129,8 3 129,2 6 0,12 1 0,3 1 0,7-1 0,12-5 0,8-2-129,5-3 0,2-11-387,9 3-258,-13-24-1290,5 5-2709,-3-9 129,-3-1-387,-6-6-129</inkml:trace>
        <inkml:trace contextRef="#ctx0" brushRef="#br0" timeOffset="14913.6262">4144 3372 15738,'16'0'5031,"-16"0"-258,0 0 0,16 0-3483,-16 0-645,0 0-128,0 0-517,0 0 0,0 0 0,0 0 0,0 0 0,0 0 0,0 0 0,4-10 0,-4 10 0,0 0 0,16 0 0,-16 0 0,0 0 0,16 12 0,-16-12 0,0 20 0,0-20 0,-9 14 0,9-14 0,-25 3 0,25-3 0,-25 0 0,25 0 0,-16-19 0,16 19 0,-5-20 0,5 20 0,0-18 0,0 18-1162,0 0-3611,0 0-258,12-8 129,-12 8-258</inkml:trace>
      </inkml:traceGroup>
      <inkml:traceGroup>
        <inkml:annotationXML>
          <emma:emma xmlns:emma="http://www.w3.org/2003/04/emma" version="1.0">
            <emma:interpretation id="{67F224FA-5BD1-4A1E-91C0-9115E274AB4A}" emma:medium="tactile" emma:mode="ink">
              <msink:context xmlns:msink="http://schemas.microsoft.com/ink/2010/main" type="line" rotatedBoundingBox="6373,3843 17261,3503 17312,5137 6424,5477"/>
            </emma:interpretation>
          </emma:emma>
        </inkml:annotationXML>
        <inkml:traceGroup>
          <inkml:annotationXML>
            <emma:emma xmlns:emma="http://www.w3.org/2003/04/emma" version="1.0">
              <emma:interpretation id="{D4167C82-2228-45F6-A09D-E4EB2DA8FC36}" emma:medium="tactile" emma:mode="ink">
                <msink:context xmlns:msink="http://schemas.microsoft.com/ink/2010/main" type="inkWord" rotatedBoundingBox="6373,3843 15415,3561 15466,5195 6424,5477"/>
              </emma:interpretation>
              <emma:one-of disjunction-type="recognition" id="oneOf4">
                <emma:interpretation id="interp20" emma:lang="en-US" emma:confidence="0">
                  <emma:literal>(4.2=2.7).</emma:literal>
                </emma:interpretation>
                <emma:interpretation id="interp21" emma:lang="en-US" emma:confidence="0">
                  <emma:literal>(7.2=2.7).</emma:literal>
                </emma:interpretation>
                <emma:interpretation id="interp22" emma:lang="en-US" emma:confidence="0">
                  <emma:literal>(4.27=2.7).</emma:literal>
                </emma:interpretation>
                <emma:interpretation id="interp23" emma:lang="en-US" emma:confidence="0">
                  <emma:literal>(7.27=2.7).</emma:literal>
                </emma:interpretation>
                <emma:interpretation id="interp24" emma:lang="en-US" emma:confidence="0">
                  <emma:literal>(4.2=22.7).</emma:literal>
                </emma:interpretation>
              </emma:one-of>
            </emma:emma>
          </inkml:annotationXML>
          <inkml:trace contextRef="#ctx0" brushRef="#br0" timeOffset="16411.2288">6994 3075 15738,'75'-33'4902,"-34"20"-129,1 6-129,-10-2-3483,13 9-387,-8 0-387,-3 11-129,-7 1-128,-10 6-130,-8 3 0,-9 4 0,-3 2 0,-13 1 0,-7 3 0,-6-3 0,-3 4 0,-3 0 0,1-2 0,2-3 0,5 0 0,4-3 0,7-4 0,5 0 0,11-20 0,0 26 0,0-26 0,30 20 0,-1-15 0,8-1 0,4-1 0,5-1 0,4-2 0,-5 0 0,-3 0 0,-11-16-1549,-3 5-3224,-28 11 0,16-30 0,-19 12-516</inkml:trace>
          <inkml:trace contextRef="#ctx0" brushRef="#br0" timeOffset="16598.4291">7099 3301 11997,'44'0'4515,"-4"4"-387,-3-4 258,-5 0-2709,14 1-903,-10-1-258,1 0-387,-5-1-516,-11-17-1290,3-3-2451,-7-1-129,-10-10-387,-1-2 0</inkml:trace>
          <inkml:trace contextRef="#ctx0" brushRef="#br0" timeOffset="16848.0294">7392 2638 14061,'34'-50'4902,"-2"45"-129,13 7 0,-6 8-2838,27 33-774,-9-2-387,14 18-386,-5 3-388,1 12 0,-8 6 0,-8 4 0,-13 3 0,-17 4 0,-14-1 0,-14-2 0,-18-1 0,-17-16 0,1 14-388,-15-24-4385,0-10-387,-7-12 129,6-10-258</inkml:trace>
          <inkml:trace contextRef="#ctx0" brushRef="#br0" timeOffset="17082.03">8538 3269 13803,'98'-19'5031,"-52"11"-387,-2 0-129,8-7-1677,1 12-3096,13 3-774,-12 2-3354,3-1-129,-8 5-258,-15 1-129</inkml:trace>
          <inkml:trace contextRef="#ctx0" brushRef="#br0" timeOffset="17269.2303">8728 3395 10191,'75'13'3483,"-9"-10"0,-2-4-2193,14-14-3612,32 15-516,-8-14-774,24 9-258</inkml:trace>
          <inkml:trace contextRef="#ctx0" brushRef="#br0" timeOffset="15303.6268">5076 2834 14190,'25'-66'4902,"-19"43"-387,-6 23 129,-13-15-3483,6 30-258,-12 8-387,3 16 0,-8 5-258,3 11 0,-4 6-129,4 6 129,3 3 0,7 1-129,6-2 1,5 1-130,14-1 0,11-3 0,11-4 0,6-5 0,6-7 0,6-8 0,3-6 0,-7-18-775,14 3-3095,-16-17-903,-4-4-129,-8-6-258,-6-12-129</inkml:trace>
          <inkml:trace contextRef="#ctx0" brushRef="#br0" timeOffset="15771.6277">5532 3109 14706,'-2'-18'4773,"2"18"0,0 0-258,21 25-3354,-8-5-516,10 8-258,-3 1 0,3 3-258,0 0-129,-2-6-258,2 3 0,-7-13-258,9 3-129,-25-19-129,43 7-129,-22-12 0,9-6-129,-5-12 516,4-3 129,-3-5 645,-6-6 0,1 5 516,-12-7 0,7 14 387,-16-5-129,7 14 0,-7-4-129,0 20-258,0 0-129,-3 15-386,-6 8-130,4 12 0,-6 8 0,2 10 0,-3 6 0,-1 8 0,-1 8 0,0 3 0,1 6 0,-5 3 0,6 2 0,-6-7 0,11 1 0,-9-20-904,16-7-3740,0-13-387,0-13 129,0-30-387</inkml:trace>
          <inkml:trace contextRef="#ctx0" brushRef="#br0" timeOffset="15974.428">6418 3566 15222,'16'-37'5160,"-16"37"-387,5-20-129,-5 20-2838,0 0-1935,0 0-1806,0 0-2451,0 0-387,0 0-258,0 0-129</inkml:trace>
          <inkml:trace contextRef="#ctx0" brushRef="#br0" timeOffset="17908.8314">10632 2874 14319,'58'-40'4773,"-27"29"-129,1 9 0,-2 15-2709,-9-3-1032,8 15-258,-12 4-387,-4 4-129,-10 5-258,-3 1 0,-5 0-258,-15-7-129,1 2-129,-11-11-258,7 3 129,-8-13-129,12 1 129,-4-14 129,23 0 129,-20 0 258,20 0 387,2-16 129,10-3 129,13 3 258,2-9 0,14 2-129,-4-9 129,11 3-129,-3-8-129,4 3-129,-6-2 0,-4 1-129,-9 1 0,-5 6 0,-10 1 0,-8 7-129,-7 20 129,0-21 0,0 21 0,-27 7 0,11 13 0,-2 6 0,0 6-129,4 11 129,0 3-129,5 4 129,2 0 0,7 1 0,0-1-129,2-4 129,8-3-129,1-11-774,16 9-1419,-4-18-2064,4-10-387,1-5-387,6-8 129</inkml:trace>
          <inkml:trace contextRef="#ctx0" brushRef="#br0" timeOffset="18080.4317">11530 3136 14964,'0'0'4773,"0"0"-645,14-16 0,-14 16-4257,0 0-3741,7 9-258,-7-9-516,0 0 129</inkml:trace>
          <inkml:trace contextRef="#ctx0" brushRef="#br0" timeOffset="18532.8324">11862 2787 14448,'50'4'4773,"-27"12"-258,6 3 0,8 15-2967,-10-12-645,10 6-387,-5-5-258,2 0-129,-4-5-258,-3-7 129,1-6-129,-3-5 129,2-5-129,-2-11 0,0-7 258,2-6-129,-4-5 258,0-1-129,-5-1 258,-2 8-129,-6-2 0,-1 10 1,-9 20-259,0 0 0,0 0 0,9 32 0,-9 9 0,-5 10 0,-2 8 0,-2 9 0,0 3 0,-4 0 0,3 0 0,-5-2 0,5 4 0,-6-9 0,7 6 0,-12-26-904,10 6-3740,-9-13-258,-1-12-129,-4-11-129</inkml:trace>
          <inkml:trace contextRef="#ctx0" brushRef="#br0" timeOffset="19000.8331">10475 2462 12642,'2'-21'4515,"-2"21"0,-36 5 0,-1 9-2580,-4 32-903,-14 2-387,5 23 0,-7 6-129,11 14-129,5 3-129,14 7 0,17 1-129,11-3 0,26 2 129,16-5-258,17-1 0,17-8 0,15-4 0,13-11 0,11-5-258,12-14 0,14-5-129,2-17-258,16-1-903,-12-16-2838,0-14-258,-3-5 0,-9-24-129</inkml:trace>
          <inkml:trace contextRef="#ctx0" brushRef="#br0" timeOffset="19328.4339">12956 2284 13674,'79'0'5031,"-29"21"-645,1 11 258,13 22-2838,-11 3-903,12 23-129,-12 3-387,4 15 0,-11 3-258,-5 6 129,-11 0-129,-10-2 130,-15-8-259,-7-9 0,-17-7 0,-15-13 0,-2-1-775,-21-22-2579,8-4-1290,-1-13 0,0-8-387,7-8-129</inkml:trace>
          <inkml:trace contextRef="#ctx0" brushRef="#br0" timeOffset="19546.8343">13856 3132 11610,'59'-16'4515,"-39"16"-129,-20 0-129,19-5-1419,-19 5-4515,0 0-2322,0 0-258,0 0-387,18 11-129</inkml:trace>
        </inkml:traceGroup>
        <inkml:traceGroup>
          <inkml:annotationXML>
            <emma:emma xmlns:emma="http://www.w3.org/2003/04/emma" version="1.0">
              <emma:interpretation id="{AFC40476-A3AB-4121-B2BE-045B2E67D874}" emma:medium="tactile" emma:mode="ink">
                <msink:context xmlns:msink="http://schemas.microsoft.com/ink/2010/main" type="inkWord" rotatedBoundingBox="16416,3824 17271,3798 17293,4517 16439,4543"/>
              </emma:interpretation>
              <emma:one-of disjunction-type="recognition" id="oneOf5">
                <emma:interpretation id="interp25" emma:lang="en-US" emma:confidence="1">
                  <emma:literal>z</emma:literal>
                </emma:interpretation>
                <emma:interpretation id="interp26" emma:lang="en-US" emma:confidence="0">
                  <emma:literal>Z</emma:literal>
                </emma:interpretation>
                <emma:interpretation id="interp27" emma:lang="en-US" emma:confidence="0">
                  <emma:literal>y</emma:literal>
                </emma:interpretation>
                <emma:interpretation id="interp28" emma:lang="en-US" emma:confidence="0">
                  <emma:literal>I</emma:literal>
                </emma:interpretation>
                <emma:interpretation id="interp29" emma:lang="en-US" emma:confidence="0">
                  <emma:literal>Z.</emma:literal>
                </emma:interpretation>
              </emma:one-of>
            </emma:emma>
          </inkml:annotationXML>
          <inkml:trace contextRef="#ctx0" brushRef="#br0" timeOffset="20046.0351">15109 2519 14577,'28'-7'4773,"-6"5"-129,-6 2-129,-16 0-3225,46 0-387,-12 5-387,12 4-129,-2 0-129,4 3-129,-5 3 0,-6 4-129,-10 4 129,-14 8-129,-13 4 0,-15 3 0,-15 6-129,-13 2 129,-6 2-129,-12-2 0,-1 1 0,-2-6 0,5-2-129,4-6 258,10-1-129,12-5 129,11-2 0,13-4 129,9-5 129,15-1-129,10-5 129,14 1 0,2-4 0,8-2 1,1-1-259,0-2-259,0-1-257,-13-6-903,8-2-3096,-19-5-516,-4-3 129,-12-4-258</inkml:trace>
          <inkml:trace contextRef="#ctx0" brushRef="#br0" timeOffset="20202.0354">15214 2935 14835,'23'2'4773,"14"7"-516,15-4-129,15 4-4257,26 1-3741,8-8-387,13 0-516,0-7-258</inkml:trace>
        </inkml:traceGroup>
      </inkml:traceGroup>
    </inkml:traceGroup>
    <inkml:traceGroup>
      <inkml:annotationXML>
        <emma:emma xmlns:emma="http://www.w3.org/2003/04/emma" version="1.0">
          <emma:interpretation id="{A60D0029-2C31-4D45-92D1-EEDD6CEC8B60}" emma:medium="tactile" emma:mode="ink">
            <msink:context xmlns:msink="http://schemas.microsoft.com/ink/2010/main" type="paragraph" rotatedBoundingBox="1859,6445 9556,6628 9524,7975 1827,77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7B1580-6BCD-455B-A7B0-97C17820DEF7}" emma:medium="tactile" emma:mode="ink">
              <msink:context xmlns:msink="http://schemas.microsoft.com/ink/2010/main" type="inkBullet" rotatedBoundingBox="1859,6445 2885,6469 2853,7817 1827,7793"/>
            </emma:interpretation>
            <emma:one-of disjunction-type="recognition" id="oneOf6">
              <emma:interpretation id="interp30" emma:lang="en-US" emma:confidence="1">
                <emma:literal>6)</emma:literal>
              </emma:interpretation>
              <emma:interpretation id="interp31" emma:lang="en-US" emma:confidence="0">
                <emma:literal>6</emma:literal>
              </emma:interpretation>
              <emma:interpretation id="interp32" emma:lang="en-US" emma:confidence="0">
                <emma:literal>6))</emma:literal>
              </emma:interpretation>
              <emma:interpretation id="interp33" emma:lang="en-US" emma:confidence="0">
                <emma:literal>GO)</emma:literal>
              </emma:interpretation>
              <emma:interpretation id="interp34" emma:lang="en-US" emma:confidence="0">
                <emma:literal>Go)</emma:literal>
              </emma:interpretation>
            </emma:one-of>
          </emma:emma>
        </inkml:annotationXML>
        <inkml:trace contextRef="#ctx0" brushRef="#br0" timeOffset="37923.6665">756 5520 5676,'18'-14'4257,"-18"14"387,10-18-387,-10 18-1290,7-21-516,-7 21-258,4-22-645,-4 22-387,2-19-258,-2 19-129,0-18-258,0 18-129,-25-5-129,5 5-129,-6 3-129,-6 13 129,-2 7-129,-4 8 0,-1 4 0,2 4 0,1 6 0,8 1 0,3 4 129,7-2-129,9-2 0,6 0 0,3 0-129,5-3 129,9-4-129,6-7 129,3-2 0,2-10 0,2-6 0,3-7 129,-2-7-129,1-1 129,-3-12 129,-1-5-128,-3-3-130,-3-2 0,-6-2 0,-4 4 0,-4-4 0,-5 3 0,-4 3 0,-8 3 0,-9 2 0,-6 5 0,-3 5 0,-8 4 0,1 4 0,-8 5-646,13 21-2450,-7-7-1806,4 5-129,3 3-258,5 1 0</inkml:trace>
        <inkml:trace contextRef="#ctx0" brushRef="#br0" timeOffset="38282.4672">937 5205 14964,'23'-44'5031,"-5"35"-258,9 9-129,-4 4-3612,20 26-258,-1-2-129,12 20 0,-6 4-386,3 14-259,-8 5 0,-4 12 0,-10 12 0,-12 9 0,-13 5 0,-8 1 0,-19 0 0,-21-10 0,5 1-4129,-27-10-902,-7-11-129,-9-12-387</inkml:trace>
      </inkml:traceGroup>
      <inkml:traceGroup>
        <inkml:annotationXML>
          <emma:emma xmlns:emma="http://www.w3.org/2003/04/emma" version="1.0">
            <emma:interpretation id="{299BC1CA-062C-4117-885C-7D96B0FDE6E3}" emma:medium="tactile" emma:mode="ink">
              <msink:context xmlns:msink="http://schemas.microsoft.com/ink/2010/main" type="line" rotatedBoundingBox="3369,6484 9556,6631 9533,7621 3345,7474"/>
            </emma:interpretation>
          </emma:emma>
        </inkml:annotationXML>
        <inkml:traceGroup>
          <inkml:annotationXML>
            <emma:emma xmlns:emma="http://www.w3.org/2003/04/emma" version="1.0">
              <emma:interpretation id="{51522635-3AE2-4D1D-B802-20FA1844401E}" emma:medium="tactile" emma:mode="ink">
                <msink:context xmlns:msink="http://schemas.microsoft.com/ink/2010/main" type="inkWord" rotatedBoundingBox="3369,6484 9556,6631 9533,7621 3345,7474"/>
              </emma:interpretation>
              <emma:one-of disjunction-type="recognition" id="oneOf7">
                <emma:interpretation id="interp35" emma:lang="en-US" emma:confidence="1">
                  <emma:literal>Inverse,</emma:literal>
                </emma:interpretation>
                <emma:interpretation id="interp36" emma:lang="en-US" emma:confidence="0">
                  <emma:literal>Inverse ,</emma:literal>
                </emma:interpretation>
                <emma:interpretation id="interp37" emma:lang="en-US" emma:confidence="0">
                  <emma:literal>Inverse '</emma:literal>
                </emma:interpretation>
                <emma:interpretation id="interp38" emma:lang="en-US" emma:confidence="0">
                  <emma:literal>Inverse )</emma:literal>
                </emma:interpretation>
                <emma:interpretation id="interp39" emma:lang="en-US" emma:confidence="0">
                  <emma:literal>Inverse /</emma:literal>
                </emma:interpretation>
              </emma:one-of>
            </emma:emma>
          </inkml:annotationXML>
          <inkml:trace contextRef="#ctx0" brushRef="#br0" timeOffset="52572.0922">1889 6011 12642,'-11'25'4902,"27"-16"-129,14-9 0,15-9-2322,23 3-1548,6-8-258,19 5-258,3-3-129,3 3-258,3 4-129,-8 1-258,-3 6-387,-24-2-1677,-6 2-2322,-6 5 0,-12-2-129,-4 0-258</inkml:trace>
          <inkml:trace contextRef="#ctx0" brushRef="#br0" timeOffset="52291.2916">2006 5294 14964,'41'-28'5031,"-9"15"-129,11 1-387,17 8-3096,-1-13-645,12 8-258,2 0-387,-3 0-516,4 9-645,-20 0-3612,-5 7-258,-17 2 129,-14 7-516</inkml:trace>
          <inkml:trace contextRef="#ctx0" brushRef="#br0" timeOffset="52026.0911">2275 5406 13029,'21'-17'5031,"-21"17"-258,0 0 0,16 0-2322,-16 0-1290,0 23-387,0-6-129,4 12-515,-2-1-130,6 11 0,-2 2 0,3 6 0,-2 1 0,2 1 0,1 3 0,-3-4 0,2 0 0,-5-9 0,1 5-646,-5-22-644,2 12-2193,-2-34-1548,-7 19 258,7-19-387,-25-3-258</inkml:trace>
          <inkml:trace contextRef="#ctx0" brushRef="#br0" timeOffset="52899.6928">3013 5700 11868,'0'0'5031,"0"0"-258,9 0 0,-9 0-1290,25 26-2451,-18-8-258,9 14-258,-5-3-258,1 3-129,-1 0-258,-2-2 0,0-5 0,-4-4 0,0-5-129,-5-16 129,0 0-129,0 0-129,16 2 129,-16-2-129,11-13-129,-8-3-387,13 15-516,-16 1-2322,8-20-903,-8 20 0,17-11-258,-17 11 0</inkml:trace>
          <inkml:trace contextRef="#ctx0" brushRef="#br0" timeOffset="53586.094">3214 5970 9159,'2'-13'4515,"9"-11"-129,-11 24 0,14-24-1935,-14-8-774,12 15-258,-10-21-258,21 12-258,-9-10-258,17 9 0,-7-5-258,8 9 129,-5 0-258,3 7 1,-6 7-259,0 9 0,-2 0 0,-3 15 0,-3 6 0,2 6 0,-2 5 0,2 5 0,-2 2 0,-5 0 0,1 0 0,-12-9-388,11 17-1418,-11-19-2838,-4-3-387,-10-7 0,14-18-387</inkml:trace>
          <inkml:trace contextRef="#ctx0" brushRef="#br0" timeOffset="53929.2945">3749 5661 12771,'40'-4'5160,"-21"8"-645,-1 10 387,0 20-2709,-9-13-1032,10 14-516,-6-1-129,-1 5-129,-3-1-129,0-1-129,-2-3 1,-2-4-130,-1-7 0,-1-5 0,-3-18 0,0 0 0,16-5 0,-7-19 0,2-9 0,1-8 0,3-5 0,-1-6 0,2 6 0,-7-4-259,14 20-3353,-12-2-1290,1 9 0,-12 23-387,13-20-387</inkml:trace>
          <inkml:trace contextRef="#ctx0" brushRef="#br0" timeOffset="54678.096">4278 5824 13029,'60'0'5031,"-22"0"-387,1-5 129,9 3-3225,-14-16-516,8 9-516,-12-10 0,-1-1-258,-15-1-129,-5 0-129,-9-1 0,-11 1 0,-12 1-129,-11 4 0,-1 7 0,-6 4 129,2 5-129,-2 5 0,9 13 129,5 7-129,8 5 129,6 6-129,10 7 129,3 3-129,9 2 258,14 2 0,9-1 0,12-1 129,6-5 0,10-2 0,1-14 0,12-3 129,-2-15 0,6-7-257,-3-9-130,1-13 0,-7-10 0,-3-9 0,-6-7 0,-7-4 0,-13 0 0,-11 1 0,-14 2 0,-10 6 0,-4 8 0,-20 2 0,-1 14 0,-11 2 0,5 8-259,-5 4-128,9 3 0,0 0 0,7 2 129,16-2 0,0 0 129,0 0 129,0 0 129,0 0 129,11 0-129,7-2 258,-1-9-129,6 6 258,-3-8-128,5 10-388,-5-4 0,4 5 0,-2 2 0,1 0 0,-2 7 0,2 5 0,0 4 0,1 6 0,-1 4 0,-2 1 0,0 5 0,-6 2 0,6 3 0,-10-8-259,14 17-1418,-17-18-2967,21-6-516,5-8 129,12-9-258</inkml:trace>
          <inkml:trace contextRef="#ctx0" brushRef="#br0" timeOffset="55005.6966">6137 5680 10836,'-41'-25'4773,"16"20"-258,-7 3 0,5 0-1677,8 8-1806,-8 3-258,16 8-258,0-1-129,11 4-129,6-1 0,15 3 0,4-1-129,9 4 129,1-2 0,5 4 0,-3 1 0,2 2 0,-7-3 0,-3 2-128,-10-5-130,-5 1 0,-10-3 0,-4-3 0,-16-6 0,-9-3 0,-9-3 0,-9-3 0,-3 3 0,-16-10-775,19-3-3998,-14-3-387,8 4 129,2-4-258</inkml:trace>
          <inkml:trace contextRef="#ctx0" brushRef="#br0" timeOffset="55380.0972">6512 5815 11352,'121'-25'5160,"-64"9"-645,-2-1 387,-5 4-1806,-13-15-1935,6 6-387,-18-6-258,-8 5-129,-17-2-129,-16 2 0,-16 3-258,-12 6 0,-6 5 0,-3 7-129,-1 2 129,3 9-129,5 11 258,10 5-387,6 5 387,12 4-258,9 5 129,9 3 0,5 1 129,19 0-258,8-2 258,10-4-129,13 0-387,1-17-1419,4 1-2838,4-1-258,-2-6-129,1-2-129</inkml:trace>
          <inkml:trace contextRef="#ctx0" brushRef="#br0" timeOffset="55551.6975">8061 6023 15222,'7'50'4902,"-28"-22"-774,1 13-2580,-19 6-5160,-9-10-516,0 6-645,-5-4-258</inkml:trace>
        </inkml:traceGroup>
      </inkml:traceGroup>
    </inkml:traceGroup>
    <inkml:traceGroup>
      <inkml:annotationXML>
        <emma:emma xmlns:emma="http://www.w3.org/2003/04/emma" version="1.0">
          <emma:interpretation id="{C72E0390-6692-4D29-A860-100575B917A9}" emma:medium="tactile" emma:mode="ink">
            <msink:context xmlns:msink="http://schemas.microsoft.com/ink/2010/main" type="paragraph" rotatedBoundingBox="5198,7938 10725,8012 10693,10469 5166,103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4101F94-FECE-42C8-8A44-CE4C6783E875}" emma:medium="tactile" emma:mode="ink">
              <msink:context xmlns:msink="http://schemas.microsoft.com/ink/2010/main" type="line" rotatedBoundingBox="5177,8060 10059,7871 10103,9012 5221,9201"/>
            </emma:interpretation>
          </emma:emma>
        </inkml:annotationXML>
        <inkml:traceGroup>
          <inkml:annotationXML>
            <emma:emma xmlns:emma="http://www.w3.org/2003/04/emma" version="1.0">
              <emma:interpretation id="{70E02FCE-A456-465B-AE0B-51D7B0813433}" emma:medium="tactile" emma:mode="ink">
                <msink:context xmlns:msink="http://schemas.microsoft.com/ink/2010/main" type="inkWord" rotatedBoundingBox="5177,8060 10059,7871 10103,9012 5221,9201"/>
              </emma:interpretation>
              <emma:one-of disjunction-type="recognition" id="oneOf8">
                <emma:interpretation id="interp40" emma:lang="en-US" emma:confidence="0">
                  <emma:literal>2+2=1</emma:literal>
                </emma:interpretation>
                <emma:interpretation id="interp41" emma:lang="en-US" emma:confidence="0">
                  <emma:literal>N +2=1</emma:literal>
                </emma:interpretation>
                <emma:interpretation id="interp42" emma:lang="en-US" emma:confidence="0">
                  <emma:literal>at 2=1</emma:literal>
                </emma:interpretation>
                <emma:interpretation id="interp43" emma:lang="en-US" emma:confidence="0">
                  <emma:literal>N +5=1</emma:literal>
                </emma:interpretation>
                <emma:interpretation id="interp44" emma:lang="en-US" emma:confidence="0">
                  <emma:literal>set 2=1</emma:literal>
                </emma:interpretation>
              </emma:one-of>
            </emma:emma>
          </inkml:annotationXML>
          <inkml:trace contextRef="#ctx0" brushRef="#br0" timeOffset="56581.2991">3721 7133 14964,'12'-45'5160,"8"26"-129,5-1-258,12 13-2709,-6-11-1289,13 18-775,-5 0 0,6 13 0,-6 6 0,-2 13 0,-5 6 0,-5 4 0,-9 8 0,-11 0 0,-7 0 0,-4-4 0,-15-3 0,-10-8 0,-1-1 0,-7-11 0,6-5 0,-3-11 0,11-4-259,2-3 1,21 0 0,-16-14 129,16-4 0,11-5 129,10-3 129,9-5-129,4-6 129,9 0 0,1-4 129,2 2-129,-5-4 130,-3 8-259,-8-1 0,-7 8 0,-9 1 0,-5 7 0,-9 4 0,0 16 0,-14-12 0,14 12 0,-30 7 0,14 12 0,-2 10 0,2 8 0,2 8 0,3 6 0,2 4 0,7 4 0,2-2 0,4-2 0,8-3 0,3-8 0,8-3 0,-4-14-130,15 3-1160,-18-14-3354,13-5-258,-3-8 0,-1-3-129</inkml:trace>
          <inkml:trace contextRef="#ctx0" brushRef="#br0" timeOffset="56862.0998">4735 7257 14577,'16'-19'5031,"19"8"-258,-10 11 129,11 9-2580,-2-9-1419,21 0-644,0 2-259,11 1 0,1-3 0,1 0 0,0 0 0,-10-3-130,8 3-1547,-18-4-2967,-10-7-387,-15-1 129,-23 12-516</inkml:trace>
          <inkml:trace contextRef="#ctx0" brushRef="#br0" timeOffset="57080.5002">5276 6987 11610,'-27'-27'5160,"27"27"-387,-21-14 258,17 25-1161,-12-4-2322,16 23-773,-7-2-775,7 20 0,-5 2 0,5 11 0,0 3 0,7 0 0,3 2 0,-6-13 0,19 2-4000,-14-12-1031,2-4-258,-1-11-129</inkml:trace>
          <inkml:trace contextRef="#ctx0" brushRef="#br0" timeOffset="57876.1016">5955 7054 14706,'45'-30'5160,"-17"20"-258,2 1-129,-1-2-2838,8 15-1032,-10 4-515,5 14-388,-7 3 0,-6 10 0,-6 4 0,-11 4 0,-2 3 0,-11-5-259,-5 4-386,-16-12 0,7 5-258,-11-22 129,11 5 0,-5-14 129,12-1 129,1-6 258,17 0 129,-9-13 258,9-3 258,0 16 129,21-37 0,2 17 0,-1-10 129,11 5-129,-4-9 0,6 6-129,-4-4-129,-1 5 129,-7 2-129,0 8-129,-9-1 129,-14 18-128,16-15-130,-16 15 0,0 0 0,-7 13 0,-3 3 0,-3 7 0,1 4 0,-1 8 0,1 3 0,5 3 0,3 3 0,4 0 0,4 1 0,6-4 0,8-4 0,3-7 0,6-3 0,2-11 0,3-2-259,-6-12-386,6 5-516,-16-9-3612,7-7 0,-5-7 0,-4-1-516</inkml:trace>
          <inkml:trace contextRef="#ctx0" brushRef="#br0" timeOffset="59280.1041">5964 6665 5805,'-18'2'4644,"18"-2"-258,0 0 129,0 0-1419,-2 16-645,2-16-645,0 0-258,0 0-387,0 0-129,0 0-129,27 18-129,0-18-128,16 1-646,5-1 0,14 0 0,4-3 0,5-2 0,-4-3 0,-1 5 0,-11-2 0,-10 1 0,-11 0 0,-9 3 0,-9 1 0,-16 0 0,0 0 0,0 0 0,0 0 0,0 0 0,0 0-2581,0 0-2579,-9 12 0,9-12-258,-11 18-129</inkml:trace>
          <inkml:trace contextRef="#ctx0" brushRef="#br0" timeOffset="59857.3051">7104 7284 14319,'6'21'4773,"13"-15"-129,10 1-129,19 3-3225,-7-10-645,15 2-645,9 7-903,-9-7-3225,10-2-516,-2 2 0,-5-2-387</inkml:trace>
          <inkml:trace contextRef="#ctx0" brushRef="#br0" timeOffset="59670.1048">7142 7021 15867,'44'-9'5031,"-19"3"0,5 3-387,-8-8-3483,15 11-387,-5-3-515,2 3-259,-4 0 0,-5-2-259,3 4-902,-28-2-2322,18 0-1290,-18 0-258,0 0-129,-14 25 0</inkml:trace>
          <inkml:trace contextRef="#ctx0" brushRef="#br0" timeOffset="60372.106">8529 6765 14835,'27'-18'4902,"-27"18"0,18-5-258,-2 10-3096,-16-5-516,5 25-258,-5-9-644,0 10-130,0 3 0,-2 10 0,-3 0 0,1 11 0,1 1 0,3 13 0,0 2 0,0 7 0,5-3 0,0 1 0,2 0 0,1-11 0,0 1 0,-8-22 0,16 0-3097,-16-12-2192,0-3 129,0-6-516</inkml:trace>
        </inkml:traceGroup>
      </inkml:traceGroup>
      <inkml:traceGroup>
        <inkml:annotationXML>
          <emma:emma xmlns:emma="http://www.w3.org/2003/04/emma" version="1.0">
            <emma:interpretation id="{4C1FBCFD-A3DF-4618-B565-B4DCF2438472}" emma:medium="tactile" emma:mode="ink">
              <msink:context xmlns:msink="http://schemas.microsoft.com/ink/2010/main" type="line" rotatedBoundingBox="5631,9481 10705,9548 10693,10469 5619,10402"/>
            </emma:interpretation>
          </emma:emma>
        </inkml:annotationXML>
        <inkml:traceGroup>
          <inkml:annotationXML>
            <emma:emma xmlns:emma="http://www.w3.org/2003/04/emma" version="1.0">
              <emma:interpretation id="{6D2A12E4-6601-4825-A925-46E7253E0A7C}" emma:medium="tactile" emma:mode="ink">
                <msink:context xmlns:msink="http://schemas.microsoft.com/ink/2010/main" type="inkWord" rotatedBoundingBox="5631,9481 10705,9548 10693,10469 5619,10402"/>
              </emma:interpretation>
              <emma:one-of disjunction-type="recognition" id="oneOf9">
                <emma:interpretation id="interp45" emma:lang="en-US" emma:confidence="0">
                  <emma:literal>2.2=0</emma:literal>
                </emma:interpretation>
                <emma:interpretation id="interp46" emma:lang="en-US" emma:confidence="0">
                  <emma:literal>2.5=0</emma:literal>
                </emma:interpretation>
                <emma:interpretation id="interp47" emma:lang="en-US" emma:confidence="0">
                  <emma:literal>2-5=0</emma:literal>
                </emma:interpretation>
                <emma:interpretation id="interp48" emma:lang="en-US" emma:confidence="0">
                  <emma:literal>2-2=0</emma:literal>
                </emma:interpretation>
                <emma:interpretation id="interp49" emma:lang="en-US" emma:confidence="0">
                  <emma:literal>n.n=0</emma:literal>
                </emma:interpretation>
              </emma:one-of>
            </emma:emma>
          </inkml:annotationXML>
          <inkml:trace contextRef="#ctx0" brushRef="#br0" timeOffset="62556.1098">4201 8477 14319,'-28'-11'4773,"28"11"-129,-16-12 0,16-6-2451,0 18-1161,19 0-258,3 2-386,-1 3-388,9 8 0,-1 3 0,1 5 0,-2 4 0,-3 3 0,-5 2 0,-6 4 0,-8 0 0,-6-2 0,-2 2 0,-14-6 0,-2 2 0,-7-5 0,2-2 0,-4-5 0,6-2 0,0-5-130,5-2 1,16-9-258,-24 5 129,24-5 129,0 0-129,4-16 129,12 0 0,7-7 129,9-5 0,9-4 129,5-6 129,8-1-129,-3-4 129,1 6 0,-10-2 0,-2 9-129,-15-2 1,-9 12-130,-15 1 0,-1 19 0,-17-9 0,-1 9 0,-7 14 0,2 7 0,-2 11 0,3 6 0,1 6 0,5 2 0,5 6 0,6-1 0,5-1 0,4-2 0,13-1 0,7-8 0,6 2 0,0-15 0,15 10-646,-8-15-4127,4-3-387,-4-6 258,-1-3-387</inkml:trace>
          <inkml:trace contextRef="#ctx0" brushRef="#br0" timeOffset="62774.5102">5053 8939 17286,'2'-23'4773,"-2"23"387,0 0-516,0 0-3740,0 0-904,0 0 0,20 2 0,-20-2 0,21 0-4258,-21 0-773,34 0 0,-11 0-387</inkml:trace>
          <inkml:trace contextRef="#ctx0" brushRef="#br0" timeOffset="63601.3117">5754 8690 11223,'39'-34'5160,"-16"18"-516,6 6 387,1-6-1032,15 18-2322,-21-2-644,14 16-1033,-10-2 0,-1 12 0,-9 3 0,-4 5 0,-9 1 0,-5-1 0,-7 3 0,-14-6 0,-2 1 0,-6-9 0,3 0 0,-3-11-130,6 3-257,2-14 0,21-1 0,-22 0 129,22 0 0,6-17 129,10-3 0,9-1 258,5-8-129,9 1 258,2-6 0,9 0 0,-6-1 0,4 4 129,-9-1-129,-3 7 1,-9 1-259,-4 4 0,-23 20 0,16-21 0,-16 21 0,0 0 0,-16-2 0,16 2 0,-27 25 0,11 1 0,2 5 0,0 6 0,3 6 0,4 1 0,7 2 0,0 1 0,5-3 0,9 1 0,6-6 0,1-9 0,2-3 0,0-10 0,4-2 0,-27-15 0,41 3-3742,-41-3-1031,20-16-258,-19-2 0,-1-5-258</inkml:trace>
          <inkml:trace contextRef="#ctx0" brushRef="#br0" timeOffset="64022.5124">5916 8253 13674,'-27'-20'5031,"10"11"-387,-1 4 129,-2-14-2451,20 19-1032,-25-4-257,25 4-1033,0 0 0,0 0 0,9 7 0,25 4 0,5-2 0,18 1 0,7-4 0,14 1 0,6-5 0,7-2 0,-1 0 0,-1-4 0,-9-3 0,-10 0 0,-15 0 0,-11 0 0,-12 3 0,-16 0 0,0 4 0,-16 0-2452,-14 13-2708,-2-6-258,0 4-129</inkml:trace>
          <inkml:trace contextRef="#ctx0" brushRef="#br0" timeOffset="64381.313">7380 8674 16641,'0'0'4902,"0"0"129,0 0-129,0 0-3611,34 0-1291,-4-2 0,14 2 0,3 0 0,4 0 0,3 0 0,-8 0 0,5 11 0,-20-9-4516,-10 5-386,-21-7-387,2 18-129</inkml:trace>
          <inkml:trace contextRef="#ctx0" brushRef="#br0" timeOffset="64584.1134">7428 8824 14319,'-5'19'4902,"30"-8"-387,1-4 129,8-7-2451,12 11-1548,6-2-774,3-8-1032,25 8-2451,-3-3-1161,4-3 387,7-1-774,2-2 129</inkml:trace>
          <inkml:trace contextRef="#ctx0" brushRef="#br0" timeOffset="64958.5141">9146 8441 15996,'-58'-37'4773,"13"33"129,-1 6-387,14 27-3225,-22-3-516,12 21-257,-1 2-517,8 8 0,4 0 0,12 4 0,6-3 0,11-1 0,2-3 0,13-6 0,10-6 0,9-4 0,5-8 0,10-9 0,1-8 0,5-10 0,-1-3 0,-1-12 0,-6-13 0,-4-7 0,-11-13 0,-9-4 0,-14-14 0,-7-4 0,-9-6 0,-19 2 0,-6 10 0,-14-1 0,7 25-3355,-17 14-1805,1 19 129,-4 6-387</inkml:trace>
        </inkml:traceGroup>
      </inkml:traceGroup>
    </inkml:traceGroup>
    <inkml:traceGroup>
      <inkml:annotationXML>
        <emma:emma xmlns:emma="http://www.w3.org/2003/04/emma" version="1.0">
          <emma:interpretation id="{BB2D6424-4D4C-4069-B158-3648BA19B0F0}" emma:medium="tactile" emma:mode="ink">
            <msink:context xmlns:msink="http://schemas.microsoft.com/ink/2010/main" type="paragraph" rotatedBoundingBox="1584,11592 20164,10974 20237,13164 1657,137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C72DA9-1ECD-4ED1-8304-389BABBDD1A1}" emma:medium="tactile" emma:mode="ink">
              <msink:context xmlns:msink="http://schemas.microsoft.com/ink/2010/main" type="line" rotatedBoundingBox="1584,11592 20164,10974 20237,13164 1657,13782"/>
            </emma:interpretation>
          </emma:emma>
        </inkml:annotationXML>
        <inkml:traceGroup>
          <inkml:annotationXML>
            <emma:emma xmlns:emma="http://www.w3.org/2003/04/emma" version="1.0">
              <emma:interpretation id="{0755F3FC-E12D-4123-9548-EFE803643FC3}" emma:medium="tactile" emma:mode="ink">
                <msink:context xmlns:msink="http://schemas.microsoft.com/ink/2010/main" type="inkWord" rotatedBoundingBox="1585,11629 4236,11541 4272,12618 1621,12707"/>
              </emma:interpretation>
              <emma:one-of disjunction-type="recognition" id="oneOf10">
                <emma:interpretation id="interp50" emma:lang="en-US" emma:confidence="0.5">
                  <emma:literal>Two</emma:literal>
                </emma:interpretation>
                <emma:interpretation id="interp51" emma:lang="en-US" emma:confidence="0">
                  <emma:literal>T WO</emma:literal>
                </emma:interpretation>
                <emma:interpretation id="interp52" emma:lang="en-US" emma:confidence="0">
                  <emma:literal>T Wo</emma:literal>
                </emma:interpretation>
                <emma:interpretation id="interp53" emma:lang="en-US" emma:confidence="0">
                  <emma:literal>T we,</emma:literal>
                </emma:interpretation>
                <emma:interpretation id="interp54" emma:lang="en-US" emma:confidence="0">
                  <emma:literal>T W0</emma:literal>
                </emma:interpretation>
              </emma:one-of>
            </emma:emma>
          </inkml:annotationXML>
          <inkml:trace contextRef="#ctx0" brushRef="#br1" timeOffset="132803.0332">243 10340 5805,'-40'-3'4644,"2"3"-387,38 0 0,-28 0-1290,28 0-774,0 0-645,-22 0-258,22 0-387,0 0-129,27 10 0,-27-10-258,43 9 0,-17-5-129,12 5 0,3-6 0,10 3-129,6-3 0,9-3 0,5 0-129,15 0 130,8-9-259,14 0 0,3-7 0,6 4 0,-3-4 0,-6 3 0,-8 1 0,-16 3 0,-20 2 0,-18 3 0,-12 4 0,-34 0 0,0 0-646,0 0-902,-11 0-3096,-14 0-258,-5 0 0,-6 2-258</inkml:trace>
          <inkml:trace contextRef="#ctx0" brushRef="#br1" timeOffset="133255.4339">871 10321 12513,'11'-16'5031,"-11"16"-387,0 0 258,9 21-2451,-9-21-1161,5 44-387,-5-12-129,7 18-515,-5 5-259,4 11 0,-3 7 0,4 2 0,0 1 0,0-1 0,1-4 0,0-7 0,0-4 0,0-8 0,0-6 0,-3-3 0,-2-8 0,-1-4 0,0-3 0,-2-8 0,2 3-517,-2-23-644,5 26-1677,-5-26-2064,0 0-129,0 0 0,11-12-258</inkml:trace>
          <inkml:trace contextRef="#ctx0" brushRef="#br1" timeOffset="134097.8353">1506 10867 13545,'8'-16'4773,"-8"16"-258,0 0 129,-9 7-3096,9 19-645,-7-1-387,5 9-258,-2 2-129,1 3-129,3-2 0,0-1-129,3-6 0,4-5-129,6 0 129,-1-9-129,4 0 129,4-9 0,1-2 0,0-5 0,3 0 129,2-4 258,-3-10-129,2 0 129,-3-9-129,-1 0 258,-5-6-129,2 4 129,-8-3 129,1 3-258,-6 4 0,1 3 0,-6 18-129,5-18 1,-5 18-130,0 0 0,0 0 0,7 22 0,-1-5 0,1 6 0,2 2 0,1 4 0,5-3 0,1 3 0,3-4 0,2-4 0,1-5 0,3-3 0,0-6 0,-1-4 0,0-3 0,1-10 0,-8-10 0,-1-7 0,-7-10 0,0-6 0,-9-8 0,0-4 0,-14 0 0,-6-1 0,-3 10 0,-5 5 0,3 20 0,-13-7-1678,12 26-3095,-4 4-387,5 17 0,5 6-129</inkml:trace>
          <inkml:trace contextRef="#ctx0" brushRef="#br1" timeOffset="134550.2363">2595 10891 12513,'5'-39'4902,"-5"39"-387,-23-19 258,5 13-2322,4 15-1548,-14 7-258,5 11-258,-2 5-258,5 7 0,6 2 0,5 2-129,7-4 129,2 2-258,13-4 258,10-3-129,2-8 258,7-1-387,0-9 387,5-5 0,-3-9 0,3-2 1,-5-9-259,0-7 0,-7-9 0,-2-3 0,-10-8 0,-3-1 0,-10-6 0,0 2 0,-14 0 0,-9-1 0,-4 8 0,-8 2 0,5 19 0,-18-1-3871,14 14-1289,-2 0-129,10 13-129</inkml:trace>
        </inkml:traceGroup>
        <inkml:traceGroup>
          <inkml:annotationXML>
            <emma:emma xmlns:emma="http://www.w3.org/2003/04/emma" version="1.0">
              <emma:interpretation id="{FC06BA40-B858-4D48-A226-8953866E037C}" emma:medium="tactile" emma:mode="ink">
                <msink:context xmlns:msink="http://schemas.microsoft.com/ink/2010/main" type="inkWord" rotatedBoundingBox="4902,11587 9016,11450 9056,12637 4941,12773"/>
              </emma:interpretation>
              <emma:one-of disjunction-type="recognition" id="oneOf11">
                <emma:interpretation id="interp55" emma:lang="en-US" emma:confidence="1">
                  <emma:literal>valued</emma:literal>
                </emma:interpretation>
                <emma:interpretation id="interp56" emma:lang="en-US" emma:confidence="0">
                  <emma:literal>Valued</emma:literal>
                </emma:interpretation>
                <emma:interpretation id="interp57" emma:lang="en-US" emma:confidence="0">
                  <emma:literal>walled</emma:literal>
                </emma:interpretation>
                <emma:interpretation id="interp58" emma:lang="en-US" emma:confidence="0">
                  <emma:literal>walked</emma:literal>
                </emma:interpretation>
                <emma:interpretation id="interp59" emma:lang="en-US" emma:confidence="0">
                  <emma:literal>varied</emma:literal>
                </emma:interpretation>
              </emma:one-of>
            </emma:emma>
          </inkml:annotationXML>
          <inkml:trace contextRef="#ctx0" brushRef="#br1" timeOffset="135221.0375">3451 10874 12771,'9'-16'4902,"10"3"-258,-19 13 129,20 20-2193,-20-20-1548,23 48-387,-9-16-258,11 12 129,-2-1-387,2 5 0,0-4 0,0-1-129,-2-4 130,0-5-260,-5-6 260,-2-6-260,-16-22 260,23 21-130,-23-21 0,18-4 0,-15-13 0,4-3 0,-5-10 0,5-6 0,-1-8 0,-1-4 0,0-5 0,-1-3 0,1 7 0,-3-3 0,3 15 0,-5-1 0,0 38 0,0-30-3226,0 30-1676,9 11-387,0 12 0,2 9-387</inkml:trace>
          <inkml:trace contextRef="#ctx0" brushRef="#br1" timeOffset="135751.4383">4395 11027 14577,'7'-52'4773,"-7"29"-258,-12-2 0,-15 0-3225,27 25-516,-41-28-258,16 24-129,-5 4-258,2 0 129,-3 13-129,3 6 0,3 1-129,4 6 129,5 1-129,3 0 129,6-1-258,7-1 258,0 0-129,7 0 0,6-4 0,3 1 0,3-6 129,4-2-129,-1-3 129,1-4-129,-2-7 129,1 0 1,-6-7-130,3-8 0,-5-4 0,2-3 0,-1-6 0,2 3 0,-2 4 0,1-1 0,0 6 0,-16 16 0,28-14 0,-28 14 0,25 7 0,-14 9 0,-1 4 0,-1 3 0,9 5 0,-9-6-517,18 13-1676,-11-12-2580,1-5-258,1-4-129,0-5 0</inkml:trace>
          <inkml:trace contextRef="#ctx0" brushRef="#br1" timeOffset="136157.0391">4772 10306 14061,'0'-51'4902,"0"31"-387,0 20 129,0 0-2967,0 0-645,0 0-258,11 13-129,0 17-128,-4 6-517,5 12 0,1 10 0,1 13 0,0 6 0,0 10 0,2 0 0,-1 0 0,1-1 0,0-6 0,1-8 0,-1-13 0,4-6 0,-6-13 0,6-1 0,-20-39-1162,16 33-3611,-16-33-516,5 20 129,-5-20-129</inkml:trace>
          <inkml:trace contextRef="#ctx0" brushRef="#br1" timeOffset="136656.24">5167 10927 16899,'5'-16'4644,"-5"16"258,9-21-645,0 31-3096,-9 6-516,7 13-386,-3 1-259,1 7 0,2 2 0,-1 2 0,3-2 0,0-5 0,1-5 0,1-8 0,3-5 0,2-7 0,2-9 0,1-2 0,3-14 0,1-3 0,0-10 0,-2-3 0,-1-5 0,-2-1 0,-4 1 0,-2 3 0,-6 1 0,-1 9 0,-3 5 0,-2 19 0,0-21 0,0 21 0,0 0 0,11 19 0,-6 4 0,2 6 0,2 1 0,3 7 0,3 2 0,-3-3 0,4 1 0,-7-10 0,16 10 0,-13-14-5032,8-3-128,-4-9 0,7-3-387</inkml:trace>
          <inkml:trace contextRef="#ctx0" brushRef="#br1" timeOffset="137607.8417">6156 11046 16125,'16'-16'4902,"-16"16"-129,23 0 0,-23 0-3612,31 0-387,-12-3-515,8 3-259,-2-4 0,1 2 0,-3-3 0,-3 0 0,-2-4 0,-18 9 0,18-20 0,-18 20 0,0-25 0,-15 9 0,-2 4 0,-10-2-388,0 6-128,-10 1 0,3 7 129,-5 0 129,3 2 0,1 11 0,3 4 129,3 5 0,8 3 129,5 3 129,7 2-129,9 2 258,0-2 0,16 2 0,5-5 129,11-2-258,2-5 258,11-4-258,1-8 258,9 0-387,4-8 0,8 0 129,5-11-129,8-5 258,1-7-258,1-2 130,-7-4-130,-6-1 0,-14-2 0,-14 2 0,-17 3 0,-23 2 0,-8 9 0,-20 4 0,-8 8 0,-8 4 0,1 6-130,-1 8 130,4 7-129,8 6 129,10 3 0,7 2 0,9 2 129,5 0-258,10-4 129,10 0-129,8-5 258,4-5-129,4-6 129,3-7 1,-3-7-130,3 0 0,-7-11 0,0-8 0,-6-8 0,-1-8 0,-2-8 0,-1-9 0,1-10 0,-2-16 0,2-7 0,1-8 0,-1-1 0,-6 3 0,-2 4 0,-8 11 0,-5 12 0,-2 17 0,-6 19 0,6 28 0,-30-14 0,14 17 0,2 20 0,5 15 0,0 8 0,7 16 0,2 9 0,2 9 0,12 2 0,6 5 0,5-3 0,5-6 0,2-2 0,2-12 0,5-3 0,-4-15 0,12 6 0,-8-19-4645,3-2-644,-4-8 129,5-7-387</inkml:trace>
        </inkml:traceGroup>
        <inkml:traceGroup>
          <inkml:annotationXML>
            <emma:emma xmlns:emma="http://www.w3.org/2003/04/emma" version="1.0">
              <emma:interpretation id="{E2208541-AD5C-46D7-AD9A-2E31C22D0D07}" emma:medium="tactile" emma:mode="ink">
                <msink:context xmlns:msink="http://schemas.microsoft.com/ink/2010/main" type="inkWord" rotatedBoundingBox="9743,11327 14437,11171 14476,12325 9782,12482"/>
              </emma:interpretation>
              <emma:one-of disjunction-type="recognition" id="oneOf12">
                <emma:interpretation id="interp60" emma:lang="en-US" emma:confidence="1">
                  <emma:literal>Boolean</emma:literal>
                </emma:interpretation>
                <emma:interpretation id="interp61" emma:lang="en-US" emma:confidence="1">
                  <emma:literal>Boo lean</emma:literal>
                </emma:interpretation>
                <emma:interpretation id="interp62" emma:lang="en-US" emma:confidence="0">
                  <emma:literal>Boor lean</emma:literal>
                </emma:interpretation>
                <emma:interpretation id="interp63" emma:lang="en-US" emma:confidence="0">
                  <emma:literal>Boos lean</emma:literal>
                </emma:interpretation>
                <emma:interpretation id="interp64" emma:lang="en-US" emma:confidence="0">
                  <emma:literal>Boon lean</emma:literal>
                </emma:interpretation>
              </emma:one-of>
            </emma:emma>
          </inkml:annotationXML>
          <inkml:trace contextRef="#ctx0" brushRef="#br1" timeOffset="138887.0439">8353 10475 11094,'-2'-81'4773,"9"49"-129,11 0 129,12 14-1548,1-16-1290,25 20-774,-4-6-387,14 17-386,-4 1-388,0 4 0,-8 15 0,-17 8 0,-14 9 0,-21 2 0,-7 8 0,-29-5 0,-3 13-1033,-20-15 1,7 11-129,-7-21 129,14 8-129,0-17 387,19 0 258,4-11 387,20-7 516,0 0 258,0 0 258,14-9 0,4-3 129,16 12-129,-6 0 0,13 2-258,-3 6-128,6 8-517,1 2 0,1 12 0,-4-3 0,1 7 0,-6 1 0,-4 3 0,-10 3 0,-9 0 0,-11-2 0,-4-4 0,-19 1 0,-8-8 0,-13-1 0,-7-8 0,-6-4 0,-4-5 0,-3-4 0,-1-6 0,3 0 0,4-2 0,5-9 0,6-1 0,8-1 0,9-4 0,8 6 0,6-7-130,13 18-1160,0 0-3354,0 0-258,9-9 129,7 9-258</inkml:trace>
          <inkml:trace contextRef="#ctx0" brushRef="#br1" timeOffset="138309.8429">8367 10426 14706,'4'-16'4773,"-2"-4"-129,-2 20 0,0 0-2580,0 21-903,-8 6-516,8 16-515,-5 6-130,5 12 0,-2 3 0,2 5 0,0-1 0,0-2 0,4-6 0,-2-8 0,3-6 0,-3-11 0,1-3 0,-3-16-517,4 8-1418,-4-24-2838,0 0 0,0 0-129,-7-16 0</inkml:trace>
          <inkml:trace contextRef="#ctx0" brushRef="#br1" timeOffset="139355.0447">9328 10810 11739,'-11'-23'4773,"-16"-4"-387,11 22 129,-3 8-1032,-10 1-2322,15 17-516,-7 0-258,7 11-129,1 0-258,8 4 129,5-1-129,3 3 129,15-3-129,7-3 0,5-5 129,6-4 129,-1-9-129,8-1 258,-7-11-128,1-2-259,-7-6 0,-1-6 0,-12-11 0,-1-2 0,-10-9 0,-6-2 0,-2-8 0,-14-2 0,-4 1 0,-4 4 0,-1 6 0,-7 3 0,7 19 0,-13-8-517,15 21-4256,-2 9-387,8 11 258,2 3-387</inkml:trace>
          <inkml:trace contextRef="#ctx0" brushRef="#br1" timeOffset="139745.0454">9780 10790 13674,'16'-39'4515,"-16"39"-129,-13-20 129,-10 12-2709,23 8-774,-37 16-387,19 8-258,-2 3-129,6 9 0,0-1-129,7 4 0,3 2-129,4-2 129,7-5-129,11-4 129,3-7 129,8-1 0,3-10 1,3-3-259,1-9 0,1 0 0,-3-11 0,0-3 0,-11-9 0,0-4 0,-12-6 0,-6-6 0,-5-6 0,-12-3 0,-10 0 0,-6 2 0,-2 10 0,-11-5 0,16 22-3742,-14 6-1418,7 13 258,0 6-645</inkml:trace>
          <inkml:trace contextRef="#ctx0" brushRef="#br1" timeOffset="140275.4463">10612 9995 14448,'0'-35'4902,"0"35"-516,-4-18 258,4 18-2193,0 0-1161,-12 9-644,12 18-646,-4 5 0,4 12 0,0 6 0,4 12 0,0 2 0,3 9 0,0 2 0,-2 3 0,-1 0 0,-1-3 0,3-4 0,-6-11 0,3 6 0,-5-29-1549,-1 4-3224,-4-12-129,1-6 0,6-23-387</inkml:trace>
          <inkml:trace contextRef="#ctx0" brushRef="#br1" timeOffset="141227.048">10841 10659 15351,'54'-13'4644,"-22"11"-387,0-1 129,-4-6-3354,17 9-387,-3-4-258,7 1-129,-3-1 0,0-3-129,-3-4 129,-6 2-129,-7-5 0,-7 0 0,-10-4 0,-13 18 0,0-32 0,-16 18-129,-7 0 129,-8 5-129,-4 4 0,-2 5-129,-3 0 129,1 8 0,2 10 0,3 7-129,4 7 129,3 5-129,6 6 129,3 3-129,9 1 129,6 1 0,3-6-129,10-1 129,10-9 0,8-3 129,6-8-129,11-5 129,6-7 0,10-6-129,4-3 129,7-1 0,1-12 0,-1-3 1,1-3-130,-3-6 0,-8-2 0,-9-7 0,-8 1 0,-10-3 0,-10-3 0,-12 2 0,-10 1 0,-4 6 0,-14 1 0,-8 10 0,-2 4 0,-1 7 0,-3 6 0,1 2 0,3 3 0,3 10 0,5 5 0,-1-1 0,4 6 0,-1 1 0,7 4-259,-1-1 130,5-1-129,1-2 0,3 0-129,0-6 129,3 2 0,-3-20 0,20 21 0,-20-21 258,28 5-129,-10-5 258,0-1 129,3-8 0,-1-7 129,3-2 0,-4-3 129,8 1-129,-6-3-257,6 7-130,-2 0 0,0 7 0,0 6 0,1 6 0,-2 10 0,0 8 0,-2 7 0,-1 1 0,-1 3 0,-4-6 0,3 8-259,-19-34-2063,20 27-2322,-20-27-387,27 3 258,-27-3-516</inkml:trace>
          <inkml:trace contextRef="#ctx0" brushRef="#br1" timeOffset="141617.0487">12202 10571 16770,'22'-51'4773,"-5"37"129,8 10-387,-7-1-3096,16 12-1031,-4 3-388,2 10 0,-5 1 0,-4 4 0,-4 4 0,-10-6 0,-2 0 0,-7-5 0,2 1-517,-2-19 130,0 0 129,0 0 129,0 0 258,31-28 129,-14-4 129,12 0 130,-3-11-517,12 9 0,-4-1 0,5 12 0,-2 5 0,2 18 0,-1 0 0,-5 27 0,-2 6 0,-5 15 0,-4 4 0,-6 3 0,0 4 0,-7-9 0,7 10 0,-9-21-4516,3-2-515,-1-12-387,4-7 0</inkml:trace>
        </inkml:traceGroup>
        <inkml:traceGroup>
          <inkml:annotationXML>
            <emma:emma xmlns:emma="http://www.w3.org/2003/04/emma" version="1.0">
              <emma:interpretation id="{FA3CEF20-F79B-4DD4-B6B6-DFE1B08E1A4E}" emma:medium="tactile" emma:mode="ink">
                <msink:context xmlns:msink="http://schemas.microsoft.com/ink/2010/main" type="inkWord" rotatedBoundingBox="15247,11137 20164,10974 20237,13164 15320,13327"/>
              </emma:interpretation>
              <emma:one-of disjunction-type="recognition" id="oneOf13">
                <emma:interpretation id="interp65" emma:lang="en-US" emma:confidence="1">
                  <emma:literal>algebra</emma:literal>
                </emma:interpretation>
                <emma:interpretation id="interp66" emma:lang="en-US" emma:confidence="0">
                  <emma:literal>alg ebora</emma:literal>
                </emma:interpretation>
                <emma:interpretation id="interp67" emma:lang="en-US" emma:confidence="0">
                  <emma:literal>algebras</emma:literal>
                </emma:interpretation>
                <emma:interpretation id="interp68" emma:lang="en-US" emma:confidence="0">
                  <emma:literal>alg ebna</emma:literal>
                </emma:interpretation>
                <emma:interpretation id="interp69" emma:lang="en-US" emma:confidence="0">
                  <emma:literal>alg ebra</emma:literal>
                </emma:interpretation>
              </emma:one-of>
            </emma:emma>
          </inkml:annotationXML>
          <inkml:trace contextRef="#ctx0" brushRef="#br1" timeOffset="142771.4505">14145 10497 11868,'19'-23'4515,"-19"23"-129,2-27 129,-7 6-2322,5 21-903,-31-25-387,12 21-258,-11-5-258,-1 9 0,-4 0-258,-1 2 129,1 10-129,1 8 0,2 7-129,5 3 0,6 9 0,5 0 0,9 6 0,5-3 0,2 3-129,12-6 129,6-2 0,5-5 0,4-7 0,0-4 0,-1-6 0,1-5 0,-4-10 129,0 0 0,-5-9 129,0-10-129,-4-11 129,2-4 1,-3-9-259,3 4 0,-6 0 0,4 3 0,-3 4 0,2 9 0,-3 7 0,-10 16 0,27-5 0,-11 5 0,0 11 0,2 8 0,1 2 0,3 10 0,1-1 0,-4 0 0,3 2 0,-6-3 0,5 3 0,-10-15-775,8 12-644,-19-29-2580,16 11-774,-16-11 0,29-2-258,-10-14-258</inkml:trace>
          <inkml:trace contextRef="#ctx0" brushRef="#br1" timeOffset="143099.0513">14741 9988 13803,'-27'-71'5031,"13"39"-516,5 4 258,-9-3-2193,18 31-1161,0-26-773,0 26-646,16 0 0,0 19 0,-2 8 0,6 10 0,-6 10 0,2 9 0,-2 5 0,-5 6 0,0-1 0,-4 2 0,1-2 0,-5-2 0,5-4 0,-6-10 0,10 10-646,-13-17-3998,3-4-387,2-9 129,3-5-258</inkml:trace>
          <inkml:trace contextRef="#ctx0" brushRef="#br1" timeOffset="143769.8523">15349 10333 14319,'9'-67'4902,"-9"40"-258,-11 7-129,-19 3-2838,14 17-645,-13 0-387,4 14-258,-3 9-258,1 5 0,1 8-129,4 3 129,3 2-258,5-2 129,6 2-129,5-6 129,3 1-258,7-9 258,11-6-129,3-12 0,6-6 129,3-3-129,0-19 258,2-8-129,-1-10 129,-1-2 0,-7-6 0,0 6 129,-9 0-129,0 11 130,-5 3-259,-9 25 0,9-16 0,-9 16 0,4 25 0,-4 10 0,2 11 0,-1 17 0,3 15 0,-1 13 0,1 12 0,1 9 0,-3 5 0,0 8 0,0 1 0,1 2 0,-1-9 0,2-3 0,1-15 0,0-10 0,-1-17 0,-1-17 0,-3-14 0,-1-15 0,1-28 0,-36 9 0,6-18 0,-6-12 0,-5-11 0,-5-5 0,-2-11 0,2-8 0,5 0 0,5-8 0,11 1 0,8-6 0,13 5 0,4-7 0,16 21-1291,4-10-3482,8 8-258,-1 4 129,1 4-516</inkml:trace>
          <inkml:trace contextRef="#ctx0" brushRef="#br1" timeOffset="144331.4533">16043 10362 13545,'42'-2'4515,"-20"2"-129,-3 0-258,-19 0-2967,46 0-258,-24 0-129,8 0-258,-9-4-129,4 1 0,-7-6-129,0 0 0,-18 9 0,14-27-258,-14 27 129,-7-28-129,-11 14 0,-8 5-129,-5 2 0,-6 5 0,-2 2-129,-4 7 258,0 9-129,4 7 0,5 5 0,4 6 129,9 5-129,7 2 129,10 4 0,4 1 0,14 2 0,11-7 0,7-2 0,7-5 129,6-9 0,3-9-129,-2-9 0,0-7-258,2-9-387,-10-21-1161,4-2-2580,-4-4-129,-6-8-129,-2-4-387</inkml:trace>
          <inkml:trace contextRef="#ctx0" brushRef="#br1" timeOffset="144893.0543">16592 9969 12255,'-7'-59'4902,"2"43"-387,5 16 387,-11-23-1419,11 23-1935,0 0-516,2 23-902,0-2-130,5 11 0,-4 6 0,4 8 0,-3 4 0,-2 8 0,0 5 0,-2 4 0,0 1 0,0-1 0,-2-3 0,-4-7 0,3-9 0,-1-9 0,1-12 0,1-7 0,2-20 0,0 0 0,0 0 0,0-9 0,2-7 0,7-6 0,3-1 0,2-5 0,6 1 0,1 2 0,2 2 0,1 5 0,0 6 0,3 5 0,-2 5 0,2 2 0,-4 11 0,-4 8 0,-3 6 0,-1 5 0,-8 4 0,-5 2 0,-2-1 0,-13 1 0,-8-4 0,-8-6 0,-5-4 0,-6-4 0,-3-10 0,-3-4 0,3-4 0,-2 0 0,8-4 0,-2-17-1033,21 10-3224,-3-8-774,7 1 258,5-3-516,5 3-129</inkml:trace>
          <inkml:trace contextRef="#ctx0" brushRef="#br1" timeOffset="145532.6556">17060 10594 14061,'94'4'4902,"-49"-4"-258,-2-9 0,6 4-3096,-20-24-516,10 10-258,-14-11-258,1 1-129,-8-3-258,-3-2 1,-7 1-130,-6-1 0,-2 5 0,-10 1-259,-5 5-128,-11 3 0,2 11-258,-9-1-129,8 10 0,-9-4-258,13 6 129,-6 0 0,27-2 0,-29 17 258,29-17 258,0 0 258,0 16 258,0-16 387,22 2 129,3 0 258,-9-4 0,16 2 129,-9-14-129,14 10 0,-8-8-129,8 5-129,-3-6-129,5 5-257,-5-3-259,3 4 0,-5 1 0,4 3 0,-8-1 0,1 4 0,-3 0 0,-1 9 0,-3 2 0,-5 7 0,-1 1 0,-3 8 0,-4 0 0,-6 5 0,1 1 0,-4 1 0,0 5 0,-5-5 0,5 7 0,-8-18-1033,8 18-773,0-41-1032,13 35-1161,-13-35-903,32 13 129,-5-13-258,5-9 0</inkml:trace>
          <inkml:trace contextRef="#ctx0" brushRef="#br1" timeOffset="145969.4563">18355 10356 10707,'59'-66'4515,"-50"38"129,-9 3-129,0 9-1806,-20-11-774,20 27-903,-41-26 0,18 20-387,-11 3-129,2 3-258,-2 7 1,4 9-259,-4 4 0,4 4 0,3 3 0,6 2 0,7 1 0,5-4-130,5 3 1,4-4 0,0-6 0,0-19-129,24 25 129,-3-19 0,6-6 0,3-4 0,2-12 258,5-2 0,-1-8 129,3 1 0,-7-6 0,2 8 1,-8-2-259,3 8 0,-6 4 0,2 10 0,0 3 0,1 12 0,3 9 0,-1 4 0,3 7 0,-6-1 0,5 8 0,-18-14-3613,6 1-1418,-11-4 0,-2-6-387,-5-16-129</inkml:trace>
        </inkml:traceGroup>
      </inkml:traceGroup>
    </inkml:traceGroup>
    <inkml:traceGroup>
      <inkml:annotationXML>
        <emma:emma xmlns:emma="http://www.w3.org/2003/04/emma" version="1.0">
          <emma:interpretation id="{7ED8703C-8FE0-4A04-B918-727FDE7E0301}" emma:medium="tactile" emma:mode="ink">
            <msink:context xmlns:msink="http://schemas.microsoft.com/ink/2010/main" type="paragraph" rotatedBoundingBox="2331,13216 21181,12488 21264,14617 2413,153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871887-69ED-4CA7-8AFE-87C3DD05E8D4}" emma:medium="tactile" emma:mode="ink">
              <msink:context xmlns:msink="http://schemas.microsoft.com/ink/2010/main" type="line" rotatedBoundingBox="2331,13216 21181,12488 21264,14617 2413,15345"/>
            </emma:interpretation>
          </emma:emma>
        </inkml:annotationXML>
        <inkml:traceGroup>
          <inkml:annotationXML>
            <emma:emma xmlns:emma="http://www.w3.org/2003/04/emma" version="1.0">
              <emma:interpretation id="{88BEFA0B-5F79-4CBC-A67A-C74C035C4F50}" emma:medium="tactile" emma:mode="ink">
                <msink:context xmlns:msink="http://schemas.microsoft.com/ink/2010/main" type="inkWord" rotatedBoundingBox="2333,13276 6259,13124 6339,15193 2413,15345"/>
              </emma:interpretation>
              <emma:one-of disjunction-type="recognition" id="oneOf14">
                <emma:interpretation id="interp70" emma:lang="en-US" emma:confidence="0">
                  <emma:literal>having</emma:literal>
                </emma:interpretation>
                <emma:interpretation id="interp71" emma:lang="en-US" emma:confidence="0">
                  <emma:literal>haring</emma:literal>
                </emma:interpretation>
                <emma:interpretation id="interp72" emma:lang="en-US" emma:confidence="0">
                  <emma:literal>hawing</emma:literal>
                </emma:interpretation>
                <emma:interpretation id="interp73" emma:lang="en-US" emma:confidence="0">
                  <emma:literal>hazing</emma:literal>
                </emma:interpretation>
                <emma:interpretation id="interp74" emma:lang="en-US" emma:confidence="0">
                  <emma:literal>braving</emma:literal>
                </emma:interpretation>
              </emma:one-of>
            </emma:emma>
          </inkml:annotationXML>
          <inkml:trace contextRef="#ctx0" brushRef="#br1" timeOffset="149978.6634">1978 12572 9675,'-20'-52'4902,"-5"31"-258,-1 5 0,1 12-2064,-14-8-903,17 12-645,-8 7-258,10 11-258,1 1-129,6 8-258,3 1 0,4 4 0,3 0-129,3 0 0,0-1-129,0-5 0,5 3-129,1-10 0,4 1 0,-10-20 0,23 18 129,-23-18 0,29-6 258,-13-8 129,-2-13 0,6 1 129,-8-10 129,8 4-129,-4-5 129,3 10-129,-1 0-128,2 10-259,-1 4 0,2 13 0,-1 0 0,1 16 0,-3 9 0,-2 4 0,-2 8 0,-5 0 0,2 6-259,-11-11-773,20 14-2322,-17-16-1548,6-7-129,-9-23-129,30 18 0</inkml:trace>
          <inkml:trace contextRef="#ctx0" brushRef="#br1" timeOffset="150337.4639">2328 12584 12255,'0'-37'4902,"0"37"-258,0 0 129,29 0-2451,-29 0-1032,32 25-516,-13-8-258,8 8-258,-2 2 0,0 1-129,-2 1 0,-2-2 0,-3-4-129,-2-2 0,-16-21 129,21 23 0,-21-23 1,18-5-130,-11-18 0,4-6 0,0-8 0,1-6 0,1-8 0,1 4 0,-2 3 0,2 3 0,4 11 0,-5 1-130,10 20-1418,-23 9-2193,23-16-1419,-5 16 387,-1 0-645,1 0 129</inkml:trace>
          <inkml:trace contextRef="#ctx0" brushRef="#br1" timeOffset="150524.6643">2906 12424 10836,'0'0'4902,"0"0"0,0 16-129,0-16-1935,9 18-1290,-9-18-387,9 39-387,-4-12-387,4 5-387,2 5-387,-7-9-645,13 13-2322,-8-14-1419,-2-4-129,-7-23-129,9 20-258</inkml:trace>
          <inkml:trace contextRef="#ctx0" brushRef="#br1" timeOffset="150680.6646">2961 12374 10191,'-12'-80'4644,"8"50"-129,-4 0-387,6 5-1806,2 25-1677,0 0-1935,0 0-2838,0 0 129,19 0-645,-3 11 0</inkml:trace>
          <inkml:trace contextRef="#ctx0" brushRef="#br1" timeOffset="151835.0666">3468 12392 14577,'0'0'5031,"0"0"-387,15 0 129,-3 18-3483,-12-18-516,11 32-387,-8-13-129,6 3 0,-3-3-258,-1 1 0,0-2 0,-5-18-129,6 25 0,-6-25 129,0 0-129,0 0 129,0 0-129,16 1 129,-16-1 129,16-17-129,-8 1 129,5-4 0,-1 0 0,3 3 0,-3-5-129,2 6 129,-14 16 0,29-26-129,-29 26 0,26-15 0,-26 15 0,31 0 0,-15 0 129,1 0 0,3 9-129,1 4 0,3 1 130,2 4-130,4 1 0,2 1 0,6 3 0,-1-2 0,4 1 0,0-6 0,0-2 0,0-5 0,-2-4 0,0-5 0,0 0 0,-1-11 0,-5-6 0,-2-5 0,-6-3 0,-6-1 0,-8-4 0,-8 3 0,-3 0 0,-14 4 0,-7 2 0,-6 8 0,-1 6 0,-3 7 0,1 0 0,2 13 0,3 4 0,2 5 0,7 6 0,0-3 0,8 5 0,1-5-388,7 4-128,0-6 129,2 2-129,2-9 0,8 0 0,-12-16 129,25 10 129,-25-10 129,29-5 258,-12-11 129,-2-9 129,2-2 0,-2-6 0,1 2 129,-4-2-258,2 6 129,-3 2-387,-4 9 258,-7 16-258,0 0 0,20-7 0,-20 7-129,17 32 129,-6 0 0,5 11 0,5 8 0,3 15 0,2 14 258,1 11-258,1 8 258,-1 10-129,0 6-129,-4 4 130,0-1-130,-2-8 0,-1-10 0,-2-13-130,-4-11 130,-2-15 0,-1-15 130,-6-14-130,-5-7 0,0-25 0,-17 14 0,-8-14 0,-11-11 0,-8-10 0,-10-6 0,-6-8 0,-6-10 0,-2-5 0,1-8 0,5-8 0,6-5 0,14-9 0,15-7 0,18-8 0,16-4 0,38 5 0,19-6-259,35 25-2708,10-5-1806,14 13-387,5 12-129,3 10-129</inkml:trace>
          <inkml:trace contextRef="#ctx0" brushRef="#br1" timeOffset="149526.2626">900 11987 10449,'0'0'4773,"-7"-20"0,7 20 0,0 0-1677,0 16-1806,-4 9-516,4 19-129,0 3-129,0 13-129,0 9-129,0 8 0,0-1-129,0 4 0,0-1 0,0-6-129,2-6 129,0-3-129,0-11 0,-1-10 0,3-9-129,-1-15 129,-3-19-129,0 0 129,0 0 0,20-28-129,-9-4 129,1-7 0,6-6 0,1-1 0,6 2 0,0 3 0,4 4 0,3 5 0,-2 5 0,0 6 0,0 6 129,-1 6-129,-2 6 129,-1 3-129,1 2 0,-4 10 129,-2 6-129,1 5 0,-4 5 129,-1 4-129,-1 6 0,-3 1 0,1 2-129,-3-2 0,3 7-387,-7-14-387,13 18-774,-15-27-1935,13 0-1290,0-7 0,3-7-129,4-9-516</inkml:trace>
        </inkml:traceGroup>
        <inkml:traceGroup>
          <inkml:annotationXML>
            <emma:emma xmlns:emma="http://www.w3.org/2003/04/emma" version="1.0">
              <emma:interpretation id="{BFDD9AF7-7B7E-4148-9F9B-AB43A0D7726D}" emma:medium="tactile" emma:mode="ink">
                <msink:context xmlns:msink="http://schemas.microsoft.com/ink/2010/main" type="inkWord" rotatedBoundingBox="7183,13591 7842,13565 7860,14015 7201,14040"/>
              </emma:interpretation>
              <emma:one-of disjunction-type="recognition" id="oneOf15">
                <emma:interpretation id="interp75" emma:lang="en-US" emma:confidence="1">
                  <emma:literal>a</emma:literal>
                </emma:interpretation>
                <emma:interpretation id="interp76" emma:lang="en-US" emma:confidence="0">
                  <emma:literal>A</emma:literal>
                </emma:interpretation>
                <emma:interpretation id="interp77" emma:lang="en-US" emma:confidence="0">
                  <emma:literal>or</emma:literal>
                </emma:interpretation>
                <emma:interpretation id="interp78" emma:lang="en-US" emma:confidence="0">
                  <emma:literal>cr</emma:literal>
                </emma:interpretation>
                <emma:interpretation id="interp79" emma:lang="en-US" emma:confidence="0">
                  <emma:literal>Cr</emma:literal>
                </emma:interpretation>
              </emma:one-of>
            </emma:emma>
          </inkml:annotationXML>
          <inkml:trace contextRef="#ctx0" brushRef="#br1" timeOffset="155220.2726">5912 12469 6966,'34'-24'4386,"-11"12"0,-8-8-129,4-3-1161,3 11-903,-17-15-774,-5 27-258,11-35-387,-11 35 0,-11-27-387,-5 20 129,-13 0-129,-1 7-258,-4 0 129,1 3-129,-3 8 0,2 8 0,2 5 0,7 2-129,6 4 0,6 3 0,6 0 0,7-1 0,0 2 0,9-4 0,9 1 0,1-7 0,3-2 0,1-4 0,2-4 0,-4-7 0,0-5 129,3-2 0,-7-7 0,3-9 129,-4-6 0,0-3 1,-4-5-259,3 2 0,-6-3 0,1 5 0,-3 3 0,2 5 0,-9 18 0,20-20 0,-20 20 0,28 0 0,-10 11 0,2 7 0,3 5 0,-2 4 0,2 5 0,-1-4 0,6 13-775,-14-22-2192,13 12-1935,1-8 0,8-4-258,10-6 0</inkml:trace>
        </inkml:traceGroup>
        <inkml:traceGroup>
          <inkml:annotationXML>
            <emma:emma xmlns:emma="http://www.w3.org/2003/04/emma" version="1.0">
              <emma:interpretation id="{8765123C-7A86-4D14-845C-01C5231B86D5}" emma:medium="tactile" emma:mode="ink">
                <msink:context xmlns:msink="http://schemas.microsoft.com/ink/2010/main" type="inkWord" rotatedBoundingBox="8598,12998 10370,12930 10412,14022 8640,14091"/>
              </emma:interpretation>
              <emma:one-of disjunction-type="recognition" id="oneOf16">
                <emma:interpretation id="interp80" emma:lang="en-US" emma:confidence="1">
                  <emma:literal>set</emma:literal>
                </emma:interpretation>
                <emma:interpretation id="interp81" emma:lang="en-US" emma:confidence="0">
                  <emma:literal>Set</emma:literal>
                </emma:interpretation>
                <emma:interpretation id="interp82" emma:lang="en-US" emma:confidence="0">
                  <emma:literal>get</emma:literal>
                </emma:interpretation>
                <emma:interpretation id="interp83" emma:lang="en-US" emma:confidence="0">
                  <emma:literal>sat</emma:literal>
                </emma:interpretation>
                <emma:interpretation id="interp84" emma:lang="en-US" emma:confidence="0">
                  <emma:literal>st</emma:literal>
                </emma:interpretation>
              </emma:one-of>
            </emma:emma>
          </inkml:annotationXML>
          <inkml:trace contextRef="#ctx0" brushRef="#br1" timeOffset="155657.0734">7408 12467 13029,'8'-43'4902,"-8"43"-387,-27-27 129,4 26-2064,-9-7-1677,10 8-258,-6 0-387,5 6 0,1 1-258,3 2 0,19-9 129,-21 21-258,21-21 129,0 20 0,0-20 0,17 25 0,5-13 0,3 2 0,5 1 0,2-1 129,0 4-129,0 1 0,-2-1 129,-1 1 0,-8-3 0,-5 2-129,-7-2 129,-7 2 0,-2-18 0,-15 23 1,-6-14-130,-6-4 0,-5-3 0,0 0 0,-3-2 0,-3-4 0,6-1-388,-3-9-386,15 14-1032,-3-11-2709,23 11-258,-21-21 0,21 21-258</inkml:trace>
          <inkml:trace contextRef="#ctx0" brushRef="#br1" timeOffset="156078.2741">7469 12566 15867,'96'-17'4644,"-39"8"129,7-2-387,-2-7-3096,13 8-645,-8-8-258,3 4 0,-10-6-387,-8 4 129,-9-5 0,-15 3-129,-12 0-129,-12 0 258,-8 0-258,-19 4 258,-6 4-129,-10 4 0,-3 4 0,-3 2 0,2 4 130,4 8-260,6 10 260,8 1-130,7 7 0,11 2 0,7 4 0,9 1 0,12 0 0,9-1 0,6 0-130,5-6 1,3-2-129,2-6-129,4-1-258,-9-12-258,11 7-903,-17-14-2451,8-2-129,-2-8-258,-2-11-258</inkml:trace>
          <inkml:trace contextRef="#ctx0" brushRef="#br1" timeOffset="156593.075">8598 12380 10320,'22'-8'3999,"-1"1"-645,27 7-1806,0 13-3483,2-13-1290,25 9-387,-8-9-645</inkml:trace>
          <inkml:trace contextRef="#ctx0" brushRef="#br1" timeOffset="156405.8745">8630 11764 15996,'0'-78'4902,"0"50"129,0 28-387,-7-25-2967,11 36-1160,-1 12-517,6 21 0,-5 8 0,3 15 0,-2 8 0,1 10 0,-1 1 0,0-1 0,2-3 0,2-6 0,4-3 0,-1-11 0,6-3 0,-7-15 0,8 1 0,-19-27-2323,11 1-2579,-11-19-129,0 0-129,0 0 0</inkml:trace>
        </inkml:traceGroup>
        <inkml:traceGroup>
          <inkml:annotationXML>
            <emma:emma xmlns:emma="http://www.w3.org/2003/04/emma" version="1.0">
              <emma:interpretation id="{F0692EBE-7507-473F-A48C-C87A833944B7}" emma:medium="tactile" emma:mode="ink">
                <msink:context xmlns:msink="http://schemas.microsoft.com/ink/2010/main" type="inkWord" rotatedBoundingBox="11095,13052 12592,12994 12664,14852 11166,14910"/>
              </emma:interpretation>
              <emma:one-of disjunction-type="recognition" id="oneOf17">
                <emma:interpretation id="interp85" emma:lang="en-US" emma:confidence="1">
                  <emma:literal>of</emma:literal>
                </emma:interpretation>
                <emma:interpretation id="interp86" emma:lang="en-US" emma:confidence="0">
                  <emma:literal>oft</emma:literal>
                </emma:interpretation>
                <emma:interpretation id="interp87" emma:lang="en-US" emma:confidence="0">
                  <emma:literal>off</emma:literal>
                </emma:interpretation>
                <emma:interpretation id="interp88" emma:lang="en-US" emma:confidence="0">
                  <emma:literal>oof</emma:literal>
                </emma:interpretation>
                <emma:interpretation id="interp89" emma:lang="en-US" emma:confidence="0">
                  <emma:literal>oaf</emma:literal>
                </emma:interpretation>
              </emma:one-of>
            </emma:emma>
          </inkml:annotationXML>
          <inkml:trace contextRef="#ctx0" brushRef="#br1" timeOffset="157388.6764">9820 12218 11610,'16'-25'4257,"-16"25"0,0 0-258,-24 0-1935,-5 3-1032,6 21-516,-5-1-129,4 9-258,1 0 129,5 3-258,6-1 129,8-2-129,4 0 258,6-3-258,8-6 258,9-2 129,0-10 0,11 1 129,-5-12 129,6 0 129,-5-5 0,6-6-644,-11-12-130,3 3 0,-12-10 0,-3 2 0,-11-6 0,-2-3 0,-9-4 0,-11-2 0,-5 4 0,-5 2 0,1 8 0,-3 2 0,11 26-1549,-7-5-3353,6 10 0,1 14-129,7 7-387</inkml:trace>
          <inkml:trace contextRef="#ctx0" brushRef="#br1" timeOffset="157887.8773">10064 12344 12771,'134'-36'4644,"-65"15"-258,4-4 129,-2 4-2322,-11-13-1161,12 4-258,-17-11-258,2 0-129,-15-5-129,-4-2 0,-12-4-129,-8 3 0,-7 1 0,-9 5 0,-2 6-129,-2 6 0,-5 8 0,7 23 129,-16-18-129,16 18 0,-13 16 0,10 11 129,3 9 0,0 13 1,0 7-130,0 11 0,0 4 0,2 9 0,-1 4 0,1 8 0,0 6 0,0 14 0,-1 7 0,5 7 0,-3-3 0,4 3 0,1-10 0,2-8 0,-3-13 0,2-19 0,-2-17 0,-3-17 0,-2-8 0,-2-12 0,0-6 0,0-16 0,-20 10-2452,1-13-2450,-1-10 0,-3-6-258,0-6-258</inkml:trace>
          <inkml:trace contextRef="#ctx0" brushRef="#br1" timeOffset="158153.0777">10487 12559 14061,'-5'-44'4644,"5"28"-258,0 16 129,5-16-2838,-5 16-774,24-13-258,-3 8-258,16 5-258,11 0-387,9-7-774,25 7-1806,3 0-1677,12-4 129,9-1-258,1-6-258</inkml:trace>
        </inkml:traceGroup>
        <inkml:traceGroup>
          <inkml:annotationXML>
            <emma:emma xmlns:emma="http://www.w3.org/2003/04/emma" version="1.0">
              <emma:interpretation id="{A8510137-7B51-48DE-AE00-F1D7BB14E48D}" emma:medium="tactile" emma:mode="ink">
                <msink:context xmlns:msink="http://schemas.microsoft.com/ink/2010/main" type="inkWord" rotatedBoundingBox="13282,12793 15084,12724 15123,13727 13321,13796"/>
              </emma:interpretation>
              <emma:one-of disjunction-type="recognition" id="oneOf18">
                <emma:interpretation id="interp90" emma:lang="en-US" emma:confidence="0">
                  <emma:literal>two</emma:literal>
                </emma:interpretation>
                <emma:interpretation id="interp91" emma:lang="en-US" emma:confidence="0">
                  <emma:literal>too</emma:literal>
                </emma:interpretation>
                <emma:interpretation id="interp92" emma:lang="en-US" emma:confidence="0">
                  <emma:literal>Two</emma:literal>
                </emma:interpretation>
                <emma:interpretation id="interp93" emma:lang="en-US" emma:confidence="0">
                  <emma:literal>to</emma:literal>
                </emma:interpretation>
                <emma:interpretation id="interp94" emma:lang="en-US" emma:confidence="0">
                  <emma:literal>Too</emma:literal>
                </emma:interpretation>
              </emma:one-of>
            </emma:emma>
          </inkml:annotationXML>
          <inkml:trace contextRef="#ctx0" brushRef="#br1" timeOffset="159307.4798">11838 12177 11997,'26'-11'4515,"-4"11"-516,-3-2 387,3-1-2709,13 6-774,-1-1-258,14 7-129,0-7-258,11 3 0,-1-5 0,8 0-129,-2 0 129,0-3-129,-9-4 129,-8-1 0,-10 1 0,-10 0-129,-11-2 129,-16 9-129,0 0 0,-11-5-129,-7 5 129,0 5-129,1 8 0,1 3 0,5 5 0,6 2 0,5 2 0,0 2 0,12-1 129,2-2-129,6-3 129,1-3-129,1-4 129,-1-5-258,-2-6 129,1-3 129,-20 0-129,28-1 0,-28 1 0,22-24 129,-22 24-129,14-30 0,-9 14 129,6-2 0,-2 1-129,5 1 129,-14 16-129,30-27 129,-10 18 0,1 6 1,1 1-130,1 2 0,-4 0 0,1 9 0,-20-9 0,30 19 0,-30-19 0,22 18 0,-22-18 0,0 0 0,17 16 0,-17-16 0,0 0 0,0 0 0,18-20 0,-16 3 0,-2-5 0,0-3 0,0 2 0,0-5 0,-5 3 0,-6-2 0,11 27 0,-21-35-1033,21 35-3740,-18-11-258,18 11 129,0 0-387</inkml:trace>
          <inkml:trace contextRef="#ctx0" brushRef="#br1" timeOffset="158558.6785">12040 11517 13803,'9'-19'4902,"11"-3"-516,-20 22 258,23 0-2967,-23 0-516,9 32-258,-7-3-258,7 19 1,-6 7-646,8 16 0,-1 9 0,5 5 0,1 4 0,0-3 0,3 1 0,-6-16 0,13 0-3613,-19-18-1289,-1-8 129,-6-13-387,-9-11-129</inkml:trace>
          <inkml:trace contextRef="#ctx0" brushRef="#br1" timeOffset="159697.4803">13526 12077 15222,'1'-41'4902,"-1"41"-129,-35-24-387,19 24-3096,-16 1-387,9 19-387,-4 3-129,6 11-129,3 1-258,5 6 130,6-2-130,7 0 0,0-1 0,11-6 0,7-2 0,3-3 0,6-6 0,1-5 0,2-5 0,-1-6 0,-2-5 0,1-9 0,-5-12 0,2-11 0,-9-9 0,-2-2 0,-8-7 0,-3 2 0,-3 2 0,-10 4 0,-3 17 0,-24 2-4774,10 14-128,-5 7-258,5 4-129</inkml:trace>
        </inkml:traceGroup>
        <inkml:traceGroup>
          <inkml:annotationXML>
            <emma:emma xmlns:emma="http://www.w3.org/2003/04/emma" version="1.0">
              <emma:interpretation id="{B97BE027-3509-413C-8D36-DE3B719B1A96}" emma:medium="tactile" emma:mode="ink">
                <msink:context xmlns:msink="http://schemas.microsoft.com/ink/2010/main" type="inkWord" rotatedBoundingBox="16026,12769 21185,12570 21225,13619 16067,13818"/>
              </emma:interpretation>
              <emma:one-of disjunction-type="recognition" id="oneOf19">
                <emma:interpretation id="interp95" emma:lang="en-US" emma:confidence="1">
                  <emma:literal>elements</emma:literal>
                </emma:interpretation>
                <emma:interpretation id="interp96" emma:lang="en-US" emma:confidence="0">
                  <emma:literal>dements</emma:literal>
                </emma:interpretation>
                <emma:interpretation id="interp97" emma:lang="en-US" emma:confidence="0">
                  <emma:literal>element,</emma:literal>
                </emma:interpretation>
                <emma:interpretation id="interp98" emma:lang="en-US" emma:confidence="0">
                  <emma:literal>element]</emma:literal>
                </emma:interpretation>
                <emma:interpretation id="interp99" emma:lang="en-US" emma:confidence="0">
                  <emma:literal>Clements</emma:literal>
                </emma:interpretation>
              </emma:one-of>
            </emma:emma>
          </inkml:annotationXML>
          <inkml:trace contextRef="#ctx0" brushRef="#br1" timeOffset="161928.2843">14588 12292 11352,'0'0'4515,"8"-10"0,8 10-129,11 0-2580,-9 0-516,21 0-258,-9-2-129,13 0-258,-7-5 0,3 0-258,-5-4 0,1 2-129,-8-3-129,-4 1 129,-5-1-129,-18 12-129,23-29 130,-18 13-130,-3-3 0,-2 1 0,-9-1 0,-9-1-130,-5 4 1,-5 2 0,-6 1 129,-3 6-129,-1 7 129,-3 0-129,4 7 0,0 6 129,5 5 0,3 5-129,6 5 129,7 1 0,5 3-129,9 0 129,2 0 0,16 1 0,13-1 258,10-1-258,9-7 0,9 0 0,7-5 0,2-8-258,5 1-129,-9-12-645,8 4-903,-13-6-2838,-2-12 258,-4-4-387,-3-9-258</inkml:trace>
          <inkml:trace contextRef="#ctx0" brushRef="#br1" timeOffset="162209.0847">15569 11576 13416,'-14'-43'4902,"11"27"0,3 16-129,-9-25-2322,9 36-1290,-4 5-387,4 20-386,-7 6-388,5 19 0,-3 8 0,3 13 0,0 1 0,2 1 0,0 0 0,0-6 0,9-4 0,-2-17 0,9 4-1162,-10-22-3611,4-5-387,-1-13 258,-9-21-516</inkml:trace>
          <inkml:trace contextRef="#ctx0" brushRef="#br1" timeOffset="162645.8854">15774 12205 14190,'68'-16'4644,"-27"9"-129,5 0-129,7 7-2967,-12-11-774,9 6-258,-9-4-258,-6-1 0,-8-1 0,-7-2 0,-10-3-129,-10 16 129,-2-30-129,-12 14 0,-7 2-129,-8 3 129,-3 4 0,-1 5-129,-3 2 129,-1 6 0,3 8 0,4 6 0,3 4 0,7 5 129,8 3-129,10 2 0,2 1 129,14-1-129,11-2 0,7 0 0,4-4 129,3-3-129,0-5-129,-3-8-387,5 1-258,-15-13-1419,6-6-2322,-3-4-129,-6-8-129,2-2-258</inkml:trace>
          <inkml:trace contextRef="#ctx0" brushRef="#br1" timeOffset="163223.0864">16384 12140 10965,'5'-48'4773,"-3"32"0,-2 16-129,0 0-1419,0 0-1677,22 0-516,-22 0-258,25 35-387,-9-14 0,1 10-258,1-3-129,-4 1 0,1-3-258,-7-3-129,1-3 129,-9-20-129,6 23 0,-6-23 129,0 0 0,0 0 129,5-25 129,-1 6 0,3-8 129,2 0 0,1-3 129,6 3-129,-2 2 129,6 6-129,-2 5 0,3 8 0,-3 6 0,0 4 0,0 10 0,-4 6 0,0 1-129,-3 4 129,-2-2-129,-2 0-129,-2 0 129,0-5-129,2 0 129,-7-18-129,13 18 0,-13-18 0,18 0 129,-18 0 129,26-25 0,-11 5-129,1-3 129,1-2 0,1 2 0,0 0 0,-2 3 0,2 3 0,-2 4 1,2 8-130,-2 1 0,1 4 0,-1 9 0,4 9 0,-2 3 0,0 6 0,1 3 0,-3-3-130,7 8-644,-12-15-903,17 5-2967,-10-7-387,2-4 258,-1-5-516</inkml:trace>
          <inkml:trace contextRef="#ctx0" brushRef="#br1" timeOffset="163597.4873">17330 12200 11868,'63'-20'4773,"-31"13"-387,7 0 129,5 7-2193,-6-14-1161,10 5-516,-7-7-129,0 4-258,-8-4 0,-2 1-129,-12-2 0,-19 17-129,16-29 129,-16 29-129,-9-18 129,-7 17-258,-2 1 129,-3 0 0,0 14-129,-1 2 0,5 7 0,2 5 0,5 6 0,3-4 0,7 8-129,0-6 0,5 0-129,6-4 0,8 2-258,-6-14-516,15 2-2193,-10-7-1161,0-9 129,1-2-387,-3 0 0</inkml:trace>
          <inkml:trace contextRef="#ctx0" brushRef="#br1" timeOffset="163987.4879">18031 12051 12900,'0'0'4902,"13"14"-387,-1 2 129,-12-16-3096,25 41-645,-9-18-645,-3-4-645,6 8-645,-19-27-129,21 32-387,-21-32-258,0 0 129,0 0 645,0 0 516,16-21 516,-12-8 774,14 8 387,-11-18 387,21 14 129,-15-14-129,21 18-387,-13-8-258,13 17-258,-8 1-129,6 11-258,-5 9 0,0 14-129,-4 7 0,0 8-129,-5 2 0,-7 3-129,-1 0-258,-10-8-387,9 6-1290,-9-14-2580,0-9 129,0-18-516,0 0 258</inkml:trace>
          <inkml:trace contextRef="#ctx0" brushRef="#br1" timeOffset="164720.6893">18814 11834 13674,'76'-11'4773,"-19"9"0,13-3-258,15 5-2838,-10-4-774,7 1-387,-13-4-129,-3 5-129,-16-5 0,-13 5-129,-21 0 0,-16 2-129,-9 2 0,-14 7 0,-4 3-258,-6 1 0,4 6-258,-1-1 129,12 4-129,4-3 129,14 6 129,0-2 0,19 2 258,12 2 129,4-2 129,13 5 0,-2-5 258,8 5-129,-6-5 129,2 5-129,-13-7 0,-1 0 0,-15-1-129,-9-3-128,-10-3-130,-2-16 0,-27 27 0,-8-18 0,-11 0-130,-26-9-3095,5 0-1290,-10 0-645,1-4 129,-4 0-387</inkml:trace>
          <inkml:trace contextRef="#ctx0" brushRef="#br1" timeOffset="164283.8883">18889 11526 11610,'81'-128'5031,"-48"82"-258,-5 14 0,-10 0-1161,3 32-2322,-21 0-387,14 11-128,-14 12-775,2 12 0,-2 4 0,0 16 0,0 8 0,0 13 0,-5 4 0,1 6 0,1 2 0,-4-2 0,7-1 0,-6-16 0,6-1-646,-9-32-1934,6-3-2322,-6-17-129,9-16 0,-16 0-258</inkml:trace>
        </inkml:traceGroup>
      </inkml:traceGroup>
    </inkml:traceGroup>
    <inkml:traceGroup>
      <inkml:annotationXML>
        <emma:emma xmlns:emma="http://www.w3.org/2003/04/emma" version="1.0">
          <emma:interpretation id="{37C715CB-9A65-476A-B20B-D5C035393C28}" emma:medium="tactile" emma:mode="ink">
            <msink:context xmlns:msink="http://schemas.microsoft.com/ink/2010/main" type="paragraph" rotatedBoundingBox="2514,14753 22753,13572 22857,15352 2617,16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D57BAC-10A8-4BAD-9F68-8988450FA569}" emma:medium="tactile" emma:mode="ink">
              <msink:context xmlns:msink="http://schemas.microsoft.com/ink/2010/main" type="line" rotatedBoundingBox="2514,14753 22753,13572 22857,15352 2617,16532"/>
            </emma:interpretation>
          </emma:emma>
        </inkml:annotationXML>
        <inkml:traceGroup>
          <inkml:annotationXML>
            <emma:emma xmlns:emma="http://www.w3.org/2003/04/emma" version="1.0">
              <emma:interpretation id="{9ADD9EFB-3911-442B-BD41-96E4465A05E2}" emma:medium="tactile" emma:mode="ink">
                <msink:context xmlns:msink="http://schemas.microsoft.com/ink/2010/main" type="inkWord" rotatedBoundingBox="2606,14963 2632,15847 2572,15849 2546,14964"/>
              </emma:interpretation>
              <emma:one-of disjunction-type="recognition" id="oneOf20">
                <emma:interpretation id="interp100" emma:lang="en-US" emma:confidence="1">
                  <emma:literal>land</emma:literal>
                </emma:interpretation>
                <emma:interpretation id="interp101" emma:lang="en-US" emma:confidence="0">
                  <emma:literal>hand</emma:literal>
                </emma:interpretation>
                <emma:interpretation id="interp102" emma:lang="en-US" emma:confidence="0">
                  <emma:literal>(and</emma:literal>
                </emma:interpretation>
                <emma:interpretation id="interp103" emma:lang="en-US" emma:confidence="0">
                  <emma:literal>band</emma:literal>
                </emma:interpretation>
                <emma:interpretation id="interp104" emma:lang="en-US" emma:confidence="0">
                  <emma:literal>Wand</emma:literal>
                </emma:interpretation>
              </emma:one-of>
            </emma:emma>
          </inkml:annotationXML>
          <inkml:trace contextRef="#ctx0" brushRef="#br1" timeOffset="166140.2918">1136 13688 5418,'0'-18'4773,"0"18"-258,0 0 0,-12-5-1419,-6-4-516,18 9-903,0 0-387,0 0-258,-25 2-258,25-2 0,-3 25-258,3-2 0,0 7-258,3 9 129,-1 13-258,2 8 129,-1 8 1,-1 7-259,-2-1 0,0 1 0,2-4 0,0-5 0,-1-11 0,6-9 0,4-5 0,-6-16-646,11 5-386,-16-30-1677,2 18-2064,-2-18-387,0 0 129,18 9-387</inkml:trace>
        </inkml:traceGroup>
        <inkml:traceGroup>
          <inkml:annotationXML>
            <emma:emma xmlns:emma="http://www.w3.org/2003/04/emma" version="1.0">
              <emma:interpretation id="{E9E46F43-8641-4F9D-88B0-A7B3E630B5ED}" emma:medium="tactile" emma:mode="ink">
                <msink:context xmlns:msink="http://schemas.microsoft.com/ink/2010/main" type="inkWord" rotatedBoundingBox="3182,15038 4904,14937 4954,15795 3232,15896"/>
              </emma:interpretation>
            </emma:emma>
          </inkml:annotationXML>
          <inkml:trace contextRef="#ctx0" brushRef="#br1" timeOffset="166779.8929">1969 14245 8256,'28'-41'4386,"-24"16"258,-1 5-387,-3 4-1548,-16-12-774,16 28-903,-35-30-258,14 26-258,-8 2-129,6 8-129,-5 11-129,4 8 0,3 4-129,1 5 0,4-1 0,4-1 0,5-1 0,3-3 0,4-5 0,0 0 0,4-3 0,7-1 129,-11-19-129,28 27 0,-12-18 129,0-4-129,2-5 129,-18 0 0,30-3 0,-14-10 0,-2-6 129,1-1 0,-5-6 0,3 2 0,-6-2 0,2 6 0,-2-1 0,-7 21-258,9-21 129,-9 21 0,16 0-129,-16 0-129,28 21-129,-10-5-258,10 12-387,-12-13-1290,13 9-2451,-1-2-258,1-3-129,-4-4-258</inkml:trace>
          <inkml:trace contextRef="#ctx0" brushRef="#br1" timeOffset="167637.8942">2268 14259 12642,'0'0'4773,"19"-2"-387,-19 2 129,20 4-3354,3 14-516,-23-18-129,32 32-258,-16-15-258,-2 1-129,0 0-129,-5-2-258,4 3 0,-13-19-129,11 25 258,-11-25 129,0 0 0,0 0 258,0 0 258,17 7 129,-17-7 129,11-14 0,-6-2-129,-5 16 0,23-30-129,-7 14-129,4 0-129,3 4 129,2 1-129,7 7 0,5 4 129,3 0-129,2 13 0,4 6 0,3 3 129,-3 1-129,2 0 0,-4-4 129,-1-3-129,-6-5 0,-3-7 0,-5-4 129,-8-2 0,-3-11 0,-9-3 0,-8-3 0,-1-1 0,-9 4 0,-7 2 0,-3 3-129,-1 6-129,-3 5 129,2 0-129,1 9 129,2 7-129,6 2 0,3 1 0,4 1 129,3-1-129,2 1 129,4-4-129,-4-16 129,17 23 0,-17-23 0,29 7 258,-11-7 0,-1-16 0,5-5 0,-4-11 129,6-9-129,-6-12 129,2-13-258,-4-9 129,-2-5-258,-5-3 129,-4-1-258,-5 2 258,0 11 0,0 11 0,-7 13-129,-2 10 258,2 16-258,7 21 129,0 0 1,0 0-130,-7 34 0,7 3 0,11 13 0,1 10 0,4 9 0,4 8 0,1-2 0,8 6-517,-8-13-515,18 14-2193,-9-20-1677,2-3 0,0-11-387,6-7 129</inkml:trace>
        </inkml:traceGroup>
        <inkml:traceGroup>
          <inkml:annotationXML>
            <emma:emma xmlns:emma="http://www.w3.org/2003/04/emma" version="1.0">
              <emma:interpretation id="{91EB236C-BB12-42A8-8242-A5622830C6E7}" emma:medium="tactile" emma:mode="ink">
                <msink:context xmlns:msink="http://schemas.microsoft.com/ink/2010/main" type="inkWord" rotatedBoundingBox="5633,15809 5742,14990 6127,15041 6019,15860"/>
              </emma:interpretation>
              <emma:one-of disjunction-type="recognition" id="oneOf21">
                <emma:interpretation id="interp105" emma:lang="en-US" emma:confidence="0">
                  <emma:literal>0.</emma:literal>
                </emma:interpretation>
                <emma:interpretation id="interp106" emma:lang="en-US" emma:confidence="0">
                  <emma:literal>0,</emma:literal>
                </emma:interpretation>
                <emma:interpretation id="interp107" emma:lang="en-US" emma:confidence="0">
                  <emma:literal>O.</emma:literal>
                </emma:interpretation>
                <emma:interpretation id="interp108" emma:lang="en-US" emma:confidence="0">
                  <emma:literal>O,</emma:literal>
                </emma:interpretation>
                <emma:interpretation id="interp109" emma:lang="en-US" emma:confidence="0">
                  <emma:literal>o.</emma:literal>
                </emma:interpretation>
              </emma:one-of>
            </emma:emma>
          </inkml:annotationXML>
          <inkml:trace contextRef="#ctx0" brushRef="#br1" timeOffset="168090.2952">4393 13967 12900,'-23'-41'4902,"7"29"-387,-2 12 258,8 9-3225,-19 3-645,12 22-387,-7 3-258,5 11 0,1 8-129,6 2-129,6 5 0,6-3 0,0-3 0,13-7-129,6-8 129,4-6-129,4-9 129,3-11 129,2-9 129,6-7 129,-4-7 0,6-13 129,-8-12 130,4-4-646,-11-13 0,-2-5 0,-9-13 0,-7-3 0,-7-10 0,0-1 0,-12 2 0,-2 8 0,-4 7 0,-3 11 0,1 23 0,-12 7-130,14 23-4772,-16 16-387,4 17 129,-5 5-387</inkml:trace>
        </inkml:traceGroup>
        <inkml:traceGroup>
          <inkml:annotationXML>
            <emma:emma xmlns:emma="http://www.w3.org/2003/04/emma" version="1.0">
              <emma:interpretation id="{FEB49E90-F6CE-43A5-AABB-94120FEB8B4E}" emma:medium="tactile" emma:mode="ink">
                <msink:context xmlns:msink="http://schemas.microsoft.com/ink/2010/main" type="inkWord" rotatedBoundingBox="6830,14626 8900,14505 8973,15753 6902,15874"/>
              </emma:interpretation>
              <emma:one-of disjunction-type="recognition" id="oneOf22">
                <emma:interpretation id="interp110" emma:lang="en-US" emma:confidence="0.5">
                  <emma:literal>two</emma:literal>
                </emma:interpretation>
                <emma:interpretation id="interp111" emma:lang="en-US" emma:confidence="0">
                  <emma:literal>Two</emma:literal>
                </emma:interpretation>
                <emma:interpretation id="interp112" emma:lang="en-US" emma:confidence="0">
                  <emma:literal>twos</emma:literal>
                </emma:interpretation>
                <emma:interpretation id="interp113" emma:lang="en-US" emma:confidence="0">
                  <emma:literal>Twos</emma:literal>
                </emma:interpretation>
                <emma:interpretation id="interp114" emma:lang="en-US" emma:confidence="0">
                  <emma:literal>kwon</emma:literal>
                </emma:interpretation>
              </emma:one-of>
            </emma:emma>
          </inkml:annotationXML>
          <inkml:trace contextRef="#ctx0" brushRef="#br1" timeOffset="177387.9113">6117 13391 12255,'14'-54'5031,"-10"31"-387,-1 5 258,-1-5-1548,-2 23-2064,0 0-387,0 0-515,13 13-388,-6 13 0,-2 3 0,4 10 0,0 5 0,0 10 0,-2 3 0,0 5 0,-2-2 0,-3 5 0,2-1 0,-4-4 0,0 4 0,0-16-259,0 16-2450,0-25-2064,0-1-387,-2-13 0,-3-2-129</inkml:trace>
          <inkml:trace contextRef="#ctx0" brushRef="#br1" timeOffset="178214.713">5911 13778 9030,'14'-10'4257,"-14"10"-129,19-2-129,-1 2-1806,-18 0-774,41 7-516,-18-5-258,13 5-129,-1-2-129,12 1-129,1-6 129,5 0-129,0 0 0,3 0-129,-5-7 129,-1-1-129,-7 1-129,-8 2 129,-10-2 129,-5 3-129,-20 4 0,0 0 129,0 0 0,0 0 129,0 0-129,0 0-129,0 0 0,-16 2 129,7 14-258,2 5 129,3 4-129,1 4 0,-1 3-129,4 0 0,0 2 129,0-4-258,0 0 129,5-7-129,2 4-129,-3-11 129,7 3 0,-11-19 0,18 13 129,-18-13 129,19-4 0,-19 4 129,18-28 129,-7 8 129,-6-6-129,4 4 129,-6-4-129,3 6 0,-3 1-129,1 3 0,-4 16 0,9-18-129,-9 18 129,17 0-129,-17 0 0,25 34 0,-9-11 0,4 3 0,-2 3 0,1 1 129,-1-3 0,0-6 0,-2-7 0,2-3 129,-18-11-128,33 0-130,-17-12 0,4-12 0,-8-6 0,4-4 0,-7-3 0,-1-6 0,-8 1 0,0 1 0,-9 9 0,-15-6 0,21 15-4774,-15 2-128,18 21-387,-16-18 0</inkml:trace>
          <inkml:trace contextRef="#ctx0" brushRef="#br1" timeOffset="178589.1136">7421 13714 16125,'-45'-10'4644,"24"10"0,-2 3-387,9 20-3225,-9-1-387,10 10-258,1 3-258,5 4 0,3 1-129,4 1 0,4-6 0,10-1 0,2-6 129,3-5 0,3-10 0,1-8 129,0-5-128,2-10-130,-6-15 0,1-4 0,-8-10 0,-3-4 0,-7-1 0,-2-2 0,-3 5 0,-17-4 0,11 20-3355,-18-1-1676,3 15 0,-3 4-258</inkml:trace>
          <inkml:trace contextRef="#ctx0" brushRef="#br1" timeOffset="176732.7104">5470 14385 15996,'10'-16'4902,"6"-5"129,-16 21-516,0 0-3483,0 0-387,0 0-258,0 12-258,0 6 1,-2 5-389,-6-3-386,8 19-1419,-9-11-2580,-2 1-258,-5-4-258,-2-1-258</inkml:trace>
        </inkml:traceGroup>
        <inkml:traceGroup>
          <inkml:annotationXML>
            <emma:emma xmlns:emma="http://www.w3.org/2003/04/emma" version="1.0">
              <emma:interpretation id="{05CD225B-36E3-47AD-B941-9C30A91FC5BE}" emma:medium="tactile" emma:mode="ink">
                <msink:context xmlns:msink="http://schemas.microsoft.com/ink/2010/main" type="inkWord" rotatedBoundingBox="9518,14293 10840,14810 10505,15664 9184,15147"/>
              </emma:interpretation>
              <emma:one-of disjunction-type="recognition" id="oneOf23">
                <emma:interpretation id="interp115" emma:lang="en-US" emma:confidence="1">
                  <emma:literal>binary</emma:literal>
                </emma:interpretation>
                <emma:interpretation id="interp116" emma:lang="en-US" emma:confidence="0">
                  <emma:literal>bit nary</emma:literal>
                </emma:interpretation>
                <emma:interpretation id="interp117" emma:lang="en-US" emma:confidence="0">
                  <emma:literal>bi nary</emma:literal>
                </emma:interpretation>
                <emma:interpretation id="interp118" emma:lang="en-US" emma:confidence="0">
                  <emma:literal>b; nary</emma:literal>
                </emma:interpretation>
                <emma:interpretation id="interp119" emma:lang="en-US" emma:confidence="0">
                  <emma:literal>big nary</emma:literal>
                </emma:interpretation>
              </emma:one-of>
            </emma:emma>
          </inkml:annotationXML>
          <inkml:trace contextRef="#ctx0" brushRef="#br1" timeOffset="179415.9151">8008 13142 16383,'11'-64'4386,"-6"46"387,-2-4-645,13 26-2580,-16-4-645,18 39-257,-5-2-646,8 17 0,-1 5 0,3 10 0,-2 6 0,0 3 0,-1-2 0,-6-3 0,0-3 0,-6-8 0,-3-7 0,-2-12 0,-1-6 0,-2-12 0,2-9 0,-2-16 0,0 0 0,20-16 0,-8-7 0,4-4 0,2-3 0,3-4 0,2 2 0,2 6 0,0 2 0,2 8 0,-1 6 0,3 6 0,-4 4 0,3 14 0,-3 6 0,-2 7 0,-1 5 0,-6 3 0,-4 6 0,-3-2 0,-7-1 0,-2-1 0,-16-5 0,-6-4 0,-8-4 0,-7-5 0,-8-6 0,-3-6 0,-3-7 0,-1 0 0,2-9 0,4-5 0,3-2 0,6-8 0,10 3 0,-1-7-775,28 28-1031,-18-29-2709,16 13-258,2 16 0,4-19-258</inkml:trace>
          <inkml:trace contextRef="#ctx0" brushRef="#br1" timeOffset="179696.7156">9086 13634 15738,'0'0'4644,"0"0"-129,5 22-129,8 10-3096,-12-4-645,14 11-129,-3 2-516,1-3-258,6 6-645,-14-21-1806,8 4-1677,-6-8-129,-7-19-258,0 16-129</inkml:trace>
          <inkml:trace contextRef="#ctx0" brushRef="#br1" timeOffset="179837.1158">9059 13540 12642,'-23'-96'4644,"12"57"-516,6 14-258,-6 7-2580,11 18-4128,0 0-903,0 0-258,0 0-645</inkml:trace>
        </inkml:traceGroup>
        <inkml:traceGroup>
          <inkml:annotationXML>
            <emma:emma xmlns:emma="http://www.w3.org/2003/04/emma" version="1.0">
              <emma:interpretation id="{212DEDB9-6A4A-4ABA-97A1-B44E3D8BEBB8}" emma:medium="tactile" emma:mode="ink">
                <msink:context xmlns:msink="http://schemas.microsoft.com/ink/2010/main" type="inkWord" rotatedBoundingBox="11114,14824 13363,14693 13434,15901 11185,16032"/>
              </emma:interpretation>
            </emma:emma>
          </inkml:annotationXML>
          <inkml:trace contextRef="#ctx0" brushRef="#br1" timeOffset="180305.1166">9644 13517 14448,'13'12'4515,"10"28"-129,-11-12-258,-8-1-2838,12 14-516,-9-4-387,0 2-258,-1 0-387,-6-9-129,1 1-129,-1-15 129,0 0-129,0-16 0,0 0 129,0 0 258,-14-23 258,14 1 258,0-10 129,2 4 0,1-11 129,12 7 129,-6-8-129,8 10 129,-2-2-129,4 11-129,-3 1-257,5 11-259,-3 8 0,2 2 0,-1 14 0,1 8 0,0 7 0,-4 2 0,3 5 0,-8-3 0,8 9-904,-13-20-1547,6 11-2193,-1-9-129,5-6-129,2-5 0</inkml:trace>
          <inkml:trace contextRef="#ctx0" brushRef="#br1" timeOffset="181100.718">10591 13654 12771,'-23'-39'4644,"1"25"-387,-4 5 129,-7-2-2193,12 13-1032,-9 3-387,10 11-129,-1 2-258,7 5-258,5 2 129,5 2-129,3-2-129,1-2 0,1 2-129,6-6-129,4 2-129,-11-21 0,16 27 0,-16-27 129,18 5 129,-18-5 129,12-10 129,-12 10 129,13-39 129,-3 16 0,-4-8 129,4 6-129,-1-1-129,4 6 0,1 1-129,2 10 0,2 9 1,1 0-130,3 14 0,-1 9 0,2 2 0,-1 5 0,-3-1 0,1-3 0,-3-4 0,0-6 0,-1-6 0,1-6 0,1-4 0,0-7 0,0-7 0,3-8 0,-5-4 0,4-3 0,-6-5 0,-5-1 0,-2-1 0,-7 2 0,0 2 0,-6 4 0,-4 5 0,-6 0 0,0 10 0,-2 2 0,18 11 0,-28-8-388,28 8 1,-22 0 0,22 0 0,0 0 129,-9 14 0,9-14 129,0 0 129,0 0 129,16 10 129,0-10 0,-16 0 129,36 0 0,-17-5 0,6 3 1,0-3-388,6 3 0,-3 0 0,4 2 0,-2 2 0,2 9 0,-2 3 0,-3 6 0,0 3 0,-8 0 0,10 16-1291,-13-12-3353,0-1-387,-4-4 258,4-3-516</inkml:trace>
          <inkml:trace contextRef="#ctx0" brushRef="#br1" timeOffset="181506.3188">11564 13540 12384,'16'-36'4902,"-16"36"-387,0 0 258,21 0-774,-21 0-2967,18 20-645,-4-4 129,6 4-387,-1-1 1,4-1-130,2-4-130,-2-3 1,0-4 0,-1-7 129,-3 0 0,-1-5 0,-2-10 129,0-2 130,-3-3-259,-1 2 0,-5-1 0,-7 19 0,11-25 0,-11 25 0,0 0 0,0 21 0,-2 13 0,-10 10 0,-6 12 0,-7 17 0,-5 10 0,-8 13 0,-4 2 0,-3 0 0,2-2 0,3-5 0,9-1 0,-4-24-1420,21-4-3224,1-17-258,11-10 129,2-13-387</inkml:trace>
        </inkml:traceGroup>
        <inkml:traceGroup>
          <inkml:annotationXML>
            <emma:emma xmlns:emma="http://www.w3.org/2003/04/emma" version="1.0">
              <emma:interpretation id="{4CD47B92-9EBC-47F3-91C4-3B8DCB6BB404}" emma:medium="tactile" emma:mode="ink">
                <msink:context xmlns:msink="http://schemas.microsoft.com/ink/2010/main" type="inkWord" rotatedBoundingBox="14168,14653 16283,14274 16471,15322 14356,15701"/>
              </emma:interpretation>
              <emma:one-of disjunction-type="recognition" id="oneOf24">
                <emma:interpretation id="interp120" emma:lang="en-US" emma:confidence="0.5">
                  <emma:literal>operations</emma:literal>
                </emma:interpretation>
                <emma:interpretation id="interp121" emma:lang="en-US" emma:confidence="0">
                  <emma:literal>operation S</emma:literal>
                </emma:interpretation>
                <emma:interpretation id="interp122" emma:lang="en-US" emma:confidence="0">
                  <emma:literal>operation s</emma:literal>
                </emma:interpretation>
                <emma:interpretation id="interp123" emma:lang="en-US" emma:confidence="0">
                  <emma:literal>operation 3</emma:literal>
                </emma:interpretation>
                <emma:interpretation id="interp124" emma:lang="en-US" emma:confidence="0">
                  <emma:literal>operation }</emma:literal>
                </emma:interpretation>
              </emma:one-of>
            </emma:emma>
          </inkml:annotationXML>
          <inkml:trace contextRef="#ctx0" brushRef="#br1" timeOffset="182083.5198">12981 13480 12771,'-5'-36'4644,"-6"20"-387,11 16 258,-37-28-2838,37 28-645,-36 0-387,17 10-387,-6 6 0,2 9-258,1 5 129,3 4-258,3 4 258,7-1-258,5 0 129,4 1 0,6-3 0,8-3 0,4-5 0,7-4 258,-2-7-129,7-5 258,-5-8 0,3-3 258,-4-7-129,4-11-128,-8-12-388,3-2 0,-11-9 0,-1-3 0,-9-8 0,-2-1 0,-6-2 0,-10 7 0,-7 5 0,-7 9 0,0 13 0,-9 1 0,15 20-3871,-9 7-1160,6 16 129,6 2-516</inkml:trace>
          <inkml:trace contextRef="#ctx0" brushRef="#br1" timeOffset="182379.9203">13269 13453 16125,'24'-21'5031,"-24"21"-258,17 12-129,-18 8-3225,1 20-644,0 3-775,5 16 0,-3 5 0,3 9 0,0 5 0,1 2 0,1 0 0,-2-7 0,4-3 0,-7-15 0,7 0-904,-9-27-644,5-1-3225,-5-27-129,-3 18 129,3-18-387</inkml:trace>
          <inkml:trace contextRef="#ctx0" brushRef="#br1" timeOffset="182676.3206">13220 13430 13416,'28'-62'4773,"8"33"-258,12 8 258,7-4-2451,14 25-1161,-10-2-387,5 7-387,-7 10 0,-7 4-128,-15 6-259,-13 2 0,-17-1 0,-7-4 0,-19-3 0,-13-3 0,-7-1 0,-10-7 0,1 5-646,-16-13-2450,13 3-1806,-4-3 129,10 4-258,7-2-258</inkml:trace>
          <inkml:trace contextRef="#ctx0" brushRef="#br1" timeOffset="183549.9223">13597 13437 258,'108'5'1935,"-69"-5"645,11 2 129,-20-2-387,4 0 0,4-2-258,-8-8-129,9 4 129,-11-10-129,10 6 0,-15-12-258,9 12-129,-20-14-516,-12 24-129,13-33-258,-13 33-129,-7-25 0,-9 21-258,-7 4 0,-4 0-129,-3 11-129,-1 8 0,3 4 0,1 8 0,4 1 0,7 3-129,7-1 258,9 0-129,7-4 258,17-1-129,2-6 129,15-2 0,0-8 129,11-1 0,-4-10 0,5 0 0,-5-4-129,4-7 129,-6-7-257,-2-4-130,-6-3 0,-3-7 0,-6-6 0,-3-5 0,-6-1 0,-4-4 0,-7-1 0,-4 3 0,-5 3 0,0 5 0,-12 8 0,-8 8 0,-1 10 0,-8 4 0,8 6-259,-7 6-257,10 10-129,-2-4 0,11 4 129,9-16 129,-7 25 129,7-25 129,9 14 129,9-12 258,1-2 129,10 0 129,-1-4 0,10 1 0,-4-8 0,6 6 0,-2-2-386,3 3-130,-7-1 0,-1 5 0,-6 0 0,0 5 0,-6 8 0,-1 6 0,-3 3 0,-1 6 0,-1 2 0,-3 6 0,-1 1 0,-4 1 0,4 6 0,-11-12-904,14 7-3869,-12-7-387,6 0 129,3-10-516</inkml:trace>
        </inkml:traceGroup>
        <inkml:traceGroup>
          <inkml:annotationXML>
            <emma:emma xmlns:emma="http://www.w3.org/2003/04/emma" version="1.0">
              <emma:interpretation id="{435D4C36-B528-44E1-996E-70A3DFA0DFC4}" emma:medium="tactile" emma:mode="ink">
                <msink:context xmlns:msink="http://schemas.microsoft.com/ink/2010/main" type="inkWord" rotatedBoundingBox="16658,14219 19762,14038 19812,14898 16708,15079"/>
              </emma:interpretation>
            </emma:emma>
          </inkml:annotationXML>
          <inkml:trace contextRef="#ctx0" brushRef="#br1" timeOffset="183971.1231">15427 13366 12642,'-12'-64'4515,"-8"37"-129,-1 7 0,3 15-2838,-12-7-516,8 12-387,-4 3-258,8 13-129,0 4 0,7 5-129,3 0 0,2 0-129,6-1 0,0 0 0,0-3-129,6-3 0,2-2-129,-8-16 0,20 19 129,-20-19 129,23 2 129,-23-2 0,27-11 258,-9-3 129,-4-7 0,9-1 129,-5-2-258,5 2 0,2 6-128,3 9-259,-1 7 0,0 4 0,-2 17 0,-6 6-388,4 10-386,-16-9-1806,2 8-2193,-3-6-129,-1-1-129,0-11-387</inkml:trace>
          <inkml:trace contextRef="#ctx0" brushRef="#br1" timeOffset="184595.1242">15758 13343 11352,'66'-6'4773,"-18"3"-258,11 1 129,5-9-2322,12 11-1032,-8-5-516,6 3-129,-11-5-258,-5 5 0,-11-3-129,-8 5 0,-14-5 129,-8 3-258,-17 2 129,16 0-129,-16 0 0,0 0-129,2 19 0,0-3 0,0 8 0,0 0-258,3 10-129,-3-7-903,12 3-3225,-11-3-516,1-4 258,-4-5-645</inkml:trace>
          <inkml:trace contextRef="#ctx0" brushRef="#br1" timeOffset="184284.1236">15947 12999 15222,'32'-89'5031,"-18"63"-129,-4 6-258,10 20-3225,-20 0-645,23 36-129,-14 1-515,4 15-130,-5 6 0,3 8 0,-2 5 0,0 0 0,0 1 0,-6-12 0,8 6-1162,-11-20-3740,0-5-387,-4-12 258,-3-8-387</inkml:trace>
          <inkml:trace contextRef="#ctx0" brushRef="#br1" timeOffset="186264.3271">16644 13286 9159,'3'-27'4515,"-3"27"0,-8-23-258,-12 9-1290,20 14-1419,-36-2-516,19 4-387,-10 8-129,4 12-129,-2 1-129,0 7-129,0 4 129,4 3-387,3 2 258,5-1-129,6-1 0,7 0-129,4-5 258,12-3-258,7-6 258,7-5 129,2-6-129,7-6 129,-3-6 129,1-4 129,-3-12-129,0-5 129,-9-6-386,-2-7-130,-7-5 0,-5-5 0,-10-4 0,-1 0 0,-10-1 0,-10 9 0,-3 4 0,-5 6 0,-1 16 0,-8 3-646,17 11-4127,-10 12-387,7 13 258,2 2-516</inkml:trace>
          <inkml:trace contextRef="#ctx0" brushRef="#br1" timeOffset="185281.5253">16747 13247 6063,'-9'-57'4644,"27"37"-258,-18 20 129,16-12-774,-16-4-1419,0 16-645,0 0-387,0 0-387,0 0-129,0 0-387,0 0-129,-2 12 0,-7 8-258,0 5 129,-1 1-258,1 3 258,0-3-129,4 1 0,1-2 0,2-5 0,2-20 0,0 24 0,0-24 0,0 0 0,0 0 0,0 0-129,0 0 0,0 0-258,9 0-258,-9 0-774,13-14-2967,-13 14-258,1-18-129,-1 18-387</inkml:trace>
          <inkml:trace contextRef="#ctx0" brushRef="#br1" timeOffset="184922.7248">16747 13247 2193,'0'0'129,"7"-16"-129,-7 16 0,-16-13-2064</inkml:trace>
          <inkml:trace contextRef="#ctx0" brushRef="#br1" timeOffset="186841.5281">16991 13572 12642,'41'0'4902,"-22"0"-258,-1-2 129,-18 2-2967,36-17-645,-20 2-387,10 5 0,-4-10-129,1 0-129,-9-6-386,-2-1-130,-10-3 0,-2 0 0,-9-2 0,-10 1 0,-4 5 0,-8 3 0,3 7 0,-6 0-388,7 8-128,-1 0 0,8 8 0,1-2 0,19 2 129,-22 0 0,22 0 129,0 0 258,0 0 0,0 0 129,16 9 129,6-6 0,-1-3 258,9 0 0,-1-5 0,8 1 0,-7-5 0,6 4-257,-8-2-259,3 5 0,-5-1 0,1 3 0,-4 3 0,0 10 0,2 4 0,-3 7 0,1 2 0,-5 3 0,3 8 0,-10-14-1420,13 6-3353,-8-6-387,6-2 258,1-10-645</inkml:trace>
          <inkml:trace contextRef="#ctx0" brushRef="#br1" timeOffset="187184.7287">18058 13229 11997,'36'-71'4773,"-35"40"-258,-1 6 129,-19 1-2580,19 24-903,-30-9-387,30 9-258,-34 5-387,18 11 129,1 2-258,5 5 129,6 0-129,4 2 129,6 2-129,13-1 129,11 1-129,8 3 0,6-1 129,4-1 129,0-1-129,0 0 129,-10-4 0,-6 2 0,-16-6 1,-15 2-259,-13-5 0,-22 0 0,-12 1 0,-11-7-388,5 15-1676,-6-12-2580,1-1-516,2-3 0,8 0-516</inkml:trace>
        </inkml:traceGroup>
        <inkml:traceGroup>
          <inkml:annotationXML>
            <emma:emma xmlns:emma="http://www.w3.org/2003/04/emma" version="1.0">
              <emma:interpretation id="{6751505A-BC0F-4A85-B371-89B039AF6FC5}" emma:medium="tactile" emma:mode="ink">
                <msink:context xmlns:msink="http://schemas.microsoft.com/ink/2010/main" type="inkWord" rotatedBoundingBox="20340,13989 22769,13847 22834,14955 20404,15096"/>
              </emma:interpretation>
              <emma:one-of disjunction-type="recognition" id="oneOf25">
                <emma:interpretation id="interp125" emma:lang="en-US" emma:confidence="1">
                  <emma:literal>with</emma:literal>
                </emma:interpretation>
                <emma:interpretation id="interp126" emma:lang="en-US" emma:confidence="0">
                  <emma:literal>WI th</emma:literal>
                </emma:interpretation>
                <emma:interpretation id="interp127" emma:lang="en-US" emma:confidence="0">
                  <emma:literal>W th</emma:literal>
                </emma:interpretation>
                <emma:interpretation id="interp128" emma:lang="en-US" emma:confidence="0">
                  <emma:literal>W, th</emma:literal>
                </emma:interpretation>
                <emma:interpretation id="interp129" emma:lang="en-US" emma:confidence="0">
                  <emma:literal>we th</emma:literal>
                </emma:interpretation>
              </emma:one-of>
            </emma:emma>
          </inkml:annotationXML>
          <inkml:trace contextRef="#ctx0" brushRef="#br1" timeOffset="189321.9325">19035 13145 10965,'3'-23'4386,"-3"7"258,0 16-387,-16 0-2064,-11 4-903,15 19-516,-9-4-387,5 15 0,0 0-258,5 7 0,2-2 0,9 2-129,0 0 0,5-6 0,8-3 0,3-5-129,2-2 258,1-6-258,3-6 258,1-4-258,-2-9 387,2 0 0,0-11-258,0-7 387,-3-5-129,1-2 129,-5-7-258,-2 4 387,-5-2-387,0 5 129,-5 2-129,-2 7 0,-2 16-129,3-16 0,-3 16 0,13 8 0,-1 12 0,4 1-129,5 4 129,6 4 129,3-1-129,4-1 0,0-6 129,2 1-258,-4-10 387,0-3-128,-6-9-130,1 0 0,-8-14 0,1-6 0,-9-8 0,-2-4 0,-8-9 0,-1 0 0,-7-4 0,-11 3 0,-1 6 0,-10-3 0,13 28-1678,-10-8-3353,6 13-129,1 3-129,19 3-387</inkml:trace>
          <inkml:trace contextRef="#ctx0" brushRef="#br1" timeOffset="189524.7328">19846 13134 15609,'35'6'4902,"-19"12"0,-5 5-516,7 16-3225,-11 0-645,2 5-774,3 10-3354,-8-6-1290,-4 0 129,-2-7-516,-7-7-387</inkml:trace>
          <inkml:trace contextRef="#ctx0" brushRef="#br1" timeOffset="190507.5344">20342 13271 9675,'-14'-23'4773,"14"23"-387,21-7-129,13 4-1032,17 3-2322,3 0-387,12 0-387,3 0-258,0-13-258,2-1-129,-12-16-258,2-2 129,-17-20-129,-3 1 129,-12-15 258,-10-2 258,-5 2 516,-8-10 387,1 19 258,-7-5 0,0 23 129,-13-1-129,12 24 129,1 16-258,-16 0-129,5 13-129,6 24-257,-3 8-388,7 15 0,-1 6 0,0 9 0,2 1 0,0 1 0,0-3 0,0-10 0,0-5 0,0-16 0,0-9 0,0-15-130,0-19 1,0 0 0,16 0 258,-2-14 130,1-13-259,2-3 0,-1-4 0,4 2 0,-6 0 0,0 9 0,1 5 0,1 15 0,-16 3 0,30 30 0,-14 9 0,2 11 0,3 7 0,0 3 0,6 6 0,-9-9 0,17 5-4258,-19-10-902,0-6-258,-12-3-387</inkml:trace>
          <inkml:trace contextRef="#ctx0" brushRef="#br1" timeOffset="189899.1335">20495 12590 14835,'19'0'5031,"-19"0"-129,24 29-129,6 15-3225,-23 2-516,14 26-386,-8 0-646,6 16 0,-4 2 0,-3 1 0,0-2 0,-8-9 0,7 0-388,-18-23-4514,5-5-258,-12-19 129,1-6-387</inkml:trace>
        </inkml:traceGroup>
      </inkml:traceGroup>
    </inkml:traceGroup>
    <inkml:traceGroup>
      <inkml:annotationXML>
        <emma:emma xmlns:emma="http://www.w3.org/2003/04/emma" version="1.0">
          <emma:interpretation id="{202FA598-9F66-4E90-A284-97E4284E45F7}" emma:medium="tactile" emma:mode="ink">
            <msink:context xmlns:msink="http://schemas.microsoft.com/ink/2010/main" type="paragraph" rotatedBoundingBox="2402,16031 23457,14855 23533,16214 2478,173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6EAE7D-EEB6-4ED6-8EBA-D33F317417A4}" emma:medium="tactile" emma:mode="ink">
              <msink:context xmlns:msink="http://schemas.microsoft.com/ink/2010/main" type="line" rotatedBoundingBox="2402,16031 23457,14855 23533,16214 2478,17390"/>
            </emma:interpretation>
          </emma:emma>
        </inkml:annotationXML>
        <inkml:traceGroup>
          <inkml:annotationXML>
            <emma:emma xmlns:emma="http://www.w3.org/2003/04/emma" version="1.0">
              <emma:interpretation id="{CB77B30B-BA9B-4057-959F-E42082BA4617}" emma:medium="tactile" emma:mode="ink">
                <msink:context xmlns:msink="http://schemas.microsoft.com/ink/2010/main" type="inkWord" rotatedBoundingBox="2402,16395 4942,16128 5051,17158 2510,17426"/>
              </emma:interpretation>
              <emma:one-of disjunction-type="recognition" id="oneOf26">
                <emma:interpretation id="interp130" emma:lang="en-US" emma:confidence="1">
                  <emma:literal>operation</emma:literal>
                </emma:interpretation>
                <emma:interpretation id="interp131" emma:lang="en-US" emma:confidence="0">
                  <emma:literal>Operation</emma:literal>
                </emma:interpretation>
                <emma:interpretation id="interp132" emma:lang="en-US" emma:confidence="0">
                  <emma:literal>operations</emma:literal>
                </emma:interpretation>
                <emma:interpretation id="interp133" emma:lang="en-US" emma:confidence="0">
                  <emma:literal>Operations</emma:literal>
                </emma:interpretation>
                <emma:interpretation id="interp134" emma:lang="en-US" emma:confidence="0">
                  <emma:literal>•operation</emma:literal>
                </emma:interpretation>
              </emma:one-of>
            </emma:emma>
          </inkml:annotationXML>
          <inkml:trace contextRef="#ctx0" brushRef="#br1" timeOffset="191505.9363">1382 15187 9546,'-11'-28'4773,"-8"21"-129,-13 1-129,-16-6-2064,14 24-1032,-18-3-387,11 21-258,-8 2-258,13 11-129,-1 2-129,13 8-129,7 0 0,11-1 0,6-2 0,13-4 0,10-5-129,11-7 129,1-8 129,4-6-129,2-9 258,0-4-129,-2-7 129,-1-6-128,-8-11-259,-3-6 0,-8-8 0,-5-3 0,-6-8 0,-7-6 0,-2-9 0,-15-2 0,-6 0 0,-6 3 0,-2 9 0,-4 6 0,3 18 0,-11 5-517,42 18-4385,-41 25-516,25 13 258,2 3-516</inkml:trace>
          <inkml:trace contextRef="#ctx0" brushRef="#br1" timeOffset="191817.9369">1640 15253 15351,'32'-52'5031,"-32"52"0,14-17-258,-3 27-3870,-9 10-258,6 19-129,-4 2-258,5 16 1,-2 9-259,0 3 0,2 2 0,-2 2 0,0-3 0,0-6 0,2-2 0,-3-9-130,4-1-386,-8-17-645,10 8-129,-12-43-1161,0 29-2709,0-29 387,0 0-516,-14-6 129</inkml:trace>
          <inkml:trace contextRef="#ctx0" brushRef="#br1" timeOffset="192161.1375">1718 15294 7482,'16'-121'4644,"-2"68"129,11 8-387,5 20-1032,-3-16-1419,27 31-774,-10-6-129,15 16-387,-8 5 0,6 22-129,-12 5-129,-6 12-129,-13 6 0,-11 3 0,-14 1-129,-4-3 0,-18-4 0,-15-8-129,-8-6 0,-12-9-129,-1-8-129,-7-13-129,4-1 0,-6-4-258,7-3-258,-1-18-516,23 16-1548,3-13-1806,7 0 129,27 20-516,-21-28 129</inkml:trace>
          <inkml:trace contextRef="#ctx0" brushRef="#br1" timeOffset="193065.9391">2600 15198 10320,'29'-9'4644,"-29"9"129,28 0-387,-3 9-2193,-25-9-903,39 3-387,-19-3-258,10 4-129,-7-4 0,6 0-258,-8-5 129,2-2 0,-7-8-129,-16 15 0,13-33-129,-13 13-129,-11 0 129,-10 4-129,-10 4-129,-4 3 129,-6 7-258,-2 2 129,2 16 0,2 11 0,5 7 0,9 5 0,11 5-129,7 3 258,7 1-129,18-2 258,7-3-129,10-4 129,6-7 129,9-4 0,2-8 0,6-8 129,-4-8-129,4-4 129,-2-13-257,1-8-130,-6-11 0,-3-5 0,-9-10 0,-5-2 0,-11-7 0,-9 3 0,-14 3 0,-3 4 0,-15 5 0,-10 9 0,1 11 0,-5 5 0,3 12-130,3 1-386,8 3 258,18 0-129,-16 8 129,16-8 129,12 9 0,10-5 129,8-4 129,6 4 129,1-4-129,7 1 258,-4 1-129,0 5 129,-6 0-128,-2 9-259,-5 2 0,0 7 0,-8 2 0,1 8 0,-6 3 0,-2 4 0,-4 6 0,-8-3 0,7 10-646,-18-9-4256,2-1-387,-7-10 129,2-3-387</inkml:trace>
        </inkml:traceGroup>
        <inkml:traceGroup>
          <inkml:annotationXML>
            <emma:emma xmlns:emma="http://www.w3.org/2003/04/emma" version="1.0">
              <emma:interpretation id="{9E2AF3FB-E84D-4C29-8D3C-D1133158EC9F}" emma:medium="tactile" emma:mode="ink">
                <msink:context xmlns:msink="http://schemas.microsoft.com/ink/2010/main" type="inkWord" rotatedBoundingBox="5301,15964 8221,15801 8274,16741 5354,16905"/>
              </emma:interpretation>
            </emma:emma>
          </inkml:annotationXML>
          <inkml:trace contextRef="#ctx0" brushRef="#br1" timeOffset="193877.1405">4063 15159 10707,'7'-52'4644,"-7"27"129,-6 6-129,6 19-2451,-39-27-1032,39 27-516,-39-2-129,18 6-258,-4 8-129,3 11 0,5 4-129,1 5 129,5 2-129,4 3 0,5-1 0,2-2 0,2-2 0,7-6-129,1 1-129,3-9 129,1 0-129,-14-18 129,30 16 129,-14-16 0,-16 0 258,31-13 129,-21-10 0,8 3 129,-9-13 0,5 2 0,-3-2-129,0 6-129,-3 2-129,5 7 0,-13 18 0,27-5-129,-11 10 0,1 15 0,3 10-129,-1 7 129,5 6-129,-7-2-129,8 7-387,-12-18-1290,6 9-2709,-1-7-387,0-7 0,-2-9-516</inkml:trace>
          <inkml:trace contextRef="#ctx0" brushRef="#br1" timeOffset="194501.1416">4481 15020 10707,'-16'-14'4902,"16"14"0,21 0 0,13-9-1935,26 12-1419,-5-3-516,27 2-258,-2-2-387,11 0 0,-6 0-128,1 0-259,-12-3 0,-13-1 0,-10 4-259,-22-5-2579,-4 5-1935,-25 0-258,0 0-258,0 18-258</inkml:trace>
          <inkml:trace contextRef="#ctx0" brushRef="#br1" timeOffset="194220.3411">4749 14662 12900,'-9'-40'5289,"7"24"-258,2 16-258,0 0-2451,-16 1-1161,16 26-516,0 5-129,0 16-386,0 7-130,8 13 0,-1 8 0,3 8 0,5 1 0,-3-1 0,8 7-646,-19-17-4256,10-3-129,-6-15-129,1-12-258</inkml:trace>
          <inkml:trace contextRef="#ctx0" brushRef="#br1" timeOffset="195530.7434">5309 15016 11610,'0'0'4902,"16"0"-387,-12 15 258,5 19-2709,-9-11-903,0 25 0,0-7-516,2 10-258,-1 1-258,1-1-387,7 4-645,-9-12-3354,0-4-516,0-14 0,0-3-516</inkml:trace>
          <inkml:trace contextRef="#ctx0" brushRef="#br1" timeOffset="195733.5437">5317 14853 13029,'-8'-89'4902,"5"59"-516,-2 8 0,5 22-3096,0 0-1290,0 0-1548,23 20-2838,-4 7-129,11 8-258,3 4-129</inkml:trace>
          <inkml:trace contextRef="#ctx0" brushRef="#br1" timeOffset="196107.9443">5998 14995 14061,'-4'-34'4902,"4"34"-516,-28-14 129,28 14-3225,-39 16-516,17 9-387,-1 7-258,2 9 0,3 5-129,7 2 129,4 2-129,7-5 129,0-3-258,15-6 258,1-10 0,5-6 0,0-11 129,6-7 129,-8-8 129,6-11-129,-9-12-257,2-6-130,-9-10 0,-4-5 0,-5-1 0,-3-3 0,-10 6 0,-6 2 0,3 14 0,-14-7-2710,14 23-2321,0 2-129,16 14-258,0 0-129</inkml:trace>
          <inkml:trace contextRef="#ctx0" brushRef="#br1" timeOffset="196466.745">6254 14896 15222,'39'23'5031,"-19"-11"-129,1 6-387,-21-18-3225,28 39-774,-13-12-645,-10-8-516,8 17-903,-13-36-387,12 39 0,-12-39 129,0 0 516,0 0 645,25-14 645,-11-8 516,-7-20 1032,16 15 516,-17-23 0,19 25-258,-18-17-258,18 24-516,-13-4-386,13 19-646,-4 3 0,10 16 0,-5 7 0,4 13 0,-3 3 0,-4 7 0,0 7 0,-14-6 0,13 13-3226,-22-14-1934,-6 6 0,-10-11-387</inkml:trace>
        </inkml:traceGroup>
        <inkml:traceGroup>
          <inkml:annotationXML>
            <emma:emma xmlns:emma="http://www.w3.org/2003/04/emma" version="1.0">
              <emma:interpretation id="{46B48C6F-E192-4997-BF3A-AE8E912E4316}" emma:medium="tactile" emma:mode="ink">
                <msink:context xmlns:msink="http://schemas.microsoft.com/ink/2010/main" type="inkWord" rotatedBoundingBox="8929,15911 11889,15746 11941,16678 8981,16843"/>
              </emma:interpretation>
              <emma:one-of disjunction-type="recognition" id="oneOf27">
                <emma:interpretation id="interp135" emma:lang="en-US" emma:confidence="0.5">
                  <emma:literal>rules</emma:literal>
                </emma:interpretation>
                <emma:interpretation id="interp136" emma:lang="en-US" emma:confidence="0">
                  <emma:literal>antes</emma:literal>
                </emma:interpretation>
                <emma:interpretation id="interp137" emma:lang="en-US" emma:confidence="0">
                  <emma:literal>mules</emma:literal>
                </emma:interpretation>
                <emma:interpretation id="interp138" emma:lang="en-US" emma:confidence="0">
                  <emma:literal>Mules</emma:literal>
                </emma:interpretation>
                <emma:interpretation id="interp139" emma:lang="en-US" emma:confidence="0">
                  <emma:literal>riles</emma:literal>
                </emma:interpretation>
              </emma:one-of>
            </emma:emma>
          </inkml:annotationXML>
          <inkml:trace contextRef="#ctx0" brushRef="#br1" timeOffset="198884.7493">7526 15427 9417,'50'0'4386,"-31"0"129,1-3-129,-2 3-1548,-15-11-1032,18 9-258,-15-21-387,12 11-258,-13-18-129,7 3-258,-5-9 1,4-1-517,-7-6 0,-4 1 0,0-1 0,-13 0 0,-3 8 0,-9-1-388,0 11-128,-8 0-129,6 13 129,-5-1-129,9 13 0,-2-1 129,25 1 129,-23 3 0,23-3 258,0 0 258,0 18 0,16-11 258,0-7 0,5 4 0,-1-4 129,5 0 0,-6 0 0,4-2 0,-3-4-129,-1 5 0,-1-5 0,2 6-257,-1-3-130,1 3 0,-1-2 0,3 2 0,-3 4 0,5 6 0,-5 4 0,2 8 0,-1 4 0,-2 10 0,1 9 0,-10-6 0,16 25-2065,-11-16-2579,1 2-387,-6-8 0,3-3-129</inkml:trace>
          <inkml:trace contextRef="#ctx0" brushRef="#br1" timeOffset="199305.9499">8188 15180 15867,'7'-51'4515,"-7"51"129,1-20-387,-1 20-3096,0 0-516,9 20-258,-9 1-258,0 2 0,0 4 0,2 1-129,0 1-129,-2-3 0,3 1 0,1-7 0,-4-20 0,12 21 0,-12-21 129,20 0 258,-9-16 0,5-5 129,-4-11 0,6-2 1,-4-4-388,4 6 0,-6-1 0,3 6 0,-3 7 0,-12 20 0,30-1 0,-15 9 0,2 17 0,-1 6 0,6 8 0,-6-7-388,9 18-1160,-17-27-1935,12 3-1290,-4-17 0,2-7-129,3-7 0</inkml:trace>
          <inkml:trace contextRef="#ctx0" brushRef="#br1" timeOffset="199539.9503">8876 14794 13545,'3'-114'4902,"-6"66"-129,-6 11-129,-5-4-1935,14 41-1548,-16-27-128,16 27-1033,0 18 0,0 14 0,5 9 0,4 14 0,0 7 0,0 10 0,0 4 0,-6 1 0,8 12 0,-9-18-3742,5-4-1289,-5-12 0,8-5-387</inkml:trace>
          <inkml:trace contextRef="#ctx0" brushRef="#br1" timeOffset="200054.7513">9214 15091 12642,'55'-53'4773,"-19"28"-387,6-4 258,5 12-1806,-10-15-1548,14 9-516,-13-4-258,-4 4-129,-13 0 0,-9 1-257,-12 4-130,0 18 0,-28-17 0,-2 17 0,-2 1-130,-4 12-128,2 8 0,1 4 129,8 5-129,5 2 129,11 2-129,7 0 129,4 0 129,16-2 0,7-4 0,7-1 0,3-6 0,5-8 258,4-6-129,4-5 258,0-8-129,5-11 259,-1-10-517,7-3 0,-1-8 0,12 3 0,1-3 0,4 8 0,-6 5 0,-1 9 0,-8 9 0,-3 7 0,-9 11 0,-9 17 0,-17 8 0,-8 6 0,-7 10 0,-7 0 0,-9 5 0,-18-8 0,1 8 0,-28-14-2968,10-4-1934,-11-10-258,3-5-129</inkml:trace>
        </inkml:traceGroup>
        <inkml:traceGroup>
          <inkml:annotationXML>
            <emma:emma xmlns:emma="http://www.w3.org/2003/04/emma" version="1.0">
              <emma:interpretation id="{00B1E0AD-B54D-4D87-8221-1308C96EF16C}" emma:medium="tactile" emma:mode="ink">
                <msink:context xmlns:msink="http://schemas.microsoft.com/ink/2010/main" type="inkWord" rotatedBoundingBox="13131,15712 15548,15577 15596,16434 13179,16569"/>
              </emma:interpretation>
              <emma:one-of disjunction-type="recognition" id="oneOf28">
                <emma:interpretation id="interp140" emma:lang="en-US" emma:confidence="0.5">
                  <emma:literal>And</emma:literal>
                </emma:interpretation>
                <emma:interpretation id="interp141" emma:lang="en-US" emma:confidence="0">
                  <emma:literal>Ands</emma:literal>
                </emma:interpretation>
                <emma:interpretation id="interp142" emma:lang="en-US" emma:confidence="0">
                  <emma:literal>Ando</emma:literal>
                </emma:interpretation>
                <emma:interpretation id="interp143" emma:lang="en-US" emma:confidence="0">
                  <emma:literal>Anis</emma:literal>
                </emma:interpretation>
                <emma:interpretation id="interp144" emma:lang="en-US" emma:confidence="0">
                  <emma:literal>Ans.</emma:literal>
                </emma:interpretation>
              </emma:one-of>
            </emma:emma>
          </inkml:annotationXML>
          <inkml:trace contextRef="#ctx0" brushRef="#br1" timeOffset="201209.1533">11850 14593 14061,'12'-35'4644,"-12"35"-258,6-16 129,-6 16-2580,-4 12-903,-8 9-258,3 15-387,-5 1 129,-1 13-258,-4 3 1,1 8-259,2-2 0,0 1 0,4-3 0,1-4 0,4-5 0,2-7 0,1-9 0,2-10 0,2-22 0,0 0 0,0 0 0,0-20 0,0-15 0,7-6 0,4-9 0,5-9 0,2-5 0,3-2 0,2-5 0,7 2 0,-1-1 0,-1 10 0,-4 3 0,-3 13 0,-5 6 0,0 10 0,-7 10 0,-9 18 0,0 0 0,0 0 0,9 21 0,-8 4 0,3 9 0,1 2 0,1 10 0,3 2 0,-1 2 0,3 1 0,0 4 0,1 4 0,-1-2 0,0 5 0,-1-3 0,-1-2 0,0-4 0,-5-8 0,3-6 0,-7-16 0,3 2 0,-3-25-259,-9-4-4772,-1-12-129,3 0 129,-8-10-387</inkml:trace>
          <inkml:trace contextRef="#ctx0" brushRef="#br1" timeOffset="201396.3535">11827 14896 14190,'0'0'4128,"11"-9"-129,10 9 129,11 3-3225,2 4-1548,1-1-2967,4-6-387,8 0-129,-5 0-387</inkml:trace>
          <inkml:trace contextRef="#ctx0" brushRef="#br1" timeOffset="201973.5545">12378 14650 14190,'9'-23'4644,"-2"2"-129,-7 21 129,0 0-2451,0 23-1290,-1 0 0,1 11-387,-8 1-257,7 6-259,-6-2 0,1 2 0,1-7 0,0-4 0,3-8 0,2-22 0,-7 21 0,7-21 0,-6-14 0,3-8 0,1-6 0,0-6 0,0-2 0,2-4 0,0 0 0,2 1 0,4 4 0,1 4 0,2 7 0,1 6 0,-10 18 0,36-11 0,-11 15 0,7 17 0,3 9 0,6 9 0,2 6 0,0 5 0,-1-1 0,-4 1 0,-6-3 0,-7-7 0,-4-8 0,-3-5 0,-6-7 0,-12-20 0,18 16 0,-18-16 0,11-13 0,-8-10 0,-1-9 0,1-7 0,-3-7 0,4-8 0,0-3 0,-1-3 0,2 3 0,1 2 0,1 12 0,-3-3 0,13 26 0,-15-3-4258,-2 23-902,23-14-129,-7 14-258</inkml:trace>
          <inkml:trace contextRef="#ctx0" brushRef="#br1" timeOffset="202628.7559">13268 14385 10965,'-9'-55'4773,"9"55"-129,14-16-129,15 25-1548,-5-2-1419,30 23-516,-1-5-258,22 14-129,0 0-258,8 8-129,1-1 1,-4 5-259,-5-1 0,-8 2 0,-12-2 0,-12-1 0,-15-4 0,-13-1 0,-15-6 0,-15-6 0,-22-4 0,-20-8 0,-18-4 0,-14-7 0,-8 1 0,-7-8 0,1 3 0,0-5-259,12 4-257,2-4-387,25 2-645,-1-2-2838,22 0-258,9-4 0,13-1-129</inkml:trace>
          <inkml:trace contextRef="#ctx0" brushRef="#br1" timeOffset="202269.9552">13310 14502 12642,'0'0'5160,"0"0"-516,20 0 258,-20 0-1419,14 29-2580,-12-2 0,9 8-773,-8 2-130,4 4 0,0 0 0,-1-2 0,3 1 0,-8-14-646,12 10-902,-13-18-3096,0-18-258,0 0 0,0 0-258</inkml:trace>
        </inkml:traceGroup>
        <inkml:traceGroup>
          <inkml:annotationXML>
            <emma:emma xmlns:emma="http://www.w3.org/2003/04/emma" version="1.0">
              <emma:interpretation id="{FB7B5E78-3F14-49FE-8C1F-CA083639E5F4}" emma:medium="tactile" emma:mode="ink">
                <msink:context xmlns:msink="http://schemas.microsoft.com/ink/2010/main" type="inkWord" rotatedBoundingBox="16189,15349 18023,15246 18070,16084 16236,16187"/>
              </emma:interpretation>
              <emma:one-of disjunction-type="recognition" id="oneOf29">
                <emma:interpretation id="interp145" emma:lang="en-US" emma:confidence="1">
                  <emma:literal>and</emma:literal>
                </emma:interpretation>
                <emma:interpretation id="interp146" emma:lang="en-US" emma:confidence="0">
                  <emma:literal>ands</emma:literal>
                </emma:interpretation>
                <emma:interpretation id="interp147" emma:lang="en-US" emma:confidence="0">
                  <emma:literal>•and</emma:literal>
                </emma:interpretation>
                <emma:interpretation id="interp148" emma:lang="en-US" emma:confidence="0">
                  <emma:literal>amid</emma:literal>
                </emma:interpretation>
                <emma:interpretation id="interp149" emma:lang="en-US" emma:confidence="0">
                  <emma:literal>Wand</emma:literal>
                </emma:interpretation>
              </emma:one-of>
            </emma:emma>
          </inkml:annotationXML>
          <inkml:trace contextRef="#ctx0" brushRef="#br1" timeOffset="204781.5594">14943 14725 7998,'55'-25'4515,"-31"12"129,-10-3-258,-9-9-1806,13 17-387,-18-19-903,0 27-129,-2-32-387,2 32-129,-28-29-258,6 19-129,-6 1 129,-1 5-129,-1 4-129,0 0 0,0 7-129,5 6 0,2 3 258,5 3-387,4 5 258,3-1-129,7 2 129,-3 0-129,6-1 129,1 1-129,1-2 0,6 1 0,4-3-129,0-2 129,3-3 0,4-3 0,1-6 0,1-2 129,-2-5 0,1 0 129,1-9-128,-1-5-130,-3-7 0,6 0 0,-4-6 0,1 0 0,-5-1 0,2 5 0,-3 3 0,-2 4 0,-11 16 0,21-11 0,-21 11 0,30 16 0,-14 6 0,2 3 0,1 3 0,-3-1 0,8 10-517,-21-16-4256,10 1-516,-13-22 258,12 16-387</inkml:trace>
          <inkml:trace contextRef="#ctx0" brushRef="#br1" timeOffset="205608.3609">15315 14670 10965,'18'-47'4902,"-9"31"-387,-9 16 258,10-19-1806,-10 19-1806,16 5-129,-16-5-645,16 29 129,-7-10-258,-3 1 0,-1 3-387,0 0 258,-3-2-258,2-1 0,-3-4 0,-1-16-129,6 19 129,-6-19 129,0 0 0,21-1 129,-21 1 0,22-25 129,-10 9-129,-1-2 129,5 4-129,-2-4 0,4 6 0,1-1 0,3 6-129,1 2 0,5 5 0,4 1 0,6 8 0,6 7-129,8 0 129,5 2-129,3 0 0,6-4 129,0-3-129,-4-4 0,-3-5 129,-11-2 0,-7-4 0,-11-8 129,-9-3-129,-8-4 0,-8-1 129,-5-3-258,0 2 387,-5-1-516,-6 5 387,11 17-387,-29-20 387,29 20-129,-30 2-129,30-2 258,-28 30-258,19-12 129,0 5-129,5-2 258,4-1-387,0-2 258,4-2 0,-4-16 0,19 19 129,-19-19 0,27 2 129,-27-2 0,30-14 0,-15-7-129,2-10 1,-1-6-130,0-11 0,-3-9 0,-1-11 0,-5-8 0,1-8 0,-7 1 0,-1 3 0,0 7 0,-1 12 0,-5 11 0,-1 20 0,7 30 0,0 0 0,-7 29 0,7 15 0,5 13 0,8 7 0,1 7 0,4 4 0,3 1 0,1-8 0,2 3 0,-6-16-1033,12 11-2321,-12-20-1806,2-3 129,-2-13-387,-1-7 0</inkml:trace>
        </inkml:traceGroup>
        <inkml:traceGroup>
          <inkml:annotationXML>
            <emma:emma xmlns:emma="http://www.w3.org/2003/04/emma" version="1.0">
              <emma:interpretation id="{9B0830FB-9ECC-4DC4-954E-975BFCD88233}" emma:medium="tactile" emma:mode="ink">
                <msink:context xmlns:msink="http://schemas.microsoft.com/ink/2010/main" type="inkWord" rotatedBoundingBox="18491,15260 20738,15135 20791,16098 18545,16224"/>
              </emma:interpretation>
              <emma:one-of disjunction-type="recognition" id="oneOf30">
                <emma:interpretation id="interp150" emma:lang="en-US" emma:confidence="0">
                  <emma:literal>or;</emma:literal>
                </emma:interpretation>
                <emma:interpretation id="interp151" emma:lang="en-US" emma:confidence="0">
                  <emma:literal>OR',</emma:literal>
                </emma:interpretation>
                <emma:interpretation id="interp152" emma:lang="en-US" emma:confidence="0">
                  <emma:literal>or,</emma:literal>
                </emma:interpretation>
                <emma:interpretation id="interp153" emma:lang="en-US" emma:confidence="0">
                  <emma:literal>OR;</emma:literal>
                </emma:interpretation>
                <emma:interpretation id="interp154" emma:lang="en-US" emma:confidence="0">
                  <emma:literal>OR,</emma:literal>
                </emma:interpretation>
              </emma:one-of>
            </emma:emma>
          </inkml:annotationXML>
          <inkml:trace contextRef="#ctx0" brushRef="#br1" timeOffset="206045.1619">17346 14241 12126,'-3'-77'4773,"-15"51"-387,-7 8 258,4 18-3225,-16 0-387,8 21-387,-7 10-129,4 17-129,2 3-129,5 11 0,4 1 0,10-1-129,8-2 0,3-3-129,12-7 129,10-7-129,4-6 0,4-7 0,2-10 0,4-4 258,-2-12 0,3-4 129,-7-11 129,4-7-257,-7-10-259,1-6 0,-6-9 0,-3-5 0,-8-9 0,-7-3 0,-4-3 0,-13 3 0,-8 1 0,-10 6 0,-2 10 0,-10 6 0,6 21 0,-15-2-1420,22 18-3611,-8 9-258,10 12 129,3 2-387</inkml:trace>
          <inkml:trace contextRef="#ctx0" brushRef="#br1" timeOffset="206949.9633">17645 14191 10191,'25'-19'4773,"-25"19"129,22-8-387,-15 17-1419,-7-9-1806,10 34-387,-6-11-258,5 15-258,-6-1 0,4 7-129,-3-3 0,1 4-129,-3-6 0,-2-2 0,2-3 0,-2-2-258,0-5 129,0-6-129,-4-1 129,4-20-258,-7 23 258,7-23-129,0 0 129,-5-9 129,5-11-258,0-6 258,0-10-129,0-7 129,2-8-129,3-4 129,-1-8-258,4-2 129,1-1 0,2-2 0,1 6 0,4 5 0,4 9 129,5 7-129,5 11 0,4 12 0,5 9 129,2 9 0,4 2-129,-1 14 0,-3 4 0,-4 6 129,-8 3-129,-10 3 129,-10 1-129,-9 1 0,-9 0 0,-16-4-129,-5 1 129,-4-7-129,1 1 0,-1-9-129,7 0 129,7-3 0,20-13 0,-8 28 129,15-10-129,19 2 258,10 3-129,12 9 258,9 0-129,7 7 0,2-2 258,3 1-258,-5-8 259,-3 2-388,-10-5 0,-5-8 0,-10-3 0,-7-5 0,-8-4 0,-21-7 0,21 9 0,-21-9 0,0 0 0,0 0 0,0 0 0,0 0 0,0 0-1549,0 0-3353,0 0-258,0 0 0,-14-13-516</inkml:trace>
          <inkml:trace contextRef="#ctx0" brushRef="#br1" timeOffset="207667.5647">19257 14435 14061,'19'0'5031,"6"0"0,-25 0-258,0 0-3096,0 0-645,0 0-387,0 0-128,0 0-517,0 10 0,0-10 0,0 0 0,0 0 0,0 0 0,0 16 0,0-16-1033,-3 18-3869,3-18-129,-11 18-129,11-18-387</inkml:trace>
          <inkml:trace contextRef="#ctx0" brushRef="#br1" timeOffset="211661.1717">19216 14511 13674,'21'2'4773,"-21"-2"0,2 30-258,3-1-3612,-15-4-258,-6 7-387,-11 0-129,-3-2-387,1 6-258,-8-15-1032,16 4-3096,-2-7 129,5-2-258,18-16-258</inkml:trace>
        </inkml:traceGroup>
        <inkml:traceGroup>
          <inkml:annotationXML>
            <emma:emma xmlns:emma="http://www.w3.org/2003/04/emma" version="1.0">
              <emma:interpretation id="{C8268BE4-5FFF-4C07-9EDB-82ADBBDB33A0}" emma:medium="tactile" emma:mode="ink">
                <msink:context xmlns:msink="http://schemas.microsoft.com/ink/2010/main" type="inkWord" rotatedBoundingBox="21255,14978 23457,14855 23518,15947 21316,16070"/>
              </emma:interpretation>
              <emma:one-of disjunction-type="recognition" id="oneOf31">
                <emma:interpretation id="interp155" emma:lang="en-US" emma:confidence="1">
                  <emma:literal>and</emma:literal>
                </emma:interpretation>
                <emma:interpretation id="interp156" emma:lang="en-US" emma:confidence="0">
                  <emma:literal>ands</emma:literal>
                </emma:interpretation>
                <emma:interpretation id="interp157" emma:lang="en-US" emma:confidence="0">
                  <emma:literal>ad</emma:literal>
                </emma:interpretation>
                <emma:interpretation id="interp158" emma:lang="en-US" emma:confidence="0">
                  <emma:literal>amid</emma:literal>
                </emma:interpretation>
                <emma:interpretation id="interp159" emma:lang="en-US" emma:confidence="0">
                  <emma:literal>aid</emma:literal>
                </emma:interpretation>
              </emma:one-of>
            </emma:emma>
          </inkml:annotationXML>
          <inkml:trace contextRef="#ctx0" brushRef="#br1" timeOffset="212300.7728">20057 14285 7482,'18'-17'4902,"-7"-15"0,-8 14-258,-3-14-774,0 32-1548,-3-48-774,-3 30-516,-13-5-387,1 16-258,-9 7 0,-1 5-258,-2 18 0,-2 11-129,3 10 0,3 3 0,6 3-129,6-4 0,7-2 129,5-6-129,2-6 0,2-6-129,10-3 129,1-7-129,3-5 129,0-6 0,0-5 0,1-1 0,1-15 258,0-9 0,-2-7 129,4-2 129,-8-5 0,2 3 0,-5-1 1,-2 10-388,-1 4 0,-6 23 0,0 0 0,23 0 0,-13 23 0,3 6 0,5 10 0,-1-4 0,14 15-1678,-10-14-3224,0-2-258,-8-11-129,5-7-258</inkml:trace>
          <inkml:trace contextRef="#ctx0" brushRef="#br1" timeOffset="212721.9736">20363 14287 13287,'9'-18'4902,"21"6"0,-12 12-129,5 18-2709,-7-11-1161,11 11-387,-7-2-258,1 3 0,-5 3-258,-4-5-129,-1 5 0,-9-5 0,3 1-129,-5-18 129,4 23 0,-4-23 0,0 0 258,18 2 0,-18-2 129,21-19 0,-10-1 129,8-1-129,-1-6 0,7-1 1,0-1-259,5 2 0,2 2 0,0 8 0,2 2 0,-4 15 0,2 0 0,-4 24 0,-3 6 0,-1 7 0,-7 6 0,1 0 0,0 3 0,0-11-646,8 5-515,-26-40-1548,48 33-2064,-10-26-258,12-1 129,6-6-516</inkml:trace>
          <inkml:trace contextRef="#ctx0" brushRef="#br1" timeOffset="213205.5743">21825 14328 9933,'-3'-85'4773,"-24"46"0,-7 3-387,-7 18-1548,-10-7-1419,14 25-516,-10 0-258,13 13-258,1 10-129,8 11-129,5 1 0,10 4 0,4-3-129,6 1 129,2-5-129,10-5 0,6-6 0,7-3 129,2-11 0,7-3 129,-2-8 129,5-14-129,-1-19 129,4-13 1,-4-19-388,1-11 0,-5-11 0,-3-5 0,-6 0 0,-3 4 0,-8 8 0,-3 16 0,-7 15 0,-2 14 0,0 16 0,0 23 0,0 0 0,-6 12 0,6 22 0,0 14 0,7 11 0,4 21 0,3 5 0,1 9 0,1 4 0,0-2 0,-2 0 0,-2-10 0,-1-3 0,-9-27 0,8 2-4516,-10-17-902,0-4 129,-14-10-516</inkml:trace>
        </inkml:traceGroup>
      </inkml:traceGroup>
    </inkml:traceGroup>
    <inkml:traceGroup>
      <inkml:annotationXML>
        <emma:emma xmlns:emma="http://www.w3.org/2003/04/emma" version="1.0">
          <emma:interpretation id="{273FB678-72A1-4765-A74D-4CDE85ED28AC}" emma:medium="tactile" emma:mode="ink">
            <msink:context xmlns:msink="http://schemas.microsoft.com/ink/2010/main" type="paragraph" rotatedBoundingBox="2290,17361 21671,16415 21752,18070 2371,190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429BDB-878D-439F-B4DB-C1275A4B3046}" emma:medium="tactile" emma:mode="ink">
              <msink:context xmlns:msink="http://schemas.microsoft.com/ink/2010/main" type="line" rotatedBoundingBox="2290,17361 21671,16415 21752,18070 2371,19015"/>
            </emma:interpretation>
          </emma:emma>
        </inkml:annotationXML>
        <inkml:traceGroup>
          <inkml:annotationXML>
            <emma:emma xmlns:emma="http://www.w3.org/2003/04/emma" version="1.0">
              <emma:interpretation id="{32B80E87-DBD1-48ED-BBA5-6785EEFC4C3B}" emma:medium="tactile" emma:mode="ink">
                <msink:context xmlns:msink="http://schemas.microsoft.com/ink/2010/main" type="inkWord" rotatedBoundingBox="2320,17966 3101,17928 3125,18406 2343,18444"/>
              </emma:interpretation>
              <emma:one-of disjunction-type="recognition" id="oneOf32">
                <emma:interpretation id="interp160" emma:lang="en-US" emma:confidence="1">
                  <emma:literal>a</emma:literal>
                </emma:interpretation>
                <emma:interpretation id="interp161" emma:lang="en-US" emma:confidence="0">
                  <emma:literal>A</emma:literal>
                </emma:interpretation>
                <emma:interpretation id="interp162" emma:lang="en-US" emma:confidence="0">
                  <emma:literal>cr</emma:literal>
                </emma:interpretation>
                <emma:interpretation id="interp163" emma:lang="en-US" emma:confidence="0">
                  <emma:literal>Cr</emma:literal>
                </emma:interpretation>
                <emma:interpretation id="interp164" emma:lang="en-US" emma:confidence="0">
                  <emma:literal>or</emma:literal>
                </emma:interpretation>
              </emma:one-of>
            </emma:emma>
          </inkml:annotationXML>
          <inkml:trace contextRef="#ctx0" brushRef="#br1" timeOffset="215951.1793">1120 16808 7998,'18'-22'4515,"-18"22"258,20-32-1032,-4 29-903,-16-22-645,12 18-774,-12-13-387,0 20-387,0-21-129,0 21 0,-14-18-258,14 18-129,-28-12 0,8 12 0,-3 0-129,-4 0 0,-1 3 129,-1 8-129,-1 5 0,2 7 0,3 4 0,2 3 0,3 2 0,4 4 0,7 1 0,6 0 0,3 1 0,3-5 0,11-2 0,6-6-129,3-1 258,5-6-129,4-2 129,4-7-129,0-4 0,-1-3 0,1-2 129,-4-5-129,-2-9 0,-2-2 129,-4-6 0,-7-1 129,-2-3-129,-3-1 129,-7-2-129,3 4 129,-7 1 1,1 4-259,0 4 0,-2 16 0,7-20 0,-7 20 0,18 0 0,-18 0 0,26 29 0,-4-10 0,-1 6 0,2 2 0,6 3 0,-8-3-646,13 9-515,-16-24-1935,10 11-2064,2-7 129,4-2-258,7-8-258</inkml:trace>
        </inkml:traceGroup>
        <inkml:traceGroup>
          <inkml:annotationXML>
            <emma:emma xmlns:emma="http://www.w3.org/2003/04/emma" version="1.0">
              <emma:interpretation id="{BE28F902-0410-45E8-9F4C-BC388B9C1B84}" emma:medium="tactile" emma:mode="ink">
                <msink:context xmlns:msink="http://schemas.microsoft.com/ink/2010/main" type="inkWord" rotatedBoundingBox="3778,17222 10539,17038 10581,18591 3821,18775"/>
              </emma:interpretation>
              <emma:one-of disjunction-type="recognition" id="oneOf33">
                <emma:interpretation id="interp165" emma:lang="en-US" emma:confidence="1">
                  <emma:literal>complement</emma:literal>
                </emma:interpretation>
                <emma:interpretation id="interp166" emma:lang="en-US" emma:confidence="0">
                  <emma:literal>complemen t</emma:literal>
                </emma:interpretation>
                <emma:interpretation id="interp167" emma:lang="en-US" emma:confidence="0">
                  <emma:literal>Complement</emma:literal>
                </emma:interpretation>
                <emma:interpretation id="interp168" emma:lang="en-US" emma:confidence="0">
                  <emma:literal>comple men t</emma:literal>
                </emma:interpretation>
                <emma:interpretation id="interp169" emma:lang="en-US" emma:confidence="0">
                  <emma:literal>complemen 7</emma:literal>
                </emma:interpretation>
              </emma:one-of>
            </emma:emma>
          </inkml:annotationXML>
          <inkml:trace contextRef="#ctx0" brushRef="#br1" timeOffset="219367.5853">6836 16655 15093,'26'-11'5031,"-6"11"-129,-20 0-258,0 0-3354,2 20-387,-2-20-387,0 32-258,-6-15-128,-1 3-260,-2 3-128,-3-5 0,7 5-258,5-23 0,-15 27 0,15-27 0,0 0 258,0 0 0,9-2 387,9-16 0,-4-10 387,11-1-129,-5-10 0,6 7 129,-6-5-129,5 8 0,-7 6-129,7 11-128,-4 10-130,2 6 0,2 13 0,2 10 0,-1 3 0,1 4 0,-4 2 0,-3-4 0,-6-2 0,-2-5 0,-5-6 0,-3-3 0,-4-16 0,4 20 0,-4-20 0,0 0 0,0 0 0,16-13 0,-9-3 0,2-3 0,-1-2 0,3-4 0,2 0 0,-1 2 0,-1 1 0,1 3 0,1 1 0,3 5 0,0 5 0,3 4 0,4 4 0,4 9 0,5 5 0,7 7 0,2 3 0,9 0 0,0-2 0,8-3 0,3-6 0,3-8 0,0-5 0,0-5 0,0-8 0,-4-8 0,-3 0 0,-7-4 0,-7 0 0,-11 2 0,-9-2 0,-9 7 0,-14 18 0,0-21 0,0 21 0,-26-4 0,1 4 0,0 13 0,-2 6 0,2 4 0,2 2 0,5 7 0,6 2 0,5 0 0,5 1 0,2 1 0,16 1 0,7-5 0,7-1 0,4-8 0,5-4 0,-3-8 0,8 5 0,-17-16-4645,7 0 1,-8-12-516,-2-3 129</inkml:trace>
          <inkml:trace contextRef="#ctx0" brushRef="#br1" timeOffset="219773.186">8515 16591 17286,'-6'-16'4773,"6"16"258,18 21-387,9 9-3611,-11-10-1033,11 10 0,-6-1 0,2-1 0,-3 1 0,-8-6 0,2-4 0,-14-19 0,13 27 0,-13-27 0,0 0 0,0 0 0,10-25 0,-2 2 0,0-9 0,5-4 0,-1-3 0,8 4 0,0-3 0,4 12 0,1 4 0,4 15 0,-3 7 0,5 14 0,-3 11 0,2 11 0,-5 3 0,-2 4 0,-1 3 0,-8-7 0,0 2 0,-10-13 0,10 8-130,-19-20-4514,5-16-129,0 0-258,0 0 129</inkml:trace>
          <inkml:trace contextRef="#ctx0" brushRef="#br1" timeOffset="216590.7804">2545 16756 10191,'-10'-39'4902,"-8"27"129,-2 3-258,-3 12-2193,-9-3-1290,14 14-387,-8 1-387,6 10-258,2 3 0,4 4-129,5 2-129,7 0 129,2-2-258,7 0 129,9-6 129,8-2-258,0-7 258,7-1-258,1-5 258,0-6-258,2-5 258,-4 0 0,-2-12-258,-1-4 258,-6-5-129,-3-3 129,-5-6 0,-3 2 129,-6-4-258,1 3 258,-5 1 0,0 3 0,0 2-129,0 7 130,0 16-259,-2-16 0,2 16 0,0 12 0,0 10 0,6 4 0,4 8 0,1 3 0,5 2 0,0 1 0,2-3 0,1-3 0,3-8 0,1-2 0,-2-8 0,1-9 0,-1-6 0,0-1 0,-1-16 0,-2-7 0,-6-7 0,-1-5 0,-8-5 0,-1-4 0,-2-2 0,-9 1 0,-5 6 0,-4 3 0,-1 10 0,-5 3 0,7 17 0,-10-6-1291,27 12-3869,-28 16-258,20 3 129,7 1-645</inkml:trace>
          <inkml:trace contextRef="#ctx0" brushRef="#br1" timeOffset="217729.5824">3342 16749 14061,'30'7'5031,"-30"-7"-129,27 30-129,-4 1-3354,-17-15-516,11 9-387,-10-6-258,2 1-258,0-3-258,-9-17 0,11 25-129,-11-25 129,0 0 0,0 0 0,16 0 129,-16 0 129,16-30 258,-4 5 0,-1-5 129,3 2-129,-1-6 129,3 5-129,0 3 0,3 4-129,1 6 0,-1 9-129,5 4 129,0 3-129,0 5 0,0 9 129,-2 2-129,-3 0 0,-1 2 130,-2 0-130,-3-2 0,-4 0 0,-9-16 0,14 26 0,-14-26-130,14 22 130,-14-22-129,0 0 129,23 14 0,-23-14 0,16 0 0,-16 0 0,14-14 129,-14 14-129,9-25 130,-9 25-130,11-32 0,-4 16 0,2-2 0,-9 18 0,28-27 0,-8 18 0,3 8 0,6 1 0,1 7 0,2 9 0,2 2 0,1 3 0,-1-1 0,2-4 0,-3-6 0,1-3 0,-2-7 0,4-5 0,-2-11 0,1-5 0,2-10 0,3 1 0,-5-2 0,-1-2 0,-7 6 0,-2 3 0,-8 5 0,-17 20 0,18-7 0,-18 7 0,2 31 0,-2 2 0,0 8 0,-2 5 0,0 10 0,1 1 0,-1 1 0,0 3 0,0-1 0,0 1 0,2 1 0,-3-3 0,3-4 0,-4-9 0,4-3 0,-5-22-646,5-1-128,0-20 0,-11-9 0,1-25-129,8 0 258,-11-19-129,13 3 258,-8-12 129,8-4 0,-2 4 387,2-6 129,0 9 258,2-3 0,10 14 258,-3-2-129,16 20 129,-6 2 0,15 17-129,0 2-129,10 9 0,-4 9 0,2 10-129,-6 3 0,-4 6 129,-7-1-258,-6 1 129,-10-3-129,-3-3 1,-6-3-130,0-19 0,-27 25 0,2-18 0,-2 2-646,-15-9-902,10 0-3096,-15 0-645,6-3 258,-3-5-774</inkml:trace>
          <inkml:trace contextRef="#ctx0" brushRef="#br1" timeOffset="218072.783">5124 15993 13416,'123'-82'5289,"-73"52"-516,-7 9 258,-11-8-3096,-4 29-1032,-28 0-258,25 36-129,-23-1-257,1 17-259,-3 7 0,4 17 0,0 4 0,1 9 0,2-2 0,2 2 0,3-2 0,-1-7 0,3-3 0,-7-18 0,15 8-3097,-17-24-1934,7-4-129,-12-14-258,8-2-129</inkml:trace>
          <inkml:trace contextRef="#ctx0" brushRef="#br1" timeOffset="218478.3837">5658 16728 14835,'85'-18'5160,"-31"11"-387,8 1 0,-16-4-3354,29 10-774,-9-7-129,0 1-258,-11-3 130,-7-1-388,-13-3 0,-10 1 0,-12-8 0,-10 3 0,-6-3 0,-15 4 0,-5 2 0,-4 7 0,-3 5 0,0 2 0,3 12 0,4 10 0,5 6 0,4 4 0,7 5 0,5 1 0,2 3 0,12-2 0,8-2 0,5-3 0,7-4 0,4-3-259,6-2 1,-3-13-387,9 8-516,-14-20-1806,5 0-1806,-1 0 0,-5-2-258,-2-10-129</inkml:trace>
        </inkml:traceGroup>
        <inkml:traceGroup>
          <inkml:annotationXML>
            <emma:emma xmlns:emma="http://www.w3.org/2003/04/emma" version="1.0">
              <emma:interpretation id="{D646BF89-2ADD-4B8D-A39E-6FF38AF12CAD}" emma:medium="tactile" emma:mode="ink">
                <msink:context xmlns:msink="http://schemas.microsoft.com/ink/2010/main" type="inkWord" rotatedBoundingBox="11016,17293 15851,17057 15914,18355 11079,18591"/>
              </emma:interpretation>
            </emma:emma>
          </inkml:annotationXML>
          <inkml:trace contextRef="#ctx0" brushRef="#br1" timeOffset="220256.7868">9584 16359 12642,'-16'-24'4773,"9"-3"-129,17 27 258,14-7-1806,34 17-1032,1-10-1418,37 4-646,5-4 0,20 0 0,0 0 0,0 0 0,-10-4 0,-17-1 0,-16 2 0,-28-3 0,-18 6 0,-32 0 0,0-14-3871,-13 9-1031,-4 3-129,-8-3-387</inkml:trace>
          <inkml:trace contextRef="#ctx0" brushRef="#br1" timeOffset="220022.7864">9548 16036 17802,'75'-54'4773,"-43"54"129,-9 6-258,6 28-3998,-15 1-646,4 18 0,-9 6 0,3 9 0,-5 1 0,0 2 0,-1-1 0,-3-6 0,6 2 0,-9-26-259,0 5-4514,0-18-258,0-8 258,0-19-516</inkml:trace>
          <inkml:trace contextRef="#ctx0" brushRef="#br1" timeOffset="221504.789">11272 16379 11739,'14'-46'4386,"-17"26"0,-15 2 129,-11 18-1161,-15-14-1806,14 18-516,-11 5-387,9 17-129,-2 3-258,11 12 0,1 3-128,10 6-130,5 0 0,5 0 0,2-4 0,7-5 0,9-4 0,4-5 0,1-5 0,6-4 0,-1-12 0,7-2 0,-5-9 0,4-2 0,-4-16 0,6-7 0,-11-11 0,1-3 0,-12-10 0,-5-3 0,-7-9 0,-3 1 0,-13 0 0,-8 4 0,-1 8 0,-5 7 0,7 15 0,-7 1 0,30 25-1291,-29 7-3611,22 13-258,0 1 129,7 7-387</inkml:trace>
          <inkml:trace contextRef="#ctx0" brushRef="#br1" timeOffset="221723.1893">11587 16304 16899,'51'-30'4773,"-26"25"258,-3 1-387,1 27-3224,-16-3-1420,7 23 0,-9 5 0,-1 12 0,-4 6 0,0 9 0,-7 1 0,0-3 0,1 0 0,1-7 0,5 0 0,0-13 0,0 2 0,0-19 0,9 10-1291,-9-26-2708,0-4-774,0-16 129,0 0-387,-5-20 258</inkml:trace>
          <inkml:trace contextRef="#ctx0" brushRef="#br1" timeOffset="221972.7898">11653 16717 7224,'-4'-148'3999,"6"83"387,7-1-129,10 5-516,15 22-903,-5-11-774,22 33-645,-10-7-387,12 26-129,-10 7-258,2 16-386,-12 3-259,-4 12 0,-13 1 0,-9 3 0,-7-3 0,-14-6 0,-11-4 0,-11-6 0,-3 3 0,-21-23-1936,-1 10-2579,-5-10-258,4 2 129,0-5-516</inkml:trace>
          <inkml:trace contextRef="#ctx0" brushRef="#br1" timeOffset="222846.3913">12256 16473 14964,'48'-9'4773,"-18"9"-129,4-3-129,5 8-2451,-4-8-1032,15 3-387,-5-11-515,1 0-130,-7-5 0,0-3 0,-10-8 0,-10 0 0,-10-1 0,-9 1 0,-9 2 0,-14 4 0,-7 5 0,-8 7 0,-2 7 0,-3 2 0,2 7 0,4 13 0,5 7 0,7 5 0,9 7 0,10 2 0,6 0 0,16 0 0,9-1 0,13-4 0,6-6 0,11-5 0,2-7 0,7-6 0,0-12 0,-2 0 0,-3-7 0,0-9 0,-8-14 0,-6-4 0,-6-7 0,-7-3 0,-9-2 0,-5-6 0,-9 0 0,-7 3 0,-2 11 0,-11-1 0,-1 11 0,-10 5 0,4 8 0,-3 6 0,3 6 0,2 1 0,16 2 0,-19 0 0,19 0 0,0 0 0,0 0 0,16 4 0,0-3 0,3-1 0,3 0 0,4 0 0,-1 0 0,2-5 0,0-2 0,1 2 0,-3-4 0,0 5 0,-2 1 0,-2 1 0,-1 2 0,-1 2 0,-3 8 0,0 6 0,-1 2 0,-3 11 0,1 3 0,-5 7 0,0 3 0,-3 3 0,0 5 0,-5-8 0,6 14-388,-8-26-2192,2 12-2193,0-11-258,0-3 0,0-6-129</inkml:trace>
          <inkml:trace contextRef="#ctx0" brushRef="#br1" timeOffset="223376.7923">13805 16335 12255,'48'-40'4644,"-20"17"-258,3 2 129,-10-13-2193,16 20-903,-17-13-516,7 9-387,-15-3 0,-12 21-258,4-27 0,-4 27-129,-25-8 129,0 8-129,-4 7-129,-1 5 0,3 6 0,3 1 0,4 5 129,7 2-129,8 3 0,5-1 0,4 4 0,10 0 130,2 0-130,4 0 0,1-5 0,4-6 0,-2-8 0,2-6 0,-2-7 0,2-7 0,-2-16 0,0-4 0,0-9 0,4 1 0,-2-3 0,1 5 0,-2 4 0,-1 10 0,0 10 0,0 9 0,-2 19 0,-3 17 0,0 8 0,-6 4 0,8 9 0,-13-14-1420,11 10-3353,-8-12-387,5-7 258,-3-14-516</inkml:trace>
        </inkml:traceGroup>
        <inkml:traceGroup>
          <inkml:annotationXML>
            <emma:emma xmlns:emma="http://www.w3.org/2003/04/emma" version="1.0">
              <emma:interpretation id="{4FA86282-904C-44FB-998C-521ACE6E8D3A}" emma:medium="tactile" emma:mode="ink">
                <msink:context xmlns:msink="http://schemas.microsoft.com/ink/2010/main" type="inkWord" rotatedBoundingBox="16251,16951 18320,16850 18365,17784 16296,17885"/>
              </emma:interpretation>
            </emma:emma>
          </inkml:annotationXML>
          <inkml:trace contextRef="#ctx0" brushRef="#br1" timeOffset="224156.7937">14801 16073 11997,'96'0'5031,"-28"0"-387,5 0 258,10 0-1677,-6-5-2193,15 1-387,-5-5-387,-1 2 0,-12 0-129,-11-2-129,-15 0 129,-14 6-129,-15 3 0,-19 0 129,0 0-129,-12 9-129,-10 8-129,-3 3 129,2 8-258,0 6 129,7 5 0,4 6 129,8-1-129,4 3 258,11-5 0,8-1 258,4-7 0,8-6 0,-5-10 129,6-12-129,-7-12 129,2-15 1,-11-15-388,-5-6 0,-6-10 0,-5-8-130,-2 3-515,-17-13-2064,6 22-2193,-5 6 0,4 11-387,2 12 0</inkml:trace>
          <inkml:trace contextRef="#ctx0" brushRef="#br1" timeOffset="223688.7928">15096 15692 14964,'31'-53'5031,"-31"53"-258,24-14-129,-24 14-3354,8 27-645,-3 5-129,0 12-387,-1 6 258,-1 7-129,1 1-128,-1 3-260,3 1-128,-6-14-774,7 7-3225,-7-10-774,0-2 258,-7-10-516</inkml:trace>
          <inkml:trace contextRef="#ctx0" brushRef="#br1" timeOffset="224640.3943">16034 16429 15738,'105'30'5031,"-52"-19"0,-5-11-258,9 7-3612,-20-7-516,4-5-257,-9-11-388,-3-8 0,-10-4 0,-4-9 0,-8-1 0,-7-8 0,0 2 0,-7-6 0,-6 11 0,-8-2-646,3 12 1,-7 1-129,9 15-129,-5 1 129,21 12 129,-23 0 129,23 0 258,0 14 258,0-14 258,23 21 258,-6-17 0,10 5 129,-2-9 129,9 5-129,-6-5 0,6 0-129,-5 0-129,3 0-128,-6 0-259,5 0 0,-3 0 0,0 6 0,-1 4 0,2 8 0,-3 2 0,1 6 0,-4 5 0,-5 2 0,1 15 0,-15-17-1162,16 15-3740,-19-3-387,3 3 258,-4-7-645</inkml:trace>
        </inkml:traceGroup>
        <inkml:traceGroup>
          <inkml:annotationXML>
            <emma:emma xmlns:emma="http://www.w3.org/2003/04/emma" version="1.0">
              <emma:interpretation id="{6833A301-75F4-4F26-B0DC-F93E500CF567}" emma:medium="tactile" emma:mode="ink">
                <msink:context xmlns:msink="http://schemas.microsoft.com/ink/2010/main" type="inkWord" rotatedBoundingBox="19314,17151 21701,17034 21745,17918 19357,18034"/>
              </emma:interpretation>
            </emma:emma>
          </inkml:annotationXML>
          <inkml:trace contextRef="#ctx0" brushRef="#br1" timeOffset="225279.9956">17850 15981 13803,'16'0'5160,"-11"17"-387,-1 12 0,6 17-3612,-10-7-258,6 13-387,-4-2-129,1 1 0,-1-3-258,0-7-129,-1-7 0,-1-13 129,0-21-258,0 0 129,0 0 0,-5-32 0,2-9 0,-3-8 129,3-8-129,-3 0 0,1-4 0,1 1 0,-1 5 0,2 5 0,-1 11 0,2 7 0,2 10-129,0 22 129,9-5 0,7 16 0,7 21 129,7 9-129,6 8 129,10 10-129,2 7 129,6 5-129,-1 0 0,0-1 0,-1-8 0,-4-7 0,-9-11 129,-2-10 0,-6-18 1,-5-14-130,-6-13 0,-6-21 0,-5-16 0,-4-9 0,-5-10 0,0-6 0,-3-2 0,-8 0 0,-1 8 0,-4 6 0,5 13 0,-3 4 0,10 21-775,-13-2-2837,17 25-1677,0 0 129,19 0-387,6 11 0</inkml:trace>
          <inkml:trace contextRef="#ctx0" brushRef="#br1" timeOffset="225685.5964">18999 15998 13029,'18'-41'4902,"-18"25"-129,0 16-129,-32-33-3225,32 33-516,-36-4-387,17 8-258,-8 13 0,2 8-258,-2 7 0,2 8 0,4 4 0,5 6 0,5 5 0,8 0 0,3 0 0,5-3 0,11-1 0,6-6 129,1-10 0,5-6 129,1-15 129,3-10-129,-2-10 258,2-15-128,-7-15-388,-2-10 0,-7-11 0,-5-5 0,-10-7 0,-1-4 0,-10 0 0,-10 3 0,-5 12 0,-5 3 0,3 17 0,-8 1-1033,17 26-3095,-11 6-1032,10 5-129,1 12-129,11 8-258</inkml:trace>
          <inkml:trace contextRef="#ctx0" brushRef="#br1" timeOffset="226044.397">19335 15853 12771,'66'-15'5031,"-22"14"-387,6-1 129,25 7-3096,-13-5-516,18 11-516,-7-4-258,2 2-258,-6 0-129,-12-6-516,-3 10-387,-28-13-1548,-3 0-2580,-23 0 258,0 0-387,0 0 0</inkml:trace>
          <inkml:trace contextRef="#ctx0" brushRef="#br1" timeOffset="226184.7972">19913 15853 10449,'-32'37'5289,"25"-14"-516,2 5 129,5 17-2580,-4-9-903,4 15-387,-3 4-645,1 0-387,2 13-1032,-11-11-3354,6 0-516,0-7-129,-3-2-258</inkml:trace>
          <inkml:trace contextRef="#ctx0" brushRef="#br1" timeOffset="226403.1976">20221 16600 13029,'37'1'4128,"-37"-1"-3999,16 9-129,-16-9-3483,0 0-1161</inkml:trace>
        </inkml:traceGroup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27:56.23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-7 159 14577,'0'-106'4515,"0"61"-516,5 29-645,-5 16-6579,0 0-645,4 16-774,-4 13-258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28:55.06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context xml:id="ctx1">
      <inkml:inkSource xml:id="inkSrc0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1" timeString="2011-08-10T00:33:44.259"/>
    </inkml:context>
  </inkml:definitions>
  <inkml:traceGroup>
    <inkml:annotationXML>
      <emma:emma xmlns:emma="http://www.w3.org/2003/04/emma" version="1.0">
        <emma:interpretation id="{9C71BD89-7F56-4D51-8992-CEC54A473EEC}" emma:medium="tactile" emma:mode="ink">
          <msink:context xmlns:msink="http://schemas.microsoft.com/ink/2010/main" type="writingRegion" rotatedBoundingBox="1241,762 22988,211 23311,12952 1564,13503"/>
        </emma:interpretation>
      </emma:emma>
    </inkml:annotationXML>
    <inkml:traceGroup>
      <inkml:annotationXML>
        <emma:emma xmlns:emma="http://www.w3.org/2003/04/emma" version="1.0">
          <emma:interpretation id="{521D93F7-B838-44DF-A87E-6510BC9D1C3A}" emma:medium="tactile" emma:mode="ink">
            <msink:context xmlns:msink="http://schemas.microsoft.com/ink/2010/main" type="paragraph" rotatedBoundingBox="4742,475 18681,509 18676,2519 4737,24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FFDF325-E97F-4D1B-823B-208C5D09D7AB}" emma:medium="tactile" emma:mode="ink">
              <msink:context xmlns:msink="http://schemas.microsoft.com/ink/2010/main" type="line" rotatedBoundingBox="4742,475 18681,509 18676,2519 4737,2485"/>
            </emma:interpretation>
          </emma:emma>
        </inkml:annotationXML>
        <inkml:traceGroup>
          <inkml:annotationXML>
            <emma:emma xmlns:emma="http://www.w3.org/2003/04/emma" version="1.0">
              <emma:interpretation id="{F9202C60-4FD4-4A24-87C7-7604A9DD1B38}" emma:medium="tactile" emma:mode="ink">
                <msink:context xmlns:msink="http://schemas.microsoft.com/ink/2010/main" type="inkWord" rotatedBoundingBox="4742,567 10528,581 10524,2499 4737,2485"/>
              </emma:interpretation>
              <emma:one-of disjunction-type="recognition" id="oneOf0">
                <emma:interpretation id="interp0" emma:lang="en-US" emma:confidence="0">
                  <emma:literal>Dulality</emma:literal>
                </emma:interpretation>
                <emma:interpretation id="interp1" emma:lang="en-US" emma:confidence="0">
                  <emma:literal>Duality</emma:literal>
                </emma:interpretation>
                <emma:interpretation id="interp2" emma:lang="en-US" emma:confidence="0">
                  <emma:literal>Dnlality</emma:literal>
                </emma:interpretation>
                <emma:interpretation id="interp3" emma:lang="en-US" emma:confidence="0">
                  <emma:literal>Dulatity</emma:literal>
                </emma:interpretation>
                <emma:interpretation id="interp4" emma:lang="en-US" emma:confidence="0">
                  <emma:literal>Dulahity</emma:literal>
                </emma:interpretation>
              </emma:one-of>
            </emma:emma>
          </inkml:annotationXML>
          <inkml:trace contextRef="#ctx0" brushRef="#br0">3765 90 13674,'11'-105'5031,"-4"69"-387,-4 4-129,13 21-3096,-16 11-516,18-1-258,-9 13-258,3 27 0,-1 11-258,0 12 0,-1 8 0,1 6 0,0 8-258,-4-8 0,2 1-129,-4-10-129,6 4-258,-9-21-774,15 7-2580,-13-14-903,3-8 0,-3-8-129</inkml:trace>
          <inkml:trace contextRef="#ctx0" brushRef="#br0" timeOffset="234.0004">4263 550 11997,'19'-9'4773,"-10"27"-516,-3 5 387,-6-5-2967,7 21-774,-7-1-387,2 1-645,5 7-516,-7-16-645,10 16-1806,-4-15-1290,1-8-387,-7-23 0,12 18-258</inkml:trace>
          <inkml:trace contextRef="#ctx0" brushRef="#br0" timeOffset="374.4006">4421 538 11223,'4'-57'4386,"-1"41"-387,-3 16-258,-3-16-3225,3 16-3612,-16 12-516,12 6-774,4-18 387</inkml:trace>
          <inkml:trace contextRef="#ctx0" brushRef="#br0" timeOffset="1310.4023">4713 593 11997,'7'-20'4386,"13"17"-258,5-4 0,-1-2-3096,24 7-903,1 0-387,6-1-387,9 3-516,-7-6 0,5 6 129,-14-7 129,0 2 387,-14-4 516,-8-3 387,-4 8 516,-19-12 258,-3 16 387,0 0 0,0 0-129,0 0-258,0 0-387,0 0-129,11 16-258,-6 2 129,8 9-387,-1 1 129,4 2-258,6 4 129,1-4-258,3-1 129,1-8-129,5-3 0,-2-13 0,2-3 129,-3-4 0,-1-14 0,-1-5 258,-4-8-129,0 1 258,-3-4-129,1 9 129,-7 0-129,2 8 129,-16 15-257,22 0-130,-17 13 0,-1 19 0,-4 11 0,-9 12 0,-7 12 0,-4 12 0,-5 10 0,-7 3 0,0 2 0,-7 2 0,0 4 0,-9-9 0,2 1 0,-8-15-646,19 1-4127,-10-10-258,8-10 0,5-13-387</inkml:trace>
          <inkml:trace contextRef="#ctx0" brushRef="#br0" timeOffset="702.001">4850-37 14835,'0'-23'4902,"0"2"-258,0 21 0,0 0-3483,0 39-387,3-7-258,6 16-129,-2 7 0,4 11-129,2 5-129,-1 6 1,2-1-130,-5 1-259,4 4-128,-8-13-516,11 12-387,-16-30-2064,4 3-1548,-3-14 129,3-8-516,-4-14-129</inkml:trace>
          <inkml:trace contextRef="#ctx0" brushRef="#br0" timeOffset="-2745.6047">654 114 5418,'0'-17'4773,"0"17"-387,0 0 0,0-25-1161,0 25-1161,0 0-645,0 0-516,0 14-129,0 11-258,0-2-129,2 14 0,-1 3 0,6 9-129,-1 3 0,1 3-258,2 2 258,0-2-258,0 2 129,1-4-129,1-1 0,0-6-129,1 1 129,-5-12-387,6 8-516,-13-22-1935,0 4-1935,-2-7 258,2-18-516,-16 21-258</inkml:trace>
          <inkml:trace contextRef="#ctx0" brushRef="#br0" timeOffset="-2121.6037">305 84 6192,'9'-37'4773,"-9"37"-645,18-29 258,-7 13-1677,10 16-774,-21 0-774,37 0-387,-14 4-258,15 12-129,3 0 0,12 11-258,4-2 129,10 10-129,6 1 0,4 3 0,5 2-129,0 1 129,-2 1-129,-6-2 0,-8 0 0,-11 0 129,-12-4 0,-16-1-129,-15-1 258,-12-1-258,-14 2 129,-15-2 0,-13-1 0,-6 1-129,-9-4 0,-7 1 0,-4-5 0,-1-4 0,-4-5-129,0-2 129,-4-5 0,-3-4-129,-3-3 129,-4-3 0,-1 0-129,3-2 129,5-5-129,7-3 0,14-1-129,10-3 0,17 5-258,10-12-516,22 21-1677,0 0-1548,23-16-387,2 16 0,2 0-516</inkml:trace>
          <inkml:trace contextRef="#ctx0" brushRef="#br0" timeOffset="-1248.0021">1728 568 6192,'-11'9'3999,"11"-9"-387,-3 23 0,3-5-2322,0 0-516,0 7-129,0 1-129,5 1-387,-1 1 0,3-1 0,-2 0-129,2-4 129,1 0-129,0-7 129,-8-16 0,15 25 0,-15-25 129,19 11 129,-19-11 0,25-6 129,-12-12 0,8 4 0,-5-14 129,7 3-129,-3-11 0,1 4 0,-3-7-129,0 7 129,-10-3-129,5 8 0,-10-2-129,5 12 258,-8-1-387,0 18 258,1-16-258,-1 16 129,0 0-129,0 0-129,7 21 129,1-3-129,0 7 129,5 3-129,1 4 129,6 4-258,-3-2 129,3 0 0,0-2-258,-3-2 129,3 0-387,-9-14-129,6 11-258,-17-27-903,20 10-2709,-20-10 129,0 0-387,21-3-129</inkml:trace>
          <inkml:trace contextRef="#ctx0" brushRef="#br0" timeOffset="-889.2016">2304 173 10191,'13'-78'4773,"-4"48"-258,2 3-258,-11-1-1935,19 26-1032,-19 2-387,18 14-387,-13 11 0,8 12-129,-4 6-129,3 12 0,-1 0-129,3 7 0,-3-1-129,-1-2 129,-1-2 0,2-2-258,-1-5 258,1-2-129,0-6 0,0-3-129,1-1 0,-5-10-516,7 10-387,-14-19-2064,6 6-1677,-3-5 0,-1-3-258,-2-1-387</inkml:trace>
          <inkml:trace contextRef="#ctx0" brushRef="#br0" timeOffset="-296.4004">3165 581 11223,'25'-45'4773,"-21"26"-387,-4-1 0,-9-5-2709,9 25-1032,-41-5-258,16 6-129,-5 12 0,0 6-258,1 6 129,4 6-129,6 2 0,5 3 0,5-2 129,7-2-129,2-2-129,0-1 129,11-6 0,1-2 129,4-5-129,-16-16 0,30 21 129,-14-21 0,-16 0 0,30-10 258,-19-12 0,5-1 0,-5-9 0,1 4 129,-5-10-129,4 12 129,-4-5-258,0 14 0,-1 1-258,-6 16 129,0 0-129,19-9 0,-19 9 0,20 21-129,-11 0 129,3 6-129,1 7 0,-1 0-129,2 1 0,-5-3-387,5 7-258,-10-19-645,17 10-2451,-12-12-645,-9-18-258,29 14-129,-6-14-129</inkml:trace>
        </inkml:traceGroup>
        <inkml:traceGroup>
          <inkml:annotationXML>
            <emma:emma xmlns:emma="http://www.w3.org/2003/04/emma" version="1.0">
              <emma:interpretation id="{022E8417-39FE-41D3-9350-73BAC579B6AE}" emma:medium="tactile" emma:mode="ink">
                <msink:context xmlns:msink="http://schemas.microsoft.com/ink/2010/main" type="inkWord" rotatedBoundingBox="12328,494 18681,509 18677,2055 12324,2039"/>
              </emma:interpretation>
              <emma:one-of disjunction-type="recognition" id="oneOf1">
                <emma:interpretation id="interp5" emma:lang="en-US" emma:confidence="1">
                  <emma:literal>Principle</emma:literal>
                </emma:interpretation>
                <emma:interpretation id="interp6" emma:lang="en-US" emma:confidence="0">
                  <emma:literal>Pain ciple</emma:literal>
                </emma:interpretation>
                <emma:interpretation id="interp7" emma:lang="en-US" emma:confidence="0">
                  <emma:literal>Pain wipe</emma:literal>
                </emma:interpretation>
                <emma:interpretation id="interp8" emma:lang="en-US" emma:confidence="0">
                  <emma:literal>Pain ripe</emma:literal>
                </emma:interpretation>
                <emma:interpretation id="interp9" emma:lang="en-US" emma:confidence="0">
                  <emma:literal>Pain ripple</emma:literal>
                </emma:interpretation>
              </emma:one-of>
            </emma:emma>
          </inkml:annotationXML>
          <inkml:trace contextRef="#ctx0" brushRef="#br0" timeOffset="5366.4092">7587 82 12900,'45'-55'4644,"-9"32"-258,10 2 129,2-4-2838,25 20-774,-2-8-129,11 13-258,-6 4-258,1 10 0,-10 4-129,-6 7-129,-13 5 129,-14 4-129,-13-1 0,-10 3 0,-11 0 0,-4-3 0,-16-2 0,-6-6 0,-10-4-129,-6-7 0,-8-5 129,-7-5-258,-2-3 129,-5-1-129,2 0-129,-2-10-258,12 10-645,-5-2-3096,15 2 129,6 0-516,9 3 0</inkml:trace>
          <inkml:trace contextRef="#ctx0" brushRef="#br0" timeOffset="4945.2086">7648 97 9675,'7'-23'4773,"-7"23"-129,2-18-258,-2 18-903,0 0-1935,0 0-516,0 0-387,0 0 0,3 10-258,-3 14-129,6 8 0,-1 7 0,2 11-129,0 1 0,4 10-129,-2-3 129,3 3-258,-1-4 258,0-2-387,-1-4 129,-1-8-387,2 3 0,-9-19-387,8 9-516,-10-19-2322,0-1-1032,0-16 0,0 0-129,-16 6-258</inkml:trace>
          <inkml:trace contextRef="#ctx0" brushRef="#br0" timeOffset="6240.0109">8486 719 12384,'55'4'4773,"-34"-4"-258,-1 0 0,-20 0-2580,32 0-774,-32 0-258,30-5-258,-30 5-129,23-17-258,-23 17 129,20-26-129,-11 6 0,-2-1-129,2-6-129,-6-1 130,1 1-389,-4-1 130,0 4-387,-13 0 129,13 24-516,-28-31 129,28 31-129,-36-10 0,36 10 129,-28 0 0,28 0 129,-16 1 129,16-1 258,0 0 129,0 0 129,0 0 258,9 13 0,-9-13 258,26 0 0,-6 2 129,-4-2 0,7 0 0,-5-6 0,7 6-129,-7-9 0,6 8 0,-8-6-129,6 3-129,-6-3 129,3 7-258,-3-4 129,4 4-129,-2 4 0,1 8 0,1 6 0,-1 3-258,-1 8 129,-2 1-258,-2 6 129,-8-2-516,3 6-258,-11-16-1548,-2 9-2193,-3-6 0,2-2-387,1-7 129</inkml:trace>
          <inkml:trace contextRef="#ctx0" brushRef="#br0" timeOffset="6645.6117">9327 319 12384,'-14'-84'4644,"7"52"-258,1 9-129,6 23-1935,-12-21-1935,12 21-1032,0 0-3225,4 14-516,-1 9 0,2 9-516</inkml:trace>
          <inkml:trace contextRef="#ctx0" brushRef="#br0" timeOffset="6458.4113">9336 517 14319,'16'-24'4386,"-16"24"129,0 0-258,27 6-2580,-27-6-774,9 30-516,-8-9 129,3 6-774,3 10-387,-9-5-3354,2-1-645,-3-5-129,-3-3-129</inkml:trace>
          <inkml:trace contextRef="#ctx0" brushRef="#br0" timeOffset="7144.8125">9656 477 13029,'39'32'4515,"-23"-12"-516,0 7 258,0 6-2967,-9-4-774,1 3-645,-1-2-129,-7-7-258,3 2 0,-3-25 0,0 25-129,0-25 0,0 0 387,0-14 258,0-6 129,0-1 387,4-11 129,5 5 129,-4-8 0,11 10 129,-5-9-129,8 13 129,-8-4-129,9 10-129,-20 15-258,28-16 0,-28 16-129,30 0-129,-30 0 129,29 29-387,-13-9 258,0 4-129,1 5 0,0 3-258,-1 3-129,-4-4-387,8 15-645,-13-12-2967,5 0-516,-1-6 258,3-3-645</inkml:trace>
          <inkml:trace contextRef="#ctx0" brushRef="#br0" timeOffset="7675.2135">10937 582 14964,'0'-35'4773,"-7"19"-258,7 16 129,-41-29-3483,23 29-387,-10-3-258,1 3-129,-3 3 0,-1 12-387,1 1 129,0 7-258,2 2 129,4 3-258,7 4 129,4 2-129,10 1 0,3-1 0,9 0 129,12-4-129,7 2 129,6-7 0,3-2 0,4-8 0,2-3-129,-2-12-258,5 5 0,-7-8-387,11-1-516,-16-21-645,16 11-645,-18-20 129,14 9 129,-19-16 774,7 8 903,-13-7 1032,-9-2 516,6 15 1419,-18-10 387,0 37 129,0-38 258,0 38-1032,0 0-516,0 13-645,-3 6-129,3 8-516,0 5 0,1 2-516,8 14-774,-9-5-3096,7-8-387,-1-3 129,-1-9-516</inkml:trace>
          <inkml:trace contextRef="#ctx0" brushRef="#br0" timeOffset="7846.8138">11316 440 14577,'2'-91'4644,"-1"57"-645,1 10 129,-2 8-3483,0 16-2838,0 0-1806,0 0-258,0 28-387,0-1-258</inkml:trace>
          <inkml:trace contextRef="#ctx0" brushRef="#br0" timeOffset="8424.0148">12090 390 14964,'26'25'5031,"-22"-5"0,3 12-516,-7-2-2838,9 25-645,-9 0-515,0 15-517,0 8 0,0 7 0,0 4 0,0 0 0,2-5 0,3-8 0,0-10 0,1-14 0,1-11-130,-4-18-257,4-4-258,-7-19-387,0 0-645,-3-26-1161,3 1-1161,-4-20-516,1-8-387,-4-15 129,5 1 1548,-7-17 1935,5-1 1419,4 8 1806,0-3 2064,0 9 645,0 12-387,11 13 0,0-2-1161,19 30-1032,-9-9-903,22 22-258,-4-4-258,11 9-258,0 0 0,5 4-258,-5 5 258,-1 3-516,-8 1 387,-7 1-387,-9 2 387,-9 0-387,-16-16 387,2 27-129,-2-27-129,-34 21 0,0-10-258,-14-6-258,2 11-645,-22-13-2967,10 3-774,-3-6 258,8 0-645</inkml:trace>
          <inkml:trace contextRef="#ctx0" brushRef="#br0" timeOffset="8736.0152">12765-60 15609,'70'-76'4773,"-49"51"0,2 21-258,-23 4-3096,27 22-516,-18 15-258,7 20-515,-5 5-130,1 16 0,-3 2 0,0 4 0,-2 0 0,-2-10 0,4-3 0,-7-10 0,9 1-1033,-11-21-2837,3-2-1161,3-14 129,8-3-387,2-12 129</inkml:trace>
          <inkml:trace contextRef="#ctx0" brushRef="#br0" timeOffset="9126.016">13336 597 12771,'43'-9'4902,"-18"7"-516,0-5 258,2 7-2580,-6-7-1032,11 3-516,-5-8 0,1-1-129,-3-3-258,-4-2 258,-5-1-387,-7-4 0,-9 1-129,-1 3 258,-17 1-387,-5 6 258,-6 4-129,-3 8 129,0 0-129,-2 16 129,4 8 129,5 6-387,6 5 387,4 8-129,8 0 129,7 3-258,7-3 258,13-1-129,10-4 0,9-6 129,11-4-129,9-10-387,16 9-1032,-1-20-2967,1 2-516,-6-8 129,1-1-645</inkml:trace>
        </inkml:traceGroup>
      </inkml:traceGroup>
    </inkml:traceGroup>
    <inkml:traceGroup>
      <inkml:annotationXML>
        <emma:emma xmlns:emma="http://www.w3.org/2003/04/emma" version="1.0">
          <emma:interpretation id="{168BBA17-90DF-47AD-88D6-6193EFCFB0A8}" emma:medium="tactile" emma:mode="ink">
            <msink:context xmlns:msink="http://schemas.microsoft.com/ink/2010/main" type="paragraph" rotatedBoundingBox="1793,3271 23052,2733 23107,4891 1847,54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271655-EC98-45A7-BB35-65D9F3034C57}" emma:medium="tactile" emma:mode="ink">
              <msink:context xmlns:msink="http://schemas.microsoft.com/ink/2010/main" type="inkBullet" rotatedBoundingBox="1812,4022 2657,4000 2660,4092 1814,4114"/>
            </emma:interpretation>
            <emma:one-of disjunction-type="recognition" id="oneOf2">
              <emma:interpretation id="interp10" emma:lang="en-US" emma:confidence="0">
                <emma:literal>_</emma:literal>
              </emma:interpretation>
              <emma:interpretation id="interp11" emma:lang="en-US" emma:confidence="0">
                <emma:literal>-</emma:literal>
              </emma:interpretation>
              <emma:interpretation id="interp12" emma:lang="en-US" emma:confidence="0">
                <emma:literal>~</emma:literal>
              </emma:interpretation>
              <emma:interpretation id="interp13" emma:lang="en-US" emma:confidence="0">
                <emma:literal>=</emma:literal>
              </emma:interpretation>
              <emma:interpretation id="interp14" emma:lang="en-US" emma:confidence="0">
                <emma:literal>•</emma:literal>
              </emma:interpretation>
            </emma:one-of>
          </emma:emma>
        </inkml:annotationXML>
        <inkml:trace contextRef="#ctx0" brushRef="#br1" timeOffset="37533.6657">-2895 3372 11997,'-16'-9'4515,"16"9"-129,-18-13 0,18 13-3096,0 0-258,0 0-129,0 0-258,0 0-129,11 0-129,-11 0-129,28 11 0,-3 0 129,2-4-129,10 3 0,6-3 0,10 2 0,3-5 0,6-2 0,2-2-129,5 0 1,-1-6-130,-2 1 0,-8-2 0,-8 2 0,-9-1 0,-9 3 0,-5 3 0,-27 0-775,30 1-773,-30-1-3096,0 18-258,0-18 0,0 23-387</inkml:trace>
      </inkml:traceGroup>
      <inkml:traceGroup>
        <inkml:annotationXML>
          <emma:emma xmlns:emma="http://www.w3.org/2003/04/emma" version="1.0">
            <emma:interpretation id="{22903527-796D-4FC3-8235-F56C199ABAFF}" emma:medium="tactile" emma:mode="ink">
              <msink:context xmlns:msink="http://schemas.microsoft.com/ink/2010/main" type="line" rotatedBoundingBox="3281,3234 23052,2733 23107,4891 3335,5392"/>
            </emma:interpretation>
          </emma:emma>
        </inkml:annotationXML>
        <inkml:traceGroup>
          <inkml:annotationXML>
            <emma:emma xmlns:emma="http://www.w3.org/2003/04/emma" version="1.0">
              <emma:interpretation id="{1D532E3A-6F1C-4C79-8421-3FA95AEEA169}" emma:medium="tactile" emma:mode="ink">
                <msink:context xmlns:msink="http://schemas.microsoft.com/ink/2010/main" type="inkWord" rotatedBoundingBox="3284,3356 9417,3201 9468,5236 3335,5392"/>
              </emma:interpretation>
              <emma:one-of disjunction-type="recognition" id="oneOf3">
                <emma:interpretation id="interp15" emma:lang="en-US" emma:confidence="1">
                  <emma:literal>Huntington</emma:literal>
                </emma:interpretation>
                <emma:interpretation id="interp16" emma:lang="en-US" emma:confidence="0">
                  <emma:literal>Hunting ton</emma:literal>
                </emma:interpretation>
                <emma:interpretation id="interp17" emma:lang="en-US" emma:confidence="0">
                  <emma:literal>Hunting town</emma:literal>
                </emma:interpretation>
                <emma:interpretation id="interp18" emma:lang="en-US" emma:confidence="0">
                  <emma:literal>Hunting torn</emma:literal>
                </emma:interpretation>
                <emma:interpretation id="interp19" emma:lang="en-US" emma:confidence="0">
                  <emma:literal>Hunting tooth</emma:literal>
                </emma:interpretation>
              </emma:one-of>
            </emma:emma>
          </inkml:annotationXML>
          <inkml:trace contextRef="#ctx0" brushRef="#br1" timeOffset="38329.2671">-1454 2786 11610,'11'-19'4773,"-11"19"-516,0 0 258,0 0-2838,0 0-645,3 17 0,6 8-516,-5 4 129,6 12-129,-3 5-129,6 11-129,-4 3 129,3 12-258,-1-3-129,1 4 129,1 0-129,-3-7-129,1-2 0,-2-11 0,0-1-387,-6-17-258,10 6-516,-13-18-2709,0-3-645,0-20-258,5 19 0,-5-19-387</inkml:trace>
          <inkml:trace contextRef="#ctx0" brushRef="#br1" timeOffset="39015.6685">-1370 3327 11868,'-18'4'4644,"18"-4"-129,0 0 0,12-9-2967,22 9-516,-4-7-129,22 7-258,5-6-258,9 1-774,14 5-1161,-6 0-2838,1 0-129,0 0-258,-8 0-387</inkml:trace>
          <inkml:trace contextRef="#ctx0" brushRef="#br1" timeOffset="38703.668">-940 2856 11352,'9'-16'4773,"7"-2"-258,-16 18-129,0 0-2193,0 0-774,0 0-516,0 0 0,16 19-387,-16-1-129,3 11-129,1 6 258,1 10-387,-3 5 129,3 6-129,-1 3-129,3 2 0,-3-1 0,3-5-129,2 0-258,-6-12-129,10 2-516,-13-22-1677,0 3-1935,0-6-258,0-4 0,0-16-258</inkml:trace>
          <inkml:trace contextRef="#ctx0" brushRef="#br1" timeOffset="39546.0692">-472 3263 12384,'0'-18'5031,"0"18"-516,0 0 129,0 0-2064,3 23-2064,-3 0-129,2 11-129,0-2-129,3 2 0,1 0-258,1-6 129,3-3-129,-1-5 129,-9-20-129,22 21 129,-22-21-129,23 0 0,-23 0 129,19-9-129,-8-7 129,0-5 0,-2-4 0,1-5 0,-1-2 0,-2 0 0,-1 0 129,1 3 0,-4 3 0,3 6 0,-5 4 0,-1 16 0,2-16 0,-2 16 129,0 0-258,4 9 129,-4-9 0,9 37 0,-4-12 0,2 5 0,4 4 0,1 2-129,2 1 0,1-5 0,-1 2-258,-2-13-258,10 8-645,-22-29-2709,25 21-903,-6-21 0,6 0-387,0-9-387</inkml:trace>
          <inkml:trace contextRef="#ctx0" brushRef="#br1" timeOffset="39951.6702">65 3240 12771,'0'0'5031,"0"0"-516,16 11 258,-16-11-2838,23 35-903,-19-10-258,6 9-258,-3 0-387,-1-1-129,-1-1-129,-1-8 0,-1-1-129,-3-23-129,0 0 0,0 0 129,0 0 0,16-25 0,-9-2 258,2-7-129,2-3 258,1 1 0,-1 3 129,5 4 0,-3 2-129,3 11 129,-16 16 0,32-12-129,-32 12 0,32 18 0,-16 5 0,1 9-129,-2 3 0,-1 6-129,2 4-258,-9-6-129,9 5-516,-16-22-1290,4 6-2451,-3-6 129,-1-22-258,0 21 129</inkml:trace>
          <inkml:trace contextRef="#ctx0" brushRef="#br1" timeOffset="40606.8713">656 3187 11094,'16'-6'4773,"17"-1"-258,-10 5 0,6-8-2064,8 10-1548,-1-2-129,12 0-258,2-7-258,5 0 0,-2-3-129,1 3 0,-6-4 129,-6 3 0,-11-3 0,-5 8 0,-26 5 0,25-7-129,-25 7 129,0 0 0,2 16-258,-2 5 129,0 6 0,0 5-258,3 7-129,-3-2-387,11 11-645,-11-8-3225,0-8-387,0-7 0,-2-9-258</inkml:trace>
          <inkml:trace contextRef="#ctx0" brushRef="#br1" timeOffset="40263.6706">705 2751 9933,'15'-38'5160,"-15"38"-645,0 0 129,16-14-903,0 27-2451,-13 4-387,13 15-129,-7 2 0,7 14-258,-3 2 1,1 12-517,-4 2 0,1 6 0,2 3 0,-6-8 0,5 5-130,-8-17-902,15 9-1806,-13-22-2193,-1-8 258,-5-13-516,0-19 0</inkml:trace>
          <inkml:trace contextRef="#ctx0" brushRef="#br1" timeOffset="42135.674">1588 3073 14577,'39'-11'4773,"-21"11"-258,-18 0 129,33 25-3612,-26-7-387,8 8-258,-6 3-129,1 5-129,-4-2-129,1-6 0,-2-1-129,-1-7 0,-4-18 129,5 16-129,-5-16 0,5-12 129,2-4 0,-1-6-129,-1-3 129,2-3 0,2-2 129,2 3-129,-2 0 129,1 4 129,-1 2-129,4 5 0,-13 16 129,23-20-129,-23 20 129,23 0-258,-23 0 129,21 13-129,-8 3 0,-3 5 129,1 6-129,2 3 0,1 2-129,-2 2 129,4 1-258,-2-4 0,6 2-129,-4-10-129,11 2-129,-6-14 0,15 0 0,-4-11 129,12-6 0,1-13 129,6-6 129,-3-7 258,-3-7 129,-4 1 129,-15-6 258,-4 10-129,-21-7 129,-1 15-129,-25-1 129,-1 14-129,-10 6-129,-1 7-129,0 6 0,3 10 0,3 7-129,10 5 0,5 4 0,5 2 0,8 5-129,3-1 129,0-3-258,9-5 129,7-5 0,2-5 0,5-9 0,2-10 0,3-6 129,2-15 0,-1-8 258,3-6-129,-6-7 129,3 6 0,-8-4 129,-1 10-258,-6 2 129,-1 11-129,-13 16 0,16 0-129,-11 11 129,2 21-129,2 13 0,2 11 0,3 14 0,4 17 129,1 9-129,2 13 258,1 6 129,4 4-129,-1 1-128,2 0-130,-6-4 0,3-9 0,-7-16 0,1-15 0,-9-17 0,-7-15 0,-4-15 0,-16-17 0,-8-12 0,-12-7 0,-10-14 0,-11-10 0,-6-8 0,-5-5 0,1-8 0,0-8 0,6-4 0,8-4 0,12 2 0,15 0 0,17 4 0,11-4 0,20 15-517,-1-11-2579,24 14-1935,7 1 0,9 1-258,5-4 0</inkml:trace>
          <inkml:trace contextRef="#ctx0" brushRef="#br1" timeOffset="42432.0745">3110 2642 14964,'6'-55'4902,"-5"37"129,-1 18-387,0 0-2838,0 14-1032,11 22-258,-2 7-386,7 14-130,2 7 0,5 9 0,2 5 0,-2-2 0,5 8 0,-17-20-3484,3 4-1547,-8-11 129,-6-9-387,-2-11-258</inkml:trace>
          <inkml:trace contextRef="#ctx0" brushRef="#br1" timeOffset="42884.4753">2964 3083 12642,'43'-7'4902,"-14"13"-645,6 1 387,17 7-2967,-4-14-645,19 7-516,1-7-129,7 0-129,-1 0-129,-2-2 0,-8-7 129,-9 0-129,-14-1 129,-15 1-129,-26 9 0,0 0-129,0-16 0,-12 16-129,-11 5 129,-4 9-129,4 8-129,0 6 129,7 8 0,3 5 129,12 1-129,1 5 258,7-1-129,10-3 258,-1-6-129,9-5 258,-3-9-129,1-9 258,-5-12-129,1-2-257,-5-21-130,1-9 0,-6-10 0,-8-9 0,6 8-1033,-7-11-3611,-10 6-387,-8 5 129,-2 11-387</inkml:trace>
          <inkml:trace contextRef="#ctx0" brushRef="#br1" timeOffset="43383.6762">3827 3341 14190,'93'34'5031,"-49"-23"-258,1-1 0,-8-10-2322,4 15-1548,-13-15-257,6 0-646,-11-16 0,2-4 0,-9-10 0,-2-4 0,-7-9 0,-5-3 0,-2-2 0,-7 0 0,-7 5 0,-9 4 0,0 9 0,-8 0 0,7 14-130,-7 1-644,10 15-129,-8-1 0,29 1 0,-33 9 0,27 7 129,6-16 129,-7 25 129,7-25 258,0 21 258,0-21 129,0 0 387,29 16 0,-29-16 258,21 0 0,-21 0 0,20 0 0,-20 0-129,17-7-129,-17 7 0,16-6-258,-16 6-129,0 0-387,20 2-258,-20-2-645,0 0-2967,16 16-645,-16-16 0,4 18-258</inkml:trace>
          <inkml:trace contextRef="#ctx0" brushRef="#br1" timeOffset="43851.6769">3984 2957 14964,'19'-16'5031,"8"16"-129,-27 0-258,39 27-3096,-27-6-645,12 15-258,-5 3-515,6 12-130,-4 3 0,1 4 0,-6 1 0,-2-2 0,-3-7 0,-4-6 0,-4-10 0,-1-11 0,-2-23 0,0 0 0,0 0 0,0-21 0,0-13 0,9-5 0,2-6 0,5-3 0,3 0 0,3 4 0,1 5 0,0 7 0,-2 7 0,-1 11 0,-2 5 0,-1 9 0,-1 7 0,4 12 0,-2 6 0,3 11 0,2 8 0,-3-1 0,14 19-1162,-6-14-3611,-1 2-387,-4-7 258,4-4-645</inkml:trace>
        </inkml:traceGroup>
        <inkml:traceGroup>
          <inkml:annotationXML>
            <emma:emma xmlns:emma="http://www.w3.org/2003/04/emma" version="1.0">
              <emma:interpretation id="{6FF3B4A0-B2E2-4665-900A-B88267942B05}" emma:medium="tactile" emma:mode="ink">
                <msink:context xmlns:msink="http://schemas.microsoft.com/ink/2010/main" type="inkWord" rotatedBoundingBox="10070,3091 16258,2934 16297,4449 10108,4606"/>
              </emma:interpretation>
              <emma:one-of disjunction-type="recognition" id="oneOf4">
                <emma:interpretation id="interp20" emma:lang="en-US" emma:confidence="1">
                  <emma:literal>postulates</emma:literal>
                </emma:interpretation>
                <emma:interpretation id="interp21" emma:lang="en-US" emma:confidence="0">
                  <emma:literal>postdates</emma:literal>
                </emma:interpretation>
                <emma:interpretation id="interp22" emma:lang="en-US" emma:confidence="0">
                  <emma:literal>Postulates</emma:literal>
                </emma:interpretation>
                <emma:interpretation id="interp23" emma:lang="en-US" emma:confidence="0">
                  <emma:literal>postulate</emma:literal>
                </emma:interpretation>
                <emma:interpretation id="interp24" emma:lang="en-US" emma:confidence="0">
                  <emma:literal>postul ates</emma:literal>
                </emma:interpretation>
              </emma:one-of>
            </emma:emma>
          </inkml:annotationXML>
          <inkml:trace contextRef="#ctx0" brushRef="#br1" timeOffset="44272.8777">5348 3165 13416,'12'-19'4902,"-12"19"0,22 0-258,-22 0-1806,21 41-1677,-16-4-387,10 18-644,-6 7-130,3 9 0,-5 1 0,2 4 0,-2-1 0,-1-6 0,1-3 0,-7-14 0,1-4-259,-1-20-773,0 4-774,-10-30-1161,10-2-1290,-7-13-387,-1-19-129,3-7 0,-6-16-129</inkml:trace>
          <inkml:trace contextRef="#ctx0" brushRef="#br1" timeOffset="44522.4782">5398 3363 8127,'-4'-130'4515,"4"76"129,13 8-516,10 21-387,-5-10-903,23 26-1032,-11-9-516,18 18-516,-7 0-129,7 4-386,-6 12-259,-2 3 0,-7 2 0,-8 6 0,-11 0 0,-14 0 0,-3-4 0,-20-4 0,-11 3 0,-12-10 0,-4 8 0,-11-19-1291,15 19-1418,-4-18-2064,6 1-129,8-3 0,11 0-258</inkml:trace>
          <inkml:trace contextRef="#ctx0" brushRef="#br1" timeOffset="44959.2789">6483 3069 11868,'-7'-37'4644,"-15"26"-387,-8 0 258,-2-1-2064,5 12-1419,-10 4-129,10 10-387,-3 0-129,9 7-129,3 2 0,7 4-129,6 2 0,5 3 0,7 0 0,13 1 0,1-1 0,9 0 129,2-10 129,4-3-128,-4-10-259,3-3 0,-6-10 0,-1-8 0,-6-15 0,-4-2 0,-10-6 0,-4-1 0,-4-3 0,-12 0 0,-6 3 0,-9 1 0,0 12 0,-12-9-646,5 19-4256,1 4-258,2 9 129,7 0-387</inkml:trace>
          <inkml:trace contextRef="#ctx0" brushRef="#br1" timeOffset="45380.4796">7018 3016 15738,'59'-27'4644,"-59"27"129,0-20-387,-18 8-3096,-7 12-774,-10 0-129,3 0-258,-2 7 0,5 2-129,6 2-129,23-11 129,-16 21 0,16-21 0,22 27 0,8-13 129,7 0 0,9 6 0,1 1 0,4 2 0,-4 0 0,-1 2 1,-9-2-130,-5 1 0,-10-3 0,-8 0 0,-12-1 0,-2-2 0,-18-4 0,-9 0 0,-7-3 0,-10-2 0,-6-6 0,-7-3 0,7 4-130,-12-15-1805,12 7-2709,2-6-258,11 1 129,5-4-516</inkml:trace>
          <inkml:trace contextRef="#ctx0" brushRef="#br1" timeOffset="45910.8806">7434 3012 13674,'0'0'4644,"0"0"129,24-9-387,-1 6-1935,14 3-2193,9 0-387,11 0-1548,27-4-2709,12 2 0,9-1-258,9-2-387</inkml:trace>
          <inkml:trace contextRef="#ctx0" brushRef="#br1" timeOffset="45708.0803">7488 2537 16641,'39'-46'4902,"-28"28"0,-11 18-387,0 0-3354,21-2-515,-21 2-646,11 31 0,-8-1 0,4 9 0,2 6 0,2 8 0,1 4 0,1 5 0,1 2 0,-3 2 0,5-2 0,-9-7 0,9 3 0,-16-22 0,16-4-4903,-16-10-257,0-6 129,0-18-258</inkml:trace>
          <inkml:trace contextRef="#ctx0" brushRef="#br1" timeOffset="46628.4819">8205 2962 13674,'0'0'4644,"0"0"129,0 0-258,0 0-2193,3 20-1290,-3 1-387,0 13-129,0 2-129,0 3-258,6-4 1,1 1-130,2-6 0,0-5 0,1-2 0,-10-23 0,25 20 0,-25-20 0,27-2 0,-11-12 0,2-6 0,-1-6 0,5-8 0,1-2 0,0-3 0,-2 2 0,-1-1 0,-4 6 0,-4 4 0,-1 8 0,-4 4 0,-7 16 0,0 0 0,0 0 0,5 16 0,-5 6 0,4 3 0,1 5 0,2 4 0,4-1 0,3-1 0,2-1 0,0-1 0,0-9 0,2 2 0,-18-23-646,29 20-257,-29-20-645,26-9-1548,-13-14-1677,1-9 129,0-7-129,0-9-129</inkml:trace>
          <inkml:trace contextRef="#ctx0" brushRef="#br1" timeOffset="46878.0823">8774 2539 12384,'-21'-57'5031,"12"34"-516,7 7 258,0-5-1935,2 21-1419,0 0-645,18 19-129,-9 6-257,5 12-388,-2 10 0,4 8 0,-1 7 0,-3 4 0,2 2 0,-5-4 0,4 1 0,-8-13-517,16 12-1418,-10-21-2838,7-6-258,1-10 258,8-9-516</inkml:trace>
          <inkml:trace contextRef="#ctx0" brushRef="#br1" timeOffset="47314.8831">9640 2865 14448,'-21'-43'4644,"-8"29"-258,-4 10 0,-12-1-3225,15 10-129,-9 6-258,10 8-129,3 1-129,8 5-258,2 1 129,9 1-257,3 2-130,4-3 0,0 1-130,9-4 1,2 2 0,-1-7-129,-10-18 129,27 21-129,-11-19 258,0-2 0,0-11 129,4-5 0,-3-9 129,7 2 0,-5-3 1,4 8-259,-3 0 0,3 5 0,-3 10 0,-1 3 0,2 7 0,-5 9 0,4 5 0,-4-3-388,5 7-128,-21-25-258,38 32-129,-38-32-774,39 0-2838,-21-2 0,-1-15-258,-1-3 0</inkml:trace>
          <inkml:trace contextRef="#ctx0" brushRef="#br1" timeOffset="47564.4835">9980 2496 14706,'2'-99'4902,"-2"61"-129,-4 6-129,4 32-3096,-5-25-387,5 25-258,0 11-773,2 19-130,3 6 0,4 14 0,-4 5 0,4 11 0,-2 3 0,-1 4 0,-3 2 0,-3-9 0,7 8 0,-12-26-2065,3 6-2708,-7-17-387,4-7-258,5-30 0</inkml:trace>
          <inkml:trace contextRef="#ctx0" brushRef="#br1" timeOffset="47751.6838">9772 2841 14448,'14'-26'4515,"7"24"-387,10 2 0,11 4-3999,6 4-2322,2 1-1806,-2-5-129,2 1-387,-4-3-258</inkml:trace>
          <inkml:trace contextRef="#ctx0" brushRef="#br1" timeOffset="48328.8849">10320 2843 14577,'94'0'4644,"-44"0"-258,1-5 0,-15-11-3225,16 11-258,-19-11-387,3 1-129,-13-4-387,-9 1 129,-10-2-129,-6 4-129,-16 2 129,-8 3-129,-5 6-129,-6 5 129,3 0-129,-1 11 129,8 8 0,2 4 129,9 8 129,7 1-258,9 2 258,2 3-129,16 0 129,7-3-129,7 0 129,7-6-129,5-6 0,4-8 129,-2-9 129,6-5 0,-6-2 0,2-10 129,-3-13 129,3 0-129,-4-7-128,4 4-259,0-1 0,4 4 0,-2 0 0,1 8 0,-4 6 0,-5 7 0,1 4 0,-6 8 0,-3 6 0,-5 9 0,-6 4 0,-4 3 0,-6 2 0,-3 2 0,-10 1 0,-1-1 0,-15 0 0,-16-9 0,8 10-2968,-22-12-1805,2 1-387,-11-7-129,5 1-258</inkml:trace>
        </inkml:traceGroup>
        <inkml:traceGroup>
          <inkml:annotationXML>
            <emma:emma xmlns:emma="http://www.w3.org/2003/04/emma" version="1.0">
              <emma:interpretation id="{65577A46-3D0B-4175-9A7B-1A56F46AEF09}" emma:medium="tactile" emma:mode="ink">
                <msink:context xmlns:msink="http://schemas.microsoft.com/ink/2010/main" type="inkWord" rotatedBoundingBox="17186,2882 19390,2826 19417,3860 17213,3916"/>
              </emma:interpretation>
              <emma:one-of disjunction-type="recognition" id="oneOf5">
                <emma:interpretation id="interp25" emma:lang="en-US" emma:confidence="1">
                  <emma:literal>have</emma:literal>
                </emma:interpretation>
                <emma:interpretation id="interp26" emma:lang="en-US" emma:confidence="0">
                  <emma:literal>hare</emma:literal>
                </emma:interpretation>
                <emma:interpretation id="interp27" emma:lang="en-US" emma:confidence="0">
                  <emma:literal>brave</emma:literal>
                </emma:interpretation>
                <emma:interpretation id="interp28" emma:lang="en-US" emma:confidence="0">
                  <emma:literal>haze</emma:literal>
                </emma:interpretation>
                <emma:interpretation id="interp29" emma:lang="en-US" emma:confidence="0">
                  <emma:literal>Lave</emma:literal>
                </emma:interpretation>
              </emma:one-of>
            </emma:emma>
          </inkml:annotationXML>
          <inkml:trace contextRef="#ctx0" brushRef="#br1" timeOffset="68156.5197">12447 2253 14319,'11'-43'4773,"-11"43"-129,0 0-129,0 0-3354,0 21-516,0 8-129,2 15 0,-2 4-129,5 11-129,-3 0-129,3 5 129,0-2-129,1 2 0,-3-2 129,4-1-128,-3-3-130,3-2 0,-3-8 0,1-6 0,-2-8 0,3-9 0,-4-9 0,-2-16 0,0 0 0,0 0 0,21-28 0,-7 1 0,4-5 0,5-2 0,2-2 0,3 3 0,1 1 0,3 5 0,-4 6 0,1 8 0,-2 4 0,-4 7 0,-2 2 0,0 6 0,-1 8 0,1 6 0,-3 3 0,2 3 0,-3 5 0,-1 1 0,0 0 0,-1 2 0,-3-1 0,-5-2 0,4 2 0,-8-11-517,13 13-1289,-14-13-2838,12-5-387,-14-17 129,38 15-516</inkml:trace>
          <inkml:trace contextRef="#ctx0" brushRef="#br1" timeOffset="68593.3205">13550 2955 12642,'-16'-51'4902,"-2"28"-258,-7 1 129,25 22-2967,-46-28-645,28 26-129,-7-5-387,8 7-129,-3 2-129,4 10-258,-2 4 1,6 5-130,-1 1 0,4 3 0,2 0 0,2 1 0,3 1 0,2-4-259,0 0 1,2-3 0,7-4 129,-9-16-129,19 19 129,-19-19 129,25 0 129,-7-9 129,-4-7 0,6-1 0,-1-5 0,3 3-128,-1-3-130,4 6 0,-4 7 0,4 6 0,-2 3 0,1 3 0,-3 12 0,-3 1 0,3 10-904,-21-26-644,32 32-2322,-32-32-1032,21 15 0,-21-15-387,25-6-258</inkml:trace>
          <inkml:trace contextRef="#ctx0" brushRef="#br1" timeOffset="68874.121">13774 2936 11610,'2'-18'4902,"5"-2"-516,-7 20 516,18 4-2451,-18-4-1032,18 18-387,-18-18-258,30 33-129,-16-11-258,7 5-128,-3-1-259,-2-1 0,-2-2 0,-1-3 0,-2-2 0,-11-18 0,19 10 0,-19-10 0,27-18 0,-9-5 0,-1-10 0,5-3 0,-1-7 0,0 2 0,2 6 0,-10-4-130,10 23-2063,-14-6-2709,-9 22-258,16-16-129,-16 16-258</inkml:trace>
          <inkml:trace contextRef="#ctx0" brushRef="#br1" timeOffset="69248.5216">14272 2911 15738,'50'2'4773,"-27"-2"129,4 0-387,-11-8-3225,14 5-645,-9-8-129,2 2-258,-5-5-128,0 0-130,-7-2 0,-4-2 0,-7 2 0,0 0 0,0 16 0,-32-25 0,7 18-130,-4 5 1,-1 2 0,-2 9 0,0 7 258,4 7-258,5 6 258,5 5-258,5 5 258,8 0-129,5 4 0,7-3 0,11 1-129,9-7 0,6-2-129,8-12-387,16 6-516,-11-18-3354,18-5-387,1-3 0,4-7-516</inkml:trace>
        </inkml:traceGroup>
        <inkml:traceGroup>
          <inkml:annotationXML>
            <emma:emma xmlns:emma="http://www.w3.org/2003/04/emma" version="1.0">
              <emma:interpretation id="{D1566F9A-8010-48D3-9E4D-E2881AE56F0F}" emma:medium="tactile" emma:mode="ink">
                <msink:context xmlns:msink="http://schemas.microsoft.com/ink/2010/main" type="inkWord" rotatedBoundingBox="20236,2992 23057,2921 23089,4175 20268,4247"/>
              </emma:interpretation>
              <emma:one-of disjunction-type="recognition" id="oneOf6">
                <emma:interpretation id="interp30" emma:lang="en-US" emma:confidence="1">
                  <emma:literal>been</emma:literal>
                </emma:interpretation>
                <emma:interpretation id="interp31" emma:lang="en-US" emma:confidence="0">
                  <emma:literal>bee by</emma:literal>
                </emma:interpretation>
                <emma:interpretation id="interp32" emma:lang="en-US" emma:confidence="0">
                  <emma:literal>bee 7</emma:literal>
                </emma:interpretation>
                <emma:interpretation id="interp33" emma:lang="en-US" emma:confidence="0">
                  <emma:literal>bee Y</emma:literal>
                </emma:interpretation>
                <emma:interpretation id="interp34" emma:lang="en-US" emma:confidence="0">
                  <emma:literal>bee y</emma:literal>
                </emma:interpretation>
              </emma:one-of>
            </emma:emma>
          </inkml:annotationXML>
          <inkml:trace contextRef="#ctx0" brushRef="#br1" timeOffset="69966.1229">15617 2422 14448,'0'-57'5031,"0"32"-258,0 25 0,-9-22-3612,9 31-387,0 11-258,2 19-129,0 6-129,5 11 0,-2 7 0,2 10-128,-2-2-130,3 2 0,-5-6 0,1-3 0,-3-5 0,-1-9 0,0-9 0,0-11 0,0-9 0,0-21 0,0 0 0,0 0 0,18-26 0,-7-6 0,3-2 0,4-5 0,5 1 0,4 5 0,3 1 0,4 7 0,3 9 0,2 7 0,0 9 0,2 7 0,-2 12 0,-3 8 0,-6 5 0,-5 5 0,-7-1 0,-7 3 0,-11-1 0,-9-5 0,-16-2 0,-11-5 0,-10-3 0,-6-7 0,-6-5 0,-3-6 0,1-5 0,-1-1 0,10-10 0,3-7 0,10 0 0,5-7-646,15 11-386,-7-9-3483,19 7-516,5 0 129,1 16-516</inkml:trace>
          <inkml:trace contextRef="#ctx0" brushRef="#br1" timeOffset="70636.924">16375 3060 14448,'80'-12'4902,"-39"3"-129,0 4-258,-13-10-3354,15 6-516,-11-7-129,1 2-258,-8-5 0,-5-1-129,-8 0 0,-6-1 0,-6-2-129,-7 3 0,-13 4 0,-7 4 0,-5 5-129,-3 5 0,-1 2 129,-1 7-129,3 9 0,0 6 129,8 4 0,4 3 0,6 4-129,9 1 129,7 4 129,4-1-129,12-5 129,9 0-129,8-4 129,8-3-129,7-7 0,7-7 129,9-6-129,9-5 0,9-5 0,5-13 0,6-3 129,-2-8-129,-6-1 0,-10-4 0,-17 0 129,-13 1-129,-18 2 129,-20 6-129,-9 4 129,-21 9-129,-9 5 0,-7 7 0,-1 3 0,-2 15 0,3 3-129,3 8 129,8 3-129,4 2 129,10 3-129,11-2 0,3-1 0,17-5 129,10-4-129,11-8 0,8-4 0,5-10-129,10 1-258,-8-11-645,15-4-3354,-11-7-258,-4-1-258,-3-6-129</inkml:trace>
          <inkml:trace contextRef="#ctx0" brushRef="#br1" timeOffset="71011.3247">17860 2836 12900,'-4'14'5031,"6"6"-129,7 1 129,14 15-3096,-12-15-645,8 13-645,-4-6-258,-3 1-258,-1-1-387,-6-8 129,2-1-258,-7-19-129,0 0 0,0 0-129,0 0 258,20-7 0,-6-12 387,4-4 0,3-4 129,8 6 129,-4-2 258,8 12-129,-6-2 129,5 13 0,-5 4-129,1 19 129,-8 6-129,3 13-257,-5 4-130,-2 8 0,-2 10 0,-14-13-2839,9 10-2063,-9-2-258,-13-1-258,-13-6-258</inkml:trace>
        </inkml:traceGroup>
      </inkml:traceGroup>
    </inkml:traceGroup>
    <inkml:traceGroup>
      <inkml:annotationXML>
        <emma:emma xmlns:emma="http://www.w3.org/2003/04/emma" version="1.0">
          <emma:interpretation id="{BA4965EB-B1A1-4590-8CCE-8CCE49FF8AF6}" emma:medium="tactile" emma:mode="ink">
            <msink:context xmlns:msink="http://schemas.microsoft.com/ink/2010/main" type="paragraph" rotatedBoundingBox="3504,4775 10502,4965 10464,6361 3466,61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8510258-1513-48CB-B7B7-5F38283497F7}" emma:medium="tactile" emma:mode="ink">
              <msink:context xmlns:msink="http://schemas.microsoft.com/ink/2010/main" type="line" rotatedBoundingBox="3504,4775 10502,4965 10464,6361 3466,6170"/>
            </emma:interpretation>
          </emma:emma>
        </inkml:annotationXML>
        <inkml:traceGroup>
          <inkml:annotationXML>
            <emma:emma xmlns:emma="http://www.w3.org/2003/04/emma" version="1.0">
              <emma:interpretation id="{8CAB6BB4-4CC8-4B0C-BE1D-B165DBA95070}" emma:medium="tactile" emma:mode="ink">
                <msink:context xmlns:msink="http://schemas.microsoft.com/ink/2010/main" type="inkWord" rotatedBoundingBox="3504,4778 6606,4863 6574,6031 3472,5946"/>
              </emma:interpretation>
              <emma:one-of disjunction-type="recognition" id="oneOf7">
                <emma:interpretation id="interp35" emma:lang="en-US" emma:confidence="1">
                  <emma:literal>listen</emma:literal>
                </emma:interpretation>
                <emma:interpretation id="interp36" emma:lang="en-US" emma:confidence="0">
                  <emma:literal>Listen</emma:literal>
                </emma:interpretation>
                <emma:interpretation id="interp37" emma:lang="en-US" emma:confidence="0">
                  <emma:literal>listens</emma:literal>
                </emma:interpretation>
                <emma:interpretation id="interp38" emma:lang="en-US" emma:confidence="0">
                  <emma:literal>kitten</emma:literal>
                </emma:interpretation>
                <emma:interpretation id="interp39" emma:lang="en-US" emma:confidence="0">
                  <emma:literal>Kisen</emma:literal>
                </emma:interpretation>
              </emma:one-of>
            </emma:emma>
          </inkml:annotationXML>
          <inkml:trace contextRef="#ctx0" brushRef="#br1" timeOffset="71947.3263">-1232 4195 12900,'0'-27'5031,"0"6"-387,0 21 129,0 0-2709,0 0-774,0 14-387,-5 11-258,5 20-128,-4 10-517,3 21 0,-3 10 0,4 10 0,-2 2 0,2 3 0,0-1 0,0-10 0,6-8 0,3-12 0,-1-12 0,1-12 0,2-6 0,-6-15 0,6-2-646,-11-23-1418,0 0-2709,0 0-129,16-15-258,-7-4-129</inkml:trace>
          <inkml:trace contextRef="#ctx0" brushRef="#br1" timeOffset="72290.527">-910 4665 11352,'-3'-87'3999,"3"65"-516,-6-8-1935,-1 12-3999,7 18-1161,11 7-387,10 18-645</inkml:trace>
          <inkml:trace contextRef="#ctx0" brushRef="#br1" timeOffset="72118.9267">-896 4823 13287,'27'37'4644,"-18"-6"-387,-4-1 129,-1 2-3612,5 2-1677,-4-4-2967,4 5-387,-7-8-258,3-4-129</inkml:trace>
          <inkml:trace contextRef="#ctx0" brushRef="#br1" timeOffset="72742.9277">-298 4775 10449,'0'-21'4257,"0"21"-258,-25 0-258,9 1-2193,-2 14-1161,-3-3-129,3 2-258,18-14-258,-23 29 258,23-29 0,-2 25 258,2-25 0,15 21 129,-15-21 129,37 25 129,-16-16 0,10 9 0,-5-4-129,6 5 129,-5-1-387,1 4 258,-6-3-258,-3 1 129,-8-4 0,0 2 0,-11-18 0,0 26 0,0-26-129,-25 13 129,2-10-128,-4 1-259,-1-2 0,-5-2 0,1 0 0,-3 0-646,8 0-257,-8-9-1806,4 3-1935,6-1-258,4-2 0,2 2-387</inkml:trace>
          <inkml:trace contextRef="#ctx0" brushRef="#br1" timeOffset="73257.7287">40 4901 14190,'62'-21'4644,"-17"16"-387,5-3 0,3 1-3612,9 0-1419,8 0-2967,1 7-516,-11-7-258,4 5-387</inkml:trace>
          <inkml:trace contextRef="#ctx0" brushRef="#br1" timeOffset="73086.1283">207 4174 15609,'13'-16'4773,"8"5"129,-21 11-258,18 16-3483,-18 2-387,9 17 0,-7 5-644,6 18-130,-4 5 0,3 9 0,-3 5 0,1 3 0,-1 4 0,1-4 0,2 0 0,0-13 0,4-3 0,-2-9 0,1-5 0,-6-14 0,10 1-1420,-14-17-3224,0-20-387,0 0 129,-16 10-516</inkml:trace>
          <inkml:trace contextRef="#ctx0" brushRef="#br1" timeOffset="73678.9294">737 4862 15351,'63'0'4902,"-28"0"-258,1 0-129,-10-7-3483,14 5-387,-10-7-258,-2 0-129,-8-1 0,-2-4-258,-18 14 0,5-31-129,-5 31 0,-25-28 0,-2 17-129,-10 1 0,1 8 0,-6 0 0,4 2 0,1 12 129,5 6 129,7 5 0,6 8 0,8 2 0,6 5 0,5 1 129,8 2-129,10 0 0,5 0 0,6-6-258,8 1-129,-1-13-387,14 5-903,-9-13-2967,1-15 387,3 0-516,-8-11 129</inkml:trace>
        </inkml:traceGroup>
        <inkml:traceGroup>
          <inkml:annotationXML>
            <emma:emma xmlns:emma="http://www.w3.org/2003/04/emma" version="1.0">
              <emma:interpretation id="{4A2F26BA-1854-4BA7-8629-DA80FEA4271E}" emma:medium="tactile" emma:mode="ink">
                <msink:context xmlns:msink="http://schemas.microsoft.com/ink/2010/main" type="inkWord" rotatedBoundingBox="7434,4882 10502,4965 10464,6361 7396,6277"/>
              </emma:interpretation>
              <emma:one-of disjunction-type="recognition" id="oneOf8">
                <emma:interpretation id="interp40" emma:lang="en-US" emma:confidence="0">
                  <emma:literal>pairs</emma:literal>
                </emma:interpretation>
                <emma:interpretation id="interp41" emma:lang="en-US" emma:confidence="0">
                  <emma:literal>pains</emma:literal>
                </emma:interpretation>
                <emma:interpretation id="interp42" emma:lang="en-US" emma:confidence="0">
                  <emma:literal>Pairs</emma:literal>
                </emma:interpretation>
                <emma:interpretation id="interp43" emma:lang="en-US" emma:confidence="0">
                  <emma:literal>pavis</emma:literal>
                </emma:interpretation>
                <emma:interpretation id="interp44" emma:lang="en-US" emma:confidence="0">
                  <emma:literal>Pains</emma:literal>
                </emma:interpretation>
              </emma:one-of>
            </emma:emma>
          </inkml:annotationXML>
          <inkml:trace contextRef="#ctx0" brushRef="#br1" timeOffset="75784.9331">2676 4867 14190,'52'-56'4902,"-9"34"-129,10 6-129,18 14-2580,-10-8-1032,15 10-258,-7 2-386,-1 14-388,-9 1 0,-8 6 0,-12 1 0,-10 2 0,-15-1 0,-12 0 0,-6-4 0,-17 1 0,-9-6 0,-9-4 0,-9-1 0,-6-6 0,1-1 0,-2-4 0,1 0 0,3-6 0,8 1 0,2-4 0,18 9-1162,-9-12-2192,16 10-1419,16 2 0,0 0-258,0 0-258</inkml:trace>
          <inkml:trace contextRef="#ctx0" brushRef="#br1" timeOffset="75410.5324">2739 4860 13416,'0'-28'4902,"0"28"-129,0 0 0,-2-16-1806,2 30-1935,0 6-387,0 15-386,0 4-259,0 11 0,3 7 0,4 9 0,2 0 0,0 3 0,5-1 0,-1-6 0,1 2 0,-3-12 0,3-3-259,-9-18-515,8 4-645,-13-17-3225,0-18-387,0 0 258,-13-12-258</inkml:trace>
          <inkml:trace contextRef="#ctx0" brushRef="#br1" timeOffset="77313.7358">3742 4958 14448,'7'-16'4515,"2"-10"-129,-9 26-129,7-16-3096,-11 0-387,4 16-258,-16-25-129,16 25-129,-30-24 0,12 16-129,-3 0 0,-4 7 0,-2 1 0,-1 1-129,-1 14 0,1 4 0,3 4 0,4 6 0,3 1 0,7 6 0,8-3 0,3 1 0,10-2 0,8-3-129,5-3 129,2-4-129,2-6 129,1-7-129,3-6 258,-1-3 0,-4-9 129,5-7 0,-5-10 129,3-3 0,-6-8-257,0 1-130,-5-3 0,0 4 0,-8 3 0,1 5 0,-6 4 0,-5 23 0,7-23 0,-7 23 0,0 0 0,11 21 0,-4 2 0,2 6 0,4 6 0,3 2 0,1 4 0,3 0 0,3-3 0,-2-3 0,3-3 0,-1-3 0,-2-8 0,0-5 0,-1-5 0,-2-6 0,-2-5 0,2-2 0,-1-12 0,-1-7 0,2-6 0,2-7 0,-1-3 0,1-8 0,-1-3 0,-3-1 0,-3 2 0,-4 3 0,-7 5 0,-2 7 0,-2 5 0,-7 7 0,9 20 0,-29-19 0,29 19 0,-21-5 0,21 5 0,0 0 0,-18-2 0,18 2 0,0 0 0,0 0 0,0 0 0,0 0 0,9 0 0,-9 0 0,0 0 0,20 2 0,-20-2 0,0 0 0,16 3 0,-16-3 0,0 0 0,0 0 0,16 20 0,-16-20 0,12 26 0,-8-4 0,1 6 0,2 2 0,2 6 0,2 3 0,-1 0 0,5 0 0,1-3 0,3-2 0,4-6 0,2-5 0,0-7 0,2-3 0,0-8 0,-1-3 0,1-2 0,0-7 0,-3-7 0,0-8 0,1-3 0,-4-5 0,-3-2 0,-1-2 0,-4-1 0,-4 3 0,-4 3 0,-5 4 0,0 6 0,-9 3 0,9 16 0,-35-16 0,17 16 0,-7 0 0,5 0 0,-1 0 0,21 0 0,-28 9 0,28-9 0,0 0-130,0 0 1,19 12 129,3-12 129,4 0 1,1-4-130,5-1 0,-2-4 0,2 4 0,-5-4 0,0 5 0,-6-1 0,2 5 0,-5 0 0,1 0 0,-3 5 0,0 6 0,-16-11 0,25 30 0,-12-6 0,-3 2 0,1 3 0,-4 3 0,-2 1 0,1 3 0,-3-2 0,-1-4 0,0-3 0,-2-8 0,2 1 0,-2-20 0,2 21-646,-2-21-1160,0 0-2967,0 0-129,-2-12 0,2 12 0</inkml:trace>
          <inkml:trace contextRef="#ctx0" brushRef="#br1" timeOffset="77610.1363">4396 4334 18705,'15'-45'4773,"-12"29"0,-3 16-257,0-16-4516,0 16 0,7 13-259,-7-13-2321,18 37-1935,2-5-387,4 7 0,10 9-387</inkml:trace>
          <inkml:trace contextRef="#ctx0" brushRef="#br1" timeOffset="78015.7368">5522 4747 13416,'0'0'4128,"0"0"-258,0 0-129,-21 3-2580,1 6-1290,1 2-258,1 3 0,-2-2 0,8 6 0,3-2 129,6 2 258,3 1 516,5-2-129,16 6 258,-3-9 258,16 11 0,-4-9 0,11 9 129,-5-9-258,8 10 129,-12-10-258,4 9-129,-13-7-257,-5 9-259,-18-8 0,0 4 0,-24-3 0,-6 1 0,-11 2 0,-12-8 0,8 8-4258,-15-4-515,1 3-258,-3-1-258</inkml:trace>
        </inkml:traceGroup>
      </inkml:traceGroup>
    </inkml:traceGroup>
    <inkml:traceGroup>
      <inkml:annotationXML>
        <emma:emma xmlns:emma="http://www.w3.org/2003/04/emma" version="1.0">
          <emma:interpretation id="{4FE798FF-619F-42B5-9568-18B2DC93FB76}" emma:medium="tactile" emma:mode="ink">
            <msink:context xmlns:msink="http://schemas.microsoft.com/ink/2010/main" type="paragraph" rotatedBoundingBox="1929,6801 22014,6361 22092,9915 2007,103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C94941-B184-4C10-B7FD-C254C634DDE6}" emma:medium="tactile" emma:mode="ink">
              <msink:context xmlns:msink="http://schemas.microsoft.com/ink/2010/main" type="inkBullet" rotatedBoundingBox="1946,7582 2711,7565 2713,7632 1948,7649"/>
            </emma:interpretation>
            <emma:one-of disjunction-type="recognition" id="oneOf9">
              <emma:interpretation id="interp45" emma:lang="en-US" emma:confidence="0">
                <emma:literal>-</emma:literal>
              </emma:interpretation>
            </emma:one-of>
          </emma:emma>
        </inkml:annotationXML>
        <inkml:trace contextRef="#ctx0" brushRef="#br1" timeOffset="84240.1479">-2774 6977 12255,'-19'-5'4644,"19"5"-258,0 0 129,0 0-2967,0 0-774,0 0 0,0 0-129,0 0-129,0 0-129,24-11-129,1 4 129,13 5 0,4-7 0,17 4 0,3-4-129,9 2 1,2 0-259,0 2 0,-3 1 0,-10 0 0,-6 3 0,-12-1 0,-10 2 0,-14-5-517,3 6-1031,-21-1-2967,0 0-516,0 0 0,0 0-129</inkml:trace>
      </inkml:traceGroup>
      <inkml:traceGroup>
        <inkml:annotationXML>
          <emma:emma xmlns:emma="http://www.w3.org/2003/04/emma" version="1.0">
            <emma:interpretation id="{0B89CC96-1FA5-4510-965B-D485B9BEEB25}" emma:medium="tactile" emma:mode="ink">
              <msink:context xmlns:msink="http://schemas.microsoft.com/ink/2010/main" type="line" rotatedBoundingBox="3585,6765 22014,6361 22059,8415 3630,8819"/>
            </emma:interpretation>
          </emma:emma>
        </inkml:annotationXML>
        <inkml:traceGroup>
          <inkml:annotationXML>
            <emma:emma xmlns:emma="http://www.w3.org/2003/04/emma" version="1.0">
              <emma:interpretation id="{5DC54902-88BD-44D9-8073-03E7D0ACC226}" emma:medium="tactile" emma:mode="ink">
                <msink:context xmlns:msink="http://schemas.microsoft.com/ink/2010/main" type="inkWord" rotatedBoundingBox="3588,6893 5541,6850 5562,7816 3609,7859"/>
              </emma:interpretation>
              <emma:one-of disjunction-type="recognition" id="oneOf10">
                <emma:interpretation id="interp46" emma:lang="en-US" emma:confidence="1">
                  <emma:literal>One</emma:literal>
                </emma:interpretation>
                <emma:interpretation id="interp47" emma:lang="en-US" emma:confidence="0">
                  <emma:literal>one</emma:literal>
                </emma:interpretation>
                <emma:interpretation id="interp48" emma:lang="en-US" emma:confidence="0">
                  <emma:literal>Ore</emma:literal>
                </emma:interpretation>
                <emma:interpretation id="interp49" emma:lang="en-US" emma:confidence="0">
                  <emma:literal>ore</emma:literal>
                </emma:interpretation>
                <emma:interpretation id="interp50" emma:lang="en-US" emma:confidence="0">
                  <emma:literal>Owe</emma:literal>
                </emma:interpretation>
              </emma:one-of>
            </emma:emma>
          </inkml:annotationXML>
          <inkml:trace contextRef="#ctx0" brushRef="#br1" timeOffset="85004.5493">-928 6355 15351,'-12'-29'4644,"12"29"258,-21-16-516,-2 9-3354,23 7-516,-34 18-129,14 7-258,-3 8-258,2 10 129,1 14-129,1 7 129,6 9-129,6 0 129,7 0 0,7-2-129,11-7 129,5-5 0,5-11-129,5-9 129,-1-9 0,1-8 129,-4-10 129,-1-3 0,-5-9 129,2 0 0,-7-18 129,5 0-386,-7-10-130,6-8 0,-6-15 0,0-10 0,-2-6 0,-4-10 0,-4-1 0,-6 0 0,0-1 0,-6 8 0,-10 9 0,-3 12 0,-8 9 0,-1 9 0,1 9 0,-3 7 0,8 7 0,-2 4 0,24 5-517,-36 16-4127,34 5-387,2 6 129,2 7-387</inkml:trace>
          <inkml:trace contextRef="#ctx0" brushRef="#br1" timeOffset="85519.3502">-357 6636 12642,'27'0'4386,"-27"0"-387,29 41 129,-12-8-3612,-2 3-129,2 7 0,-4-4-258,-2 2 0,-1-2-387,-3-7 0,2-2-258,-5-9 0,1-3 129,-5-18 0,0 0 258,0 0 129,0 0 387,20-21 129,-19-8 129,10 3 129,-6-12 0,10 5-258,-6-3 129,7 6-258,-2-1 129,4 10-258,-6 5 0,6 7-129,-2 9 0,2 2 129,-18-2-258,30 37 129,-14-8-129,0 3 0,0 2 0,-2 5-129,4-2-387,-13-5-387,17 9-1419,-8-9-2322,-5-7 258,0-2-645,-9-23 258</inkml:trace>
          <inkml:trace contextRef="#ctx0" brushRef="#br1" timeOffset="85971.751">536 6870 9804,'16'-12'4644,"6"12"-129,-6 4-258,-16-4-1677,25 16-1419,1-4-387,-6-10-129,7 3-129,-4-5-258,2 0 0,-4-9 0,0-1 0,-5-6-129,-5-4 0,-6-3 0,-5-4-129,-1 2 0,-17 0-129,-5 0 129,-8 2-129,-4 9 0,-6 2 129,0 10-129,-2 2 0,2 14 129,4 9-129,5 13 0,5 3 129,11 7-129,7 4 129,9 0-129,2 1 258,14-8-258,7-2 258,6-9-129,5-7 129,3-7-129,2-9 0,0-4-387,-1-5-645,8-7-3096,-7 1-258,-7-4-129,0 3-516</inkml:trace>
        </inkml:traceGroup>
        <inkml:traceGroup>
          <inkml:annotationXML>
            <emma:emma xmlns:emma="http://www.w3.org/2003/04/emma" version="1.0">
              <emma:interpretation id="{70A1C9B4-BF70-43C4-9A4D-2EBF601ECEC3}" emma:medium="tactile" emma:mode="ink">
                <msink:context xmlns:msink="http://schemas.microsoft.com/ink/2010/main" type="inkWord" rotatedBoundingBox="6470,6786 11362,6679 11392,8025 6500,8132"/>
              </emma:interpretation>
              <emma:one-of disjunction-type="recognition" id="oneOf11">
                <emma:interpretation id="interp51" emma:lang="en-US" emma:confidence="0.5">
                  <emma:literal>parting</emma:literal>
                </emma:interpretation>
                <emma:interpretation id="interp52" emma:lang="en-US" emma:confidence="0">
                  <emma:literal>panting</emma:literal>
                </emma:interpretation>
                <emma:interpretation id="interp53" emma:lang="en-US" emma:confidence="0">
                  <emma:literal>patting</emma:literal>
                </emma:interpretation>
                <emma:interpretation id="interp54" emma:lang="en-US" emma:confidence="0">
                  <emma:literal>pasting</emma:literal>
                </emma:interpretation>
                <emma:interpretation id="interp55" emma:lang="en-US" emma:confidence="0">
                  <emma:literal>partings</emma:literal>
                </emma:interpretation>
              </emma:one-of>
            </emma:emma>
          </inkml:annotationXML>
          <inkml:trace contextRef="#ctx0" brushRef="#br1" timeOffset="87360.1534">1856 6902 10320,'0'-103'4515,"2"66"0,7 3-258,-2 4-2064,25 28-774,-5-7-387,15 13-258,1 3-129,7 11-129,0-1-129,0 7-129,-4-5-129,-5 1-129,-8-2 129,-8-1 0,-12-1 0,-13 0 0,0-16 0,-30 29-129,-6-17 0,-14-1 0,-5 1-258,-11-5 0,2 4-129,-3-11-258,8 9-129,0-9-516,22 0-2322,5 4-903,9-4-129,23 0-129,0 0-387</inkml:trace>
          <inkml:trace contextRef="#ctx0" brushRef="#br1" timeOffset="87016.9527">1872 6814 14448,'0'-27'4902,"0"11"-129,0 16-129,6 18-2967,-6-18-645,0 49-387,0-15-258,7 14-128,-4 2-259,4 7 0,2-2 0,-2-2 0,2-3 0,-2-2 0,-1-3 0,-4-6 0,1 0 0,-3-10 0,0 3-388,0-32-1160,-2 30-3096,2-30-387,-19 10 0,19-10 0</inkml:trace>
          <inkml:trace contextRef="#ctx0" brushRef="#br1" timeOffset="88358.5552">2852 6922 11868,'0'-59'4773,"-9"27"-258,-3 4 129,-6 12-2451,-10-16-1032,12 14-387,-11-3-129,4 12-258,-6 2-129,6 7 0,-2 10-129,4 10-129,2 7 129,3 3-258,5 4 129,4 1 0,7 1 0,0-2-129,9-4 129,7-2 0,3-3-129,4-5 129,0-4 0,2-6 0,-2-2-129,-1-8 129,-1-2 0,-3-9 0,-2-5 129,-2-3 0,-3-5 0,1 1 0,-3-2 0,0 6 0,-2 1-129,-7 18 129,20-21-129,-20 21 0,26 0 0,-9 5 0,0 7 129,5 8-129,-1-4 129,4 4-129,-4-4 129,2 0 0,-1-6 1,-1-3-130,-1-3 0,-3-4 0,1-4 0,0-8 0,-2-6 0,-2-5 0,0-5 0,-5-4 0,-5-4 0,-4-3 0,0 2 0,-9-1 0,-3 8 0,-6 1 0,4 10-388,-2-1 130,16 20-129,-22-16 129,22 16-129,0 0 129,0 0-129,-7 9 0,7-9 129,5 18 0,-5-18 129,27 12-129,-7-8 258,1-2 0,2-2 129,6-6 129,-1-6 129,4 5 0,-2-9 0,6 5 0,-6-5 129,4 6-129,-6-1 0,4 6-129,-3 1-128,-1 4-130,-3 5 0,0 11 0,-2 9 0,-1 9 0,-3 5 0,-3 7 0,-5 4 0,-4-2 0,2 4 0,-6-10-517,5 3-128,-8-18-258,12 6-258,-12-33-516,25 22-2193,-25-22-774,30 0-129,-10-6-129,-4-17 129</inkml:trace>
          <inkml:trace contextRef="#ctx0" brushRef="#br1" timeOffset="88888.9561">4057 6680 15609,'-18'-7'4902,"18"7"0,0 0-129,23 12-3741,4-6-258,17 10-129,9-11-515,24-1-130,28 1-388,14-10-1031,34-2-3225,11-6-258,14 2 129,14-3-516</inkml:trace>
          <inkml:trace contextRef="#ctx0" brushRef="#br1" timeOffset="88670.5557">4315 6130 17157,'7'-55'4773,"-7"38"258,0 17-258,0 0-3740,0 0-1033,-9 19 0,9 15 0,0 7 0,5 14 0,0 7 0,6 11 0,0 4 0,5 8 0,2 2 0,1-1 0,4-3 0,-1-6 0,4-4 0,-6-20 0,8 4-259,-26-29-4772,11-8-129,-13-20 129,0 0-387</inkml:trace>
          <inkml:trace contextRef="#ctx0" brushRef="#br1" timeOffset="89341.3569">5643 6591 14448,'0'0'4902,"16"-10"-258,-16 10-129,0 0-2967,23 39-645,-15-13-129,6 19-258,-5 1-258,1 6-258,1 3-387,-11-9-1161,2 2-2967,-2-7-387,-2-7 258,-9-8-774</inkml:trace>
          <inkml:trace contextRef="#ctx0" brushRef="#br1" timeOffset="89590.9573">5601 6401 16770,'16'-82'4644,"-8"52"258,0 7-387,-8 23-3483,21-16-1161,-21 16-1032,27 0-3225,-17 19-387,-1 6 0,0 7-516</inkml:trace>
          <inkml:trace contextRef="#ctx0" brushRef="#br1" timeOffset="89980.958">6111 6595 15867,'41'-4'4773,"-21"10"129,-4 10-387,7 16-3354,-18-4-516,6 13-129,-8-2-387,1 4 130,-2-2-259,-2-6-130,0-3 130,0-10-129,0-6-129,0-16 129,0 0 0,0 0-129,7-15 258,-2-8-129,0-7 129,3-6 129,0-6 0,5 1 129,-2-5 129,3 5-128,-4 0-259,8 7 0,-4 5 0,8 8 0,-4 7 0,3 10 0,0 4 0,4 9 0,-2 13 0,0 8 0,-1 7 0,-4 6 0,3 10 0,-12-10-259,16 5-4385,-13-2-387,2-3 0,2-8-258</inkml:trace>
          <inkml:trace contextRef="#ctx0" brushRef="#br1" timeOffset="93865.3648">6527 6687 7998,'16'-25'4386,"-16"25"129,4-21-258,-4 3-774,0 18-1548,-20-16-516,20 16-387,-41-7-258,20 7-129,-11 0-258,4 11-129,-6 1-129,4 6 0,1 3 0,4 2-129,4 2 0,5 4 0,5-1 0,4 1 0,5-1 0,2-1 0,7 0 0,9-3 0,2-2 129,7-4-129,4-1 0,3-2 129,1-5 0,3 1 0,0-2 0,1 2 129,-5-4-129,2 5 0,-8-1 1,-3 5-130,-7 0 0,-3 0 0,-10 2 0,-3-1 0,-3 1 0,-13-4 0,-7-1 0,-6-1 0,-3-5 0,-1-1 0,-5-6 0,1 0 0,-2 0 0,3-4 0,2-3 0,2-2 0,7 9-130,-7-16-2966,11 13-1548,1-1-516,4 2 129,16 2-387</inkml:trace>
        </inkml:traceGroup>
        <inkml:traceGroup>
          <inkml:annotationXML>
            <emma:emma xmlns:emma="http://www.w3.org/2003/04/emma" version="1.0">
              <emma:interpretation id="{BA2E2471-6B26-4883-B502-E6AFD912E936}" emma:medium="tactile" emma:mode="ink">
                <msink:context xmlns:msink="http://schemas.microsoft.com/ink/2010/main" type="inkWord" rotatedBoundingBox="12067,6579 17221,6466 17246,7582 12091,7695"/>
              </emma:interpretation>
              <emma:one-of disjunction-type="recognition" id="oneOf12">
                <emma:interpretation id="interp56" emma:lang="en-US" emma:confidence="1">
                  <emma:literal>obtained</emma:literal>
                </emma:interpretation>
                <emma:interpretation id="interp57" emma:lang="en-US" emma:confidence="0">
                  <emma:literal>Obtained</emma:literal>
                </emma:interpretation>
                <emma:interpretation id="interp58" emma:lang="en-US" emma:confidence="0">
                  <emma:literal>•Obtained</emma:literal>
                </emma:interpretation>
                <emma:interpretation id="interp59" emma:lang="en-US" emma:confidence="0">
                  <emma:literal>obtainer</emma:literal>
                </emma:interpretation>
                <emma:interpretation id="interp60" emma:lang="en-US" emma:confidence="0">
                  <emma:literal>obtainers</emma:literal>
                </emma:interpretation>
              </emma:one-of>
            </emma:emma>
          </inkml:annotationXML>
          <inkml:trace contextRef="#ctx0" brushRef="#br1" timeOffset="90402.1588">7552 6613 15996,'-27'-59'4773,"8"37"0,-6 10-129,9 12-3483,-13 4-516,6 15-258,0 8-129,3 10-128,6 6-130,5 7 0,8-2 0,1 0-130,5-2 130,11-5 0,3-7 0,6-8 130,0-10-130,4-7 0,-3-9 0,3-9 0,-6-16 0,2-3 0,-7-15 0,-2-3 0,-7-6 0,-4-3 0,-5 2 0,0 1 0,-13 10 0,-4 3 0,-3 14 0,-8 0 0,10 25-2065,-14 0-2837,5 2-387,-1 8 0,3 6-258</inkml:trace>
          <inkml:trace contextRef="#ctx0" brushRef="#br1" timeOffset="91026.1599">7625 6056 15996,'48'-64'4644,"-29"35"129,-3 3-516,8 13-3096,-24 13-258,23-12-258,-23 12-257,26 16-388,-11 9 0,6 14 0,-2 5 0,5 13 0,-5 7 0,-1 7 0,-6 0 0,-3 6 0,-3-4 0,-3-2 0,-1-3 0,0-11 0,-2-11 0,2-11 0,-1-12 0,-1-23 0,0 0 0,0 0 0,20-14 0,-9-12 0,3-5 0,7-2 0,4-1 0,5 0 0,2 4 0,4 7 0,-1 3 0,1 8 0,1 6 0,-5 6 0,-1 11 0,-6 10 0,-4 8 0,-3 10 0,-6 2 0,-7 1 0,-5 3 0,-3-4 0,-15-4 0,-7-3 0,-7-9 0,-9-7 0,-9-8 0,-5-4 0,0-3 0,-7-3 0,14 0-388,-13-5-4385,19-8-258,4-1 129,13 0-387</inkml:trace>
          <inkml:trace contextRef="#ctx0" brushRef="#br1" timeOffset="92196.1619">8641 6627 14190,'0'0'4515,"0"0"-129,0 0 0,0 0-2967,10-2-645,8 2-129,16 9-129,3 0-258,15 0-129,10-4 0,16-1 0,9-4-129,11 0 0,0-6 129,-4-4-129,-8-6 129,-15 0-129,-16-6 129,-23 3 0,-20-3-129,-12 1 129,-24 1 0,-10 6 0,-7 2-129,-2 6 129,0 6-129,8 0 129,5 13-129,10 6 0,9 6 0,11 4 0,0 3 0,11 3 0,7 1-129,0-2-129,3 1 129,0-6-129,1-3 129,-3-6 0,-1-4 0,2-11 129,-4-5 129,3 0 0,-1-12 258,3-6-129,-3-10 0,5 3-128,0-2-130,2 6 0,0-2 0,0 8 0,-2 6 0,0 8 0,0 2 0,-1 15 0,-3 0 0,-1 6 0,0-3 0,2 3 0,-4-3 0,0 1 0,-16-20 0,26 21 0,-26-21 0,30 2 0,-14-2 0,0-16 0,2-2 0,2-5 0,-2-4 0,1 1 0,-3-1 0,0 7 0,-5 3 0,-11 17 0,21-11 0,-21 11 0,23 20 0,-8 3 0,-1 5 0,5 4 0,3 2 0,-3-4 0,4 2 0,-8-14 0,11 12-1936,-26-30-2966,0 0-129,0 0-129,0 0-387</inkml:trace>
          <inkml:trace contextRef="#ctx0" brushRef="#br1" timeOffset="91384.9604">8632 5979 16899,'25'-51'4902,"-17"29"0,-8 22-129,11-28-3482,-11 28-1291,13 14 0,-6 15 0,-2 8 0,4 14 0,0 10 0,5 12 0,0 5 0,2 9 0,0 2 0,4 4 0,-1-2 0,1-8 0,3-3 0,-7-16 0,9 6-259,-16-28-4514,3-6-387,-10-18 258,-2-18-387</inkml:trace>
          <inkml:trace contextRef="#ctx0" brushRef="#br1" timeOffset="92352.1621">9976 6230 14835,'20'-5'2451,"-20"5"-2451,12 14-129,-3 11-3999,-10-6-387</inkml:trace>
          <inkml:trace contextRef="#ctx0" brushRef="#br1" timeOffset="97453.3711">10444 6591 12126,'7'-28'4644,"4"12"-387,-11 16 387,28 5-2580,-28-5-774,25 25-258,-14-9-258,12 12-129,-7 1-258,2 5 0,-6 1-129,-1 1-129,-6-1-129,-1-8-129,-4 0 0,0-8 129,0-19-129,0 0-129,0 0 129,4-16 129,4-14 0,3-5 0,3-6 129,4 0-129,0-2 258,1 7-258,-1 4 258,2 7-129,-4 6 1,2 8-130,-18 11 0,30 0 0,-30 0 0,30 29 0,-17-4 0,1 3 0,2 8 0,-4-1 0,1 6 0,-10-9-775,13 6-3869,-16-8-258,0-2 129,0-5-387</inkml:trace>
          <inkml:trace contextRef="#ctx0" brushRef="#br1" timeOffset="98389.3728">11266 6719 15351,'68'-23'4773,"-31"11"0,2 1-387,-14-9-3225,21 13-387,-8-7-387,1 2-129,-7-3 0,-4 1 0,-10-2-129,-9 0 0,-9 0-129,-13 2 0,-13 3 130,-10 2-260,-7 6 130,-5 3-129,2 0 0,-2 12 0,4 8 0,5 1 0,7 8 0,7 3 0,7 3 0,7 3 129,8 2-129,3 0 129,9-3 0,12-1 0,7-6 0,13-4 129,11-10-129,10-5 129,7-9 0,10-2 0,3-13 0,3-8 0,0-6 0,1-1 0,-10-6 0,-5 2 1,-10-2-130,-11 4 0,-15 2 0,-12 3 0,-14 3 0,-9 22 0,-14-26 0,-9 20 0,-6 6 0,-1 0 0,0 4 0,1 10 0,8 2 0,5 2 0,5 5 0,6 0 0,5 0-130,0 0 130,4 1 0,5-5 0,3 1-129,-1-4 129,-11-16 129,25 19 1,-25-19-130,26 0 0,-26 0 0,27-19 0,-15-10 0,4-3 0,-1-9 0,2-5 0,1-7 0,0-4 0,2-2 0,-3-3 0,3 0 0,-4 1 0,0 4 0,-5 6 0,-4 4 0,-2 8 0,-5 9 0,0 9 0,0 21 0,0 0 0,0 0 0,-7 9 0,7 17 0,0 12 0,5 2 0,2 12 0,0 1 0,2 6 0,0-2 0,-2 0 0,1 0 0,-8-11 0,8 2 0,-8-19-1033,13 12-773,-13-41-2322,11 19-774,-11-19 129,39-14-258,-6-9-258</inkml:trace>
        </inkml:traceGroup>
        <inkml:traceGroup>
          <inkml:annotationXML>
            <emma:emma xmlns:emma="http://www.w3.org/2003/04/emma" version="1.0">
              <emma:interpretation id="{8BDB15C9-DF24-49CC-8C9B-CA640CA2BDC0}" emma:medium="tactile" emma:mode="ink">
                <msink:context xmlns:msink="http://schemas.microsoft.com/ink/2010/main" type="inkWord" rotatedBoundingBox="17868,6824 19104,6797 19141,8479 17905,8506"/>
              </emma:interpretation>
              <emma:one-of disjunction-type="recognition" id="oneOf13">
                <emma:interpretation id="interp61" emma:lang="en-US" emma:confidence="0">
                  <emma:literal>it</emma:literal>
                </emma:interpretation>
                <emma:interpretation id="interp62" emma:lang="en-US" emma:confidence="0">
                  <emma:literal>if</emma:literal>
                </emma:interpretation>
                <emma:interpretation id="interp63" emma:lang="en-US" emma:confidence="0">
                  <emma:literal>its</emma:literal>
                </emma:interpretation>
                <emma:interpretation id="interp64" emma:lang="en-US" emma:confidence="0">
                  <emma:literal>4</emma:literal>
                </emma:interpretation>
                <emma:interpretation id="interp65" emma:lang="en-US" emma:confidence="0">
                  <emma:literal>"of</emma:literal>
                </emma:interpretation>
              </emma:one-of>
            </emma:emma>
          </inkml:annotationXML>
          <inkml:trace contextRef="#ctx0" brushRef="#br1" timeOffset="109996.7931">13180 6298 17157,'-29'-75'4773,"17"50"129,1 7-516,11 18-3741,0 0-774,0 0-3096,6 20-1290,11 3-258,7 4-258,4 5-258</inkml:trace>
          <inkml:trace contextRef="#ctx0" brushRef="#br1" timeOffset="109793.9927">13189 6588 14706,'23'3'4902,"0"35"-258,-12-10-129,-11 0-3225,9 15-645,-4 0-516,-5-8-774,11 5-3612,-11-5-387,-2-12 0,-5-3-258</inkml:trace>
          <inkml:trace contextRef="#ctx0" brushRef="#br1" timeOffset="110651.9944">13735 7080 15222,'28'-41'4644,"12"24"-387,16 8-258,14-5-3870,10 10-2322,9-5-2064,0-5 0,9 1-516,-2-8 129</inkml:trace>
          <inkml:trace contextRef="#ctx0" brushRef="#br1" timeOffset="110464.7941">13783 6575 17157,'64'-11'4902,"-34"3"0,-7-1-258,8 2-3741,-12-13-644,8 0-259,-6-4 0,-1-7 0,-4-2 0,-2-7 0,-3-1 0,-11 1 0,0 2 0,-6 1-259,-6 7 1,-4 5 129,-2 7 129,-1 9 0,1 9 129,18 0 0,-18 23 129,18 11-128,2 7-130,12 14 0,2 11 0,5 23 0,-1 10 0,1 19 0,-7 6 0,1 6 0,-6 2 0,1 1 0,-3-5 0,2-14 0,0-13 0,0-17 0,2-15 0,-2-15 0,-2-11 0,-5-22 0,1 0 0,-14-21-2839,11 0-2321,-30-41-258,11 6-129</inkml:trace>
        </inkml:traceGroup>
        <inkml:traceGroup>
          <inkml:annotationXML>
            <emma:emma xmlns:emma="http://www.w3.org/2003/04/emma" version="1.0">
              <emma:interpretation id="{F0028237-0496-4D1D-85D0-9C991C7FFFE2}" emma:medium="tactile" emma:mode="ink">
                <msink:context xmlns:msink="http://schemas.microsoft.com/ink/2010/main" type="inkWord" rotatedBoundingBox="19925,6514 22016,6468 22042,7615 19950,7660"/>
              </emma:interpretation>
              <emma:one-of disjunction-type="recognition" id="oneOf14">
                <emma:interpretation id="interp66" emma:lang="en-US" emma:confidence="1">
                  <emma:literal>the</emma:literal>
                </emma:interpretation>
                <emma:interpretation id="interp67" emma:lang="en-US" emma:confidence="0">
                  <emma:literal>The</emma:literal>
                </emma:interpretation>
                <emma:interpretation id="interp68" emma:lang="en-US" emma:confidence="0">
                  <emma:literal>tie</emma:literal>
                </emma:interpretation>
                <emma:interpretation id="interp69" emma:lang="en-US" emma:confidence="0">
                  <emma:literal>toe</emma:literal>
                </emma:interpretation>
                <emma:interpretation id="interp70" emma:lang="en-US" emma:confidence="0">
                  <emma:literal>they</emma:literal>
                </emma:interpretation>
              </emma:one-of>
            </emma:emma>
          </inkml:annotationXML>
          <inkml:trace contextRef="#ctx0" brushRef="#br1" timeOffset="111197.9953">15194 6299 15867,'17'-1'4644,"12"1"129,10 5-516,2-1-3225,23 8-387,-2-7-258,7-3-516,10 2-516,-10-11-1161,9-6-2838,-1-3 129,-4-11-258,-4-1-387</inkml:trace>
          <inkml:trace contextRef="#ctx0" brushRef="#br1" timeOffset="110948.3949">15526 5983 16641,'9'-41'4773,"-9"41"258,0 0-129,0 0-3482,2 21-1420,5 15 0,-3 5 0,3 12 0,0 8 0,3 6 0,5 4 0,-3 2 0,2 2 0,-7-13 0,6 6 0,-13-24-3355,0-6-1805,-11-19 0,11-19-258,-32 0 0</inkml:trace>
          <inkml:trace contextRef="#ctx0" brushRef="#br1" timeOffset="111572.396">16120 5860 17028,'-37'-37'4644,"37"37"516,-21 9-387,26 24-3611,-5 5-1162,11 15 0,-4 2 0,5 9 0,-3 2 0,0 0 0,-2-2 0,-5-2 0,-2-1 0,0-10 0,-2-6 0,-5-11 0,7-11 0,0-23 0,0 0 0,11 0 0,6-16 0,5-9 0,3-7 0,3 0 0,1-2 0,-1 4 0,-1 3 0,-2 4 0,-2 5 0,0 7 0,-2 6 0,-1 5 0,-1 4 0,3 10 0,-1 7 0,-1 2 0,-1 4 0,-5-2 0,6 11 0,-16-20-1291,12 10-3611,-4-10-258,4-2 129,2-8-387</inkml:trace>
          <inkml:trace contextRef="#ctx0" brushRef="#br1" timeOffset="111899.9964">16810 6426 11868,'29'-11'4902,"-10"6"-387,6 1 387,15 4-2322,-12-10-903,22 6-645,-13-12-387,8 5-129,-12-7-386,-4 2-130,-11-1 0,-15 1 0,-8-2 0,-24 5 0,-8 5 0,-7 4 0,-4 4 0,-2 5 0,0 13 0,7 9 0,9 8 0,10 10 0,13 8 0,11 9 0,12 6 0,19-2 0,17 1 0,12-11-259,24 8-1934,-4-20-2580,-2-8-129,-12-11-129,-15-8-258</inkml:trace>
        </inkml:traceGroup>
      </inkml:traceGroup>
      <inkml:traceGroup>
        <inkml:annotationXML>
          <emma:emma xmlns:emma="http://www.w3.org/2003/04/emma" version="1.0">
            <emma:interpretation id="{B2BAB385-D446-43DD-B1FE-1698DF929680}" emma:medium="tactile" emma:mode="ink">
              <msink:context xmlns:msink="http://schemas.microsoft.com/ink/2010/main" type="line" rotatedBoundingBox="3651,8253 21442,7620 21517,9725 3726,10359"/>
            </emma:interpretation>
          </emma:emma>
        </inkml:annotationXML>
        <inkml:traceGroup>
          <inkml:annotationXML>
            <emma:emma xmlns:emma="http://www.w3.org/2003/04/emma" version="1.0">
              <emma:interpretation id="{7C355BB3-7DF5-4263-8697-B6E0E26D969C}" emma:medium="tactile" emma:mode="ink">
                <msink:context xmlns:msink="http://schemas.microsoft.com/ink/2010/main" type="inkWord" rotatedBoundingBox="3651,8253 6954,8135 7029,10241 3726,10359"/>
              </emma:interpretation>
              <emma:one-of disjunction-type="recognition" id="oneOf15">
                <emma:interpretation id="interp71" emma:lang="en-US" emma:confidence="1">
                  <emma:literal>binary</emma:literal>
                </emma:interpretation>
                <emma:interpretation id="interp72" emma:lang="en-US" emma:confidence="0">
                  <emma:literal>bindery</emma:literal>
                </emma:interpretation>
                <emma:interpretation id="interp73" emma:lang="en-US" emma:confidence="0">
                  <emma:literal>bunny</emma:literal>
                </emma:interpretation>
                <emma:interpretation id="interp74" emma:lang="en-US" emma:confidence="0">
                  <emma:literal>bonny</emma:literal>
                </emma:interpretation>
                <emma:interpretation id="interp75" emma:lang="en-US" emma:confidence="0">
                  <emma:literal>binaries</emma:literal>
                </emma:interpretation>
              </emma:one-of>
            </emma:emma>
          </inkml:annotationXML>
          <inkml:trace contextRef="#ctx0" brushRef="#br1" timeOffset="113069.9986">-981 7618 14448,'7'-41'4773,"-7"41"-129,0 0 129,0 0-2967,0 19-645,0 19-258,0 2-644,0 21-259,0 3 0,4 12 0,-1 5 0,3 2 0,-5 1 0,3-2 0,-2-8 0,0-10 0,-2-12 0,0-9 0,0-13 0,1-14 0,-1-16 0,0 0 0,22-23 0,-10-4 0,2-3 0,4-8 0,3-1 0,4 2 0,0 3 0,2 7 0,0 6 0,3 10 0,0 11 0,2 0 0,-2 18 0,-1 7 0,-2 5 0,-6 8 0,-2 1 0,-6 2 0,-6-2 0,-7-2 0,-2-1 0,-12-4 0,-7-9 0,-8-3 0,-8-10 0,-4-4 0,-7-5 0,-4-1 0,1-3 0,1-11 0,4 3 0,-1-5 0,17 7 0,-9-12-2581,21 10-2321,18 11-258,-10-21-129,10 21-129</inkml:trace>
          <inkml:trace contextRef="#ctx0" brushRef="#br1" timeOffset="113459.9993">-392 8085 15222,'-21'-105'4902,"15"66"-258,-3 4-387,9 15-3354,0 20-3096,0 0-2064,9 16-258,4 13-258,10 4-516</inkml:trace>
          <inkml:trace contextRef="#ctx0" brushRef="#br1" timeOffset="113303.999">-374 8276 13287,'16'-6'5160,"10"6"-129,-26 0-129,23 11-1032,-8 16-3353,-10 1-517,6 6 0,-4 5 0,-7-9 0,12 11-3097,-12-16-1547,0-5-387,0-20-129,0 0-258</inkml:trace>
          <inkml:trace contextRef="#ctx0" brushRef="#br1" timeOffset="113928.0001">83 8240 16899,'21'2'4773,"4"21"129,-13-5-258,-12 1-3741,15 13-257,-8-3-646,-2 3 0,1-2 0,-3-3 0,1-2 0,-4-7 0,0-18-130,1 21-257,-1-21 129,0 0-129,0 0 258,8-18 0,-7-3 0,6-4 258,-1-7 0,6 2 129,-1-4 0,7 5 129,-6-1-129,9 9-128,-5 3-130,8 9 0,-5 5 0,4 4 0,-1 11 0,-1 9 0,0 3 0,1 5 0,-1 6 0,-3-2 0,1 7 0,-6-7 0,10 7-904,-12-14-644,19 14-774,-12-19-1806,8-4-645,8-4 0,2-10-258,8-2 258</inkml:trace>
          <inkml:trace contextRef="#ctx0" brushRef="#br1" timeOffset="114661.2014">1013 8438 12642,'-16'-48'5031,"-5"28"-258,-6 2 129,4 13-2064,-16-9-1290,19 14-515,-8 0-1033,10 1 0,-2 10 0,10 5 0,1 4 0,4-1 0,5 3 0,0 1 0,8 3 0,3-1 0,7 2 0,-4-6 0,7 4 0,-21-25-388,32 29 130,-32-29 0,25 5 258,-25-5 0,23-18 387,-8 0 0,-6-5-257,8 0-130,-1-2 0,6 9 0,-3 2 0,8 9 0,-2 3 0,3 2 0,3 11 0,1 5 0,-2 1 0,0 1 0,-1-2 0,-3-3 0,1-8 0,0-3 0,-4-2 0,0-7 0,0-8 0,-2-6 0,-3-2 0,-5-4 0,-6-1 0,-7-4 0,-4 3 0,-17-1 0,-2 5 0,-11 0 0,5 7 0,-4 2-130,4 6-128,2 1 0,10 5 0,17 4 129,-20-5 0,20 5 129,0 0 0,11 0 129,-11 0 0,35 4 129,-13-1 129,8 4-128,-2-7-259,10 2 0,-4-2 0,5 0 0,-2-2 0,0 2 0,-1 0 0,0 0 0,-8 4 0,-3 8 0,-7 4 0,-6 4 0,-1 5 0,-9-2 0,6 11 0,-9-8-4000,1 1-1031,0-4 129,9-3-516</inkml:trace>
          <inkml:trace contextRef="#ctx0" brushRef="#br1" timeOffset="115082.4021">1878 8379 16512,'0'-25'4773,"0"25"258,0 0-387,19 0-3354,-19 0-773,29 18-517,-12-8 0,7 5 0,-1-1 0,2-2 0,-1-1 0,0-4 0,-1-3 0,-2-4 0,-1-2 0,-1-9 0,1-3 0,-2-6 0,-4-1 0,0 3 0,-5 1 0,-9 17 0,18-24 0,-18 24 0,5 9 0,-5 18 0,0 10 0,-5 8 0,-6 6 0,-5 17 0,-2 5 0,-7 16 0,-1 9 0,-5 5 0,3 2 0,-1 0 0,6 2 0,0-17 0,13 4 0,-12-31-1936,17-13-3095,0-20-258,3-11 0,2-19-387</inkml:trace>
        </inkml:traceGroup>
        <inkml:traceGroup>
          <inkml:annotationXML>
            <emma:emma xmlns:emma="http://www.w3.org/2003/04/emma" version="1.0">
              <emma:interpretation id="{1B4360AB-ED0C-48D6-9681-C1F1766A0859}" emma:medium="tactile" emma:mode="ink">
                <msink:context xmlns:msink="http://schemas.microsoft.com/ink/2010/main" type="inkWord" rotatedBoundingBox="7850,8424 12827,8247 12881,9771 7904,9948"/>
              </emma:interpretation>
              <emma:one-of disjunction-type="recognition" id="oneOf16">
                <emma:interpretation id="interp76" emma:lang="en-US" emma:confidence="1">
                  <emma:literal>operator</emma:literal>
                </emma:interpretation>
                <emma:interpretation id="interp77" emma:lang="en-US" emma:confidence="0">
                  <emma:literal>operators</emma:literal>
                </emma:interpretation>
                <emma:interpretation id="interp78" emma:lang="en-US" emma:confidence="0">
                  <emma:literal>Operator</emma:literal>
                </emma:interpretation>
                <emma:interpretation id="interp79" emma:lang="en-US" emma:confidence="0">
                  <emma:literal>operation</emma:literal>
                </emma:interpretation>
                <emma:interpretation id="interp80" emma:lang="en-US" emma:confidence="0">
                  <emma:literal>operates</emma:literal>
                </emma:interpretation>
              </emma:one-of>
            </emma:emma>
          </inkml:annotationXML>
          <inkml:trace contextRef="#ctx0" brushRef="#br1" timeOffset="115550.403">3366 8393 14319,'-21'-39'4644,"3"23"0,-1 5-129,19 11-3096,-45-1-645,22 4-258,-7 10-129,9 10-129,-3 3 129,8 5-258,8 4 0,4-1-129,4 2 129,7-4-129,11 1 129,3-4 0,4-8-129,4-3 259,-5-9-259,8-6 0,-7-6 0,2-11 0,-9-15 0,1 1 0,-8-13 0,-2 0 0,-9-5 0,0-1 0,-11 3 0,-3 1 0,-2 11 0,-9 2 0,7 17 0,-17-6-2194,12 19-2708,-2 2-387,9 12 0,0 4-258</inkml:trace>
          <inkml:trace contextRef="#ctx0" brushRef="#br1" timeOffset="115846.8035">3576 8277 15996,'70'-16'4902,"-47"16"129,-7 0-387,14 22-3096,-23-1-902,11 17-646,-7 4 0,1 13 0,-1 9 0,-1 9 0,-2 4 0,-1 8 0,-2 1 0,0-1 0,2-5 0,1-7 0,0-11 0,0-12 0,0-7 0,-4-24 0,1-3 0,-5-16-517,0 0-2321,-9-32-1935,-3 2-258,-2-16-129,0-8 0</inkml:trace>
          <inkml:trace contextRef="#ctx0" brushRef="#br1" timeOffset="116096.4039">3715 8555 9675,'-3'-142'4644,"3"81"-129,1 10-516,5 3-1032,22 24-1032,-14-2-387,24 22-516,-12 1-129,15 8-387,-7 7 0,7 12 1,-7-1-517,0 5 0,-10-3 0,-4 2 0,-9-4 0,-10-4 0,-2-1 0,-22-5 0,-6 1 0,-17-9-130,3 9-1418,-21-10-3354,4-2 0,-1-2 0,8 0-387</inkml:trace>
          <inkml:trace contextRef="#ctx0" brushRef="#br1" timeOffset="116923.2054">4300 8340 13803,'57'-2'5031,"-28"2"-387,-3 0 129,-1-9-2838,11 9-903,-11-9-387,10 2-129,-6-7-128,3 0-388,-9-8 0,0 3 0,-12-4 0,-11 3 0,-6 2 0,-17 6 0,-11 6 0,-5 5 0,-3 1 0,-3 12 0,6 8 0,5 5-259,9 5 130,9 2 0,13 5-129,3 1 387,14-5 0,14 5 0,10-6 259,12-4-388,7-8 0,8-4 0,1-11 0,5-5 0,-3 0 0,-1-14 0,-10-6 0,-3-5 0,-12-5 0,-6-5 0,-9-6 0,-9 0 0,-10 2 0,-8-1 0,-1 5 0,-19 5 0,-3 8 0,-9 5 0,2 9 0,-2 3 0,5 5 0,0 0-259,8 5 1,19-5 129,0 0 0,-11 20 129,11-20 129,20 9-129,-3-6 258,8 1-129,0-4 130,5 0-259,-3 0 0,3-2 0,-3-7 0,3 4 0,-3-4 0,1 4 0,-3-1 0,-2 5 0,-1 1 0,-1 0 0,-1 10 0,-1 5 0,-1 6 0,-2 4 0,0 9 0,-5 1 0,5 10 0,-13-8 0,19 16-1549,-12-17-3224,10 0-387,1-12 258,13-4-516</inkml:trace>
          <inkml:trace contextRef="#ctx0" brushRef="#br1" timeOffset="117344.4061">5981 8329 14448,'-21'-75'4773,"-11"43"-129,-9 6 0,7 13-2838,-16-6-645,17 17-516,-7 0-129,16 7-386,2 11-130,12 6 0,4 1 0,6 4 0,0 1 0,9-5 0,7 4 0,-2-6 0,8 1 0,-1-10-259,4-1 130,0-6 258,-2-5 0,2-4 1,-4-8-130,4-6 0,-5-5 0,3 4 0,-5-3 0,3 10 0,-2 1 0,1 11 0,1 2 0,-1 17 0,1 8 0,-3 2 0,5 6 0,-5-5 0,7 6 0,-9-16-646,16 3-515,-14-23-1806,12-2-1677,6-14-258,1-11 129,6-8-129</inkml:trace>
          <inkml:trace contextRef="#ctx0" brushRef="#br1" timeOffset="117984.0073">6437 8157 12642,'0'0'4902,"0"0"-387,21-9 258,27 18-2709,-2-9-645,25 8-387,1-8-258,15 0-258,-4 0-386,4-5-130,-10-6 0,-8 3 0,-12-7 0,-14 3 0,-18 3 0,-25 9 0,0 0 0,-9 0 0,-14 7 0,-6 11 0,4 7 0,-1 3 0,6 4 0,8 0 0,10 6 0,2-6 0,11-6 0,8-1 0,4-7 0,4-4 0,-2-8 0,2-6 0,-10-11 0,1-10 0,-9-11 0,-5-9 0,-4-7 0,-4-9 0,-5 2 0,-9-8 0,17 13-3742,-17 11-1289,5 14-129,13 25-258</inkml:trace>
          <inkml:trace contextRef="#ctx0" brushRef="#br1" timeOffset="117562.8065">6609 7792 16512,'0'-109'4773,"-3"76"129,1 11 0,2 22-3224,7 9-1678,7 25 0,-1 10 0,4 17 0,1 8 0,2 15 0,-4 3 0,-4 0 0,2 4 0,-14-18 0,13 5-646,-15-23-4256,0-12-258,-5-18 129,7-25-258</inkml:trace>
          <inkml:trace contextRef="#ctx0" brushRef="#br1" timeOffset="118514.4082">7264 8345 18447,'92'14'4902,"-47"-8"129,-8-6-644,2 5-4387,-9-5 0,4-2 0,-9-10 0,2-2 0,-6-10 0,2-6 0,-5-5 0,-4-10 0,-3-5 0,-6-1 0,-5 3 0,0 0 0,-7 5 0,-9 7 0,2 13 0,-7 5 0,5 15 0,-6 1 0,22 2-259,-25 7 1,25-7 0,-5 23 129,5-23 129,5 22 129,-5-22 129,31 18 0,-15-17 1,7 6-259,-4-7 0,6 2 0,-2-2 0,4 0 0,-2 0 0,3 0 0,1-2 0,3 2 0,2 0 0,1 0 0,-1 8 0,2 8 0,-4 5 0,-2 6 0,-5 3 0,-7 4 0,-8 7 0,-10-8 0,13 14-2452,-17-14-2579,-5 3-258,-7-8-129</inkml:trace>
        </inkml:traceGroup>
        <inkml:traceGroup>
          <inkml:annotationXML>
            <emma:emma xmlns:emma="http://www.w3.org/2003/04/emma" version="1.0">
              <emma:interpretation id="{3E8F67DA-F99F-4D76-BA05-AF8196FC0949}" emma:medium="tactile" emma:mode="ink">
                <msink:context xmlns:msink="http://schemas.microsoft.com/ink/2010/main" type="inkWord" rotatedBoundingBox="13485,8066 15602,7991 15637,8966 13519,9041"/>
              </emma:interpretation>
              <emma:one-of disjunction-type="recognition" id="oneOf17">
                <emma:interpretation id="interp81" emma:lang="en-US" emma:confidence="1">
                  <emma:literal>and</emma:literal>
                </emma:interpretation>
                <emma:interpretation id="interp82" emma:lang="en-US" emma:confidence="0">
                  <emma:literal>ands</emma:literal>
                </emma:interpretation>
                <emma:interpretation id="interp83" emma:lang="en-US" emma:confidence="0">
                  <emma:literal>amid</emma:literal>
                </emma:interpretation>
                <emma:interpretation id="interp84" emma:lang="en-US" emma:confidence="0">
                  <emma:literal>And</emma:literal>
                </emma:interpretation>
                <emma:interpretation id="interp85" emma:lang="en-US" emma:confidence="0">
                  <emma:literal>arid</emma:literal>
                </emma:interpretation>
              </emma:one-of>
            </emma:emma>
          </inkml:annotationXML>
          <inkml:trace contextRef="#ctx0" brushRef="#br1" timeOffset="119076.0092">9254 8197 15609,'14'-44'4386,"-14"16"258,-8-1-387,-1 1-3096,-23-12-387,3 8-258,-10-3 0,2 8-129,-8 6 0,3 12-257,-1 5-130,4 8 0,0 12 0,5 11 0,4 3 0,5 5 0,3 1 0,8 0 0,7-3 0,5-1 0,2-1 0,7-5 0,6-3 0,4-3 0,1-8 0,4-4 0,-3-8 0,4 0 0,-5-15 0,5-4 0,-5-13 0,2 2 0,-3-6 0,3 4 0,0 3 0,1 8 0,2 10 0,5 11 0,1 13 0,1 10 0,2 11 0,-3 0 0,6 8 0,-13-17 0,18 9-3871,-13-18-1160,3-9 129,-3-7-387,3-9 129</inkml:trace>
          <inkml:trace contextRef="#ctx0" brushRef="#br1" timeOffset="119871.6106">9541 8078 15996,'10'-51'4644,"-6"35"258,-4 16-387,28-6-2709,-28 6-902,29 2-904,-11 11 0,3 6 0,2 2 0,-3 3 0,-1 1 0,-8-4 0,-1 4 0,-8-7 0,2-1 0,-4-17 0,0 0-130,0 0 1,0 0 258,0 0 1,0-19-130,5-1 0,4-3 0,7 0 0,2 2 0,5 3 0,5 4 0,6 6 0,4 8 0,4 0 0,4 13 0,6 5 0,1 1 0,3 3 0,2-3 0,-1-3 0,0-5 0,-2-8 0,-5-3 0,-4-7 0,-5-5 0,-11-6 0,-8-7 0,-12 4 0,-10-2 0,-3 5 0,-17 4 0,-8 7 0,-4 7 0,-5 0 0,1 17 0,0 3 0,6 7 0,2 1 0,12 4 0,3-2 0,13-1 0,0-3 0,11-4 0,5-1 0,5-8 0,4-4 0,2-9 0,5 0 0,-4-20 0,4-5 0,-3-12 0,1-11 0,-2-13 0,1-10 0,-6-9 0,-2-7 0,-3 1 0,-5-1 0,-8 7 0,-3 6 0,-2 9 0,-11 14 0,-5 12 0,-5 12 0,-4 7 0,2 13 0,3 7 0,4 9 0,5 16 0,11 13 0,0 6 0,16 16 0,8 12 0,4 9 0,6 8 0,-2 0 0,3 7 0,-10-17 0,16 10-2452,-14-22-2450,0-8-258,-2-20-387,3-10 129</inkml:trace>
        </inkml:traceGroup>
        <inkml:traceGroup>
          <inkml:annotationXML>
            <emma:emma xmlns:emma="http://www.w3.org/2003/04/emma" version="1.0">
              <emma:interpretation id="{9A2B63F2-1CBD-42C0-A730-4CE207BD3ABC}" emma:medium="tactile" emma:mode="ink">
                <msink:context xmlns:msink="http://schemas.microsoft.com/ink/2010/main" type="inkWord" rotatedBoundingBox="16457,8066 21452,7888 21508,9459 16513,9637"/>
              </emma:interpretation>
              <emma:one-of disjunction-type="recognition" id="oneOf18">
                <emma:interpretation id="interp86" emma:lang="en-US" emma:confidence="1">
                  <emma:literal>identity</emma:literal>
                </emma:interpretation>
                <emma:interpretation id="interp87" emma:lang="en-US" emma:confidence="0">
                  <emma:literal>identify</emma:literal>
                </emma:interpretation>
                <emma:interpretation id="interp88" emma:lang="en-US" emma:confidence="0">
                  <emma:literal>•Identity</emma:literal>
                </emma:interpretation>
                <emma:interpretation id="interp89" emma:lang="en-US" emma:confidence="0">
                  <emma:literal>identical</emma:literal>
                </emma:interpretation>
                <emma:interpretation id="interp90" emma:lang="en-US" emma:confidence="0">
                  <emma:literal>indenting</emma:literal>
                </emma:interpretation>
              </emma:one-of>
            </emma:emma>
          </inkml:annotationXML>
          <inkml:trace contextRef="#ctx0" brushRef="#br1" timeOffset="121291.2131">12652 7959 16899,'30'-55'4644,"-30"28"129,-7 2-387,-15 15-3612,-13-3-387,-1 13-129,-6 0-129,-1 20 0,2 6-129,5 10 129,10 3-129,10 4 0,7 1 0,9 1 0,5-4 0,13-6 0,5-4 129,7-8 1,-1-11-130,8-5 0,-1-7 0,5-14 0,-8-16 0,7-6 0,-8-17 0,0-8 0,-4-10 0,-7-7 0,-5-4 0,-7-3 0,-7 5 0,-2 1 0,-12 15 0,-10 7 0,-3 17 0,-3 13 0,-4 14 0,3 13 0,3 13 0,8 17 0,7 13 0,10 14 0,2 10 0,15 15 0,9 5 0,9 6 0,7-1 0,5-6 0,6-8 0,3-9 0,4-12 0,1-18 0,4-12 0,-2-14 0,1-13 0,-5-4 0,-3-17 0,-3-11 0,-9-8 0,-6-6 0,-10-5 0,-9 1 0,-11-2 0,-7 8 0,-4 6 0,-14 12 0,-5 13 0,-3 11 0,-1 8 0,0 19 0,4 9 0,5 8 0,8 8 0,6 3 0,4 1 0,9-3 0,12-4 0,6-8 0,10-4 0,-1-15-130,19 3-1547,-14-18-3096,12-5-129,-1-9 0,-1-8-129</inkml:trace>
          <inkml:trace contextRef="#ctx0" brushRef="#br1" timeOffset="121634.4137">13886 8050 14577,'2'-61'4773,"-4"42"0,2 19-258,-19-9-2193,22 25-1032,-3 2-773,14 15-517,-1-2 0,-1 6 0,2 6 0,-6-11 0,4 2-646,-12-13-257,7-2 0,-7-19 129,0 0 258,0 0 258,-3-21 387,3-2 387,0-9 129,7 2 129,-2-9 0,13 10-129,-6-1-128,11 14-517,-1 2 0,3 14 0,-2 1 0,2 21 0,-4 10 0,-5 5 0,2 6 0,-11-4 0,7 9-1291,-14-23-773,13 0-2709,-13-25-129,21 16-129,0-20-129</inkml:trace>
          <inkml:trace contextRef="#ctx0" brushRef="#br1" timeOffset="122149.2146">14596 7938 9030,'-37'-84'4644,"28"54"0,9 9-129,10 17-516,10-12-1677,31 18-1032,3-2-387,19 3-129,1-1-128,5 2-646,-10-3 0,-3-1 0,-15 0 0,-10 4 0,-14-4 0,-11 4 0,-16-4 0,2 21 0,-2 0 0,-2 11 0,-1 6 0,-1-1 0,4 15 0,-7-17-1678,7 10-3224,0-10-258,0-6 0,0-13-387</inkml:trace>
          <inkml:trace contextRef="#ctx0" brushRef="#br1" timeOffset="121868.4141">14690 7511 17157,'13'-91'4902,"-12"61"129,-1 30-258,0 0-3869,11 9-904,-9 23 0,7 23 0,-4 9 0,2 18 0,0 7 0,-1 0 0,1 9 0,-9-22-2710,2 4-2192,-5-18-387,1-10 0,-5-24-258</inkml:trace>
          <inkml:trace contextRef="#ctx0" brushRef="#br1" timeOffset="122305.2149">15105 7651 15996,'-4'-74'4386,"2"45"-774,2 29-2709,18-7-4773,-18 7-387,20 0-387,-4 2-516</inkml:trace>
          <inkml:trace contextRef="#ctx0" brushRef="#br1" timeOffset="120152.4111">11775 7731 18447,'5'-17'5031,"-5"17"0,14 12-773,-7 22-4258,-3 1 0,5 17 0,-6 7 0,3 1 0,-3 4 0,-1-3 0,5 3 0,-12-18-3871,3-10-1031,-7-19-258,9-17-129</inkml:trace>
          <inkml:trace contextRef="#ctx0" brushRef="#br1" timeOffset="120464.4116">11720 7493 13416,'10'-18'4902,"10"-5"-387,-20 23 129,0 0-1548,0 0-2967,0 0-1161,0 0-3354,18 18-258,-17-2-129,5 7-129</inkml:trace>
          <inkml:trace contextRef="#ctx0" brushRef="#br1" timeOffset="122570.4153">15668 7292 17931,'16'-14'4902,"8"8"387,-24 6-644,21 36-4645,-16 1 0,6 19 0,-7 9 0,3 14 0,-4 8 0,1 5 0,-1 3 0,-3-8 0,6-4 0,-6-17 0,14 0-904,-14-32-1547,7-2-2580,-7-32 129,5 16-129,-5-16-129</inkml:trace>
          <inkml:trace contextRef="#ctx0" brushRef="#br1" timeOffset="123022.8161">15716 7959 11739,'-28'-76'4773,"21"44"-387,7 7 129,12 14-2064,4-10-1290,25 15-516,11-1-516,10 0-258,11 4 0,0-3-129,-2 3 258,-9-1-129,-8 1 258,-13 1 0,-16-2 129,-9 4 258,-16 0 0,0 22 0,0-22 0,0 40-129,0-11 0,0 10-128,10 2-259,10 0 0,5 2 0,5-6 0,7-2 0,2-11 0,4-8 0,-2-11 0,-4-5 0,1-12 0,-4-10 0,-6-6 0,-5-6 0,-2 7 0,-6 1 0,-5 8 0,-10 18 0,0 0 0,8 12 0,-8 29 0,-15 11 0,-4 12 0,-10 9 0,-6 7 0,-10 5 0,-8-8 0,7 13-388,-26-17-4772,1 0-387,-12-7-129,-1 2-516</inkml:trace>
        </inkml:traceGroup>
      </inkml:traceGroup>
    </inkml:traceGroup>
    <inkml:traceGroup>
      <inkml:annotationXML>
        <emma:emma xmlns:emma="http://www.w3.org/2003/04/emma" version="1.0">
          <emma:interpretation id="{AD83FA48-D43F-4C7C-A27A-19DCB40EC6A9}" emma:medium="tactile" emma:mode="ink">
            <msink:context xmlns:msink="http://schemas.microsoft.com/ink/2010/main" type="paragraph" rotatedBoundingBox="1457,9698 20720,9158 20827,12962 1564,135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FCFBEF-5FFD-46FA-85CA-7A97AC7407A3}" emma:medium="tactile" emma:mode="ink">
              <msink:context xmlns:msink="http://schemas.microsoft.com/ink/2010/main" type="inkBullet" rotatedBoundingBox="1564,13488 1578,13487 1579,13502 1564,13503"/>
            </emma:interpretation>
            <emma:one-of disjunction-type="recognition" id="oneOf19">
              <emma:interpretation id="interp91" emma:lang="en-US" emma:confidence="0">
                <emma:literal>-</emma:literal>
              </emma:interpretation>
            </emma:one-of>
          </emma:emma>
        </inkml:annotationXML>
        <inkml:trace contextRef="#ctx1" brushRef="#br1">-3177 12816,'0'0,"0"0,0 0,0 0,0 0,0 0,0 0,0 0,0 0,0 0,0 0,0 0,0 0,0 0,0 0</inkml:trace>
      </inkml:traceGroup>
      <inkml:traceGroup>
        <inkml:annotationXML>
          <emma:emma xmlns:emma="http://www.w3.org/2003/04/emma" version="1.0">
            <emma:interpretation id="{FE853B0C-9263-4D17-9E5A-F98FEADB5D6A}" emma:medium="tactile" emma:mode="ink">
              <msink:context xmlns:msink="http://schemas.microsoft.com/ink/2010/main" type="line" rotatedBoundingBox="3851,9631 20720,9158 20786,11527 3917,12000"/>
            </emma:interpretation>
          </emma:emma>
        </inkml:annotationXML>
        <inkml:traceGroup>
          <inkml:annotationXML>
            <emma:emma xmlns:emma="http://www.w3.org/2003/04/emma" version="1.0">
              <emma:interpretation id="{527432F1-F415-49D0-A71C-C8ADAB43F3E9}" emma:medium="tactile" emma:mode="ink">
                <msink:context xmlns:msink="http://schemas.microsoft.com/ink/2010/main" type="inkWord" rotatedBoundingBox="3855,9786 8887,9645 8919,10804 3888,10945"/>
              </emma:interpretation>
              <emma:one-of disjunction-type="recognition" id="oneOf20">
                <emma:interpretation id="interp92" emma:lang="en-US" emma:confidence="1">
                  <emma:literal>elements</emma:literal>
                </emma:interpretation>
                <emma:interpretation id="interp93" emma:lang="en-US" emma:confidence="0">
                  <emma:literal>element</emma:literal>
                </emma:interpretation>
                <emma:interpretation id="interp94" emma:lang="en-US" emma:confidence="0">
                  <emma:literal>dements</emma:literal>
                </emma:interpretation>
                <emma:interpretation id="interp95" emma:lang="en-US" emma:confidence="0">
                  <emma:literal>Elements</emma:literal>
                </emma:interpretation>
                <emma:interpretation id="interp96" emma:lang="en-US" emma:confidence="0">
                  <emma:literal>dement</emma:literal>
                </emma:interpretation>
              </emma:one-of>
            </emma:emma>
          </inkml:annotationXML>
          <inkml:trace contextRef="#ctx0" brushRef="#br1" timeOffset="124036.8179">-867 9768 13674,'23'2'5031,"-23"-2"-387,29 3 129,1 10-2838,-30-13-645,35 7-258,-15-5-644,8 7-388,-3-7 0,7 3 0,-1-5 0,-1 0 0,0-7 0,0-4 0,-5-3 0,-4-4 0,-6-2 0,-10-3 0,-5 0 0,-7 2 0,-14 1 0,-11 1 0,-8 8 0,-4 4 0,-4 7 0,2 0 0,3 16 0,6 5 0,3 10 0,9 2 0,9 6 0,11 4 0,5 5 0,8-2 0,14 1 0,6-5 0,8-1 0,7-9 0,5-5 0,0-13 0,7-7 0,-4-8 0,8-8-904,-16-25-1289,5-2-2451,-4-3-129,-5-11-258,-3-1 0</inkml:trace>
          <inkml:trace contextRef="#ctx0" brushRef="#br1" timeOffset="124286.4183">-205 9304 16770,'-38'-100'4773,"22"65"387,0 1-387,14 16-3482,-12-1-1291,14 19 0,-3 8 0,3 21 0,0 14 0,0 8 0,3 13 0,6 14 0,4 3 0,1 4 0,4-3 0,1-6 0,6-1 0,-7-16 0,17 5-2452,-10-20-2450,-2-8-387,-3-11 0,-2-9-258</inkml:trace>
          <inkml:trace contextRef="#ctx0" brushRef="#br1" timeOffset="124676.419">60 9809 14577,'103'-25'5031,"-48"13"-387,0-3 129,-3 8-2322,-11-10-1677,1 4-257,-11-3-517,-10 5 0,-21 11 0,7-26 0,-7 26 0,-28-22 0,-3 15 0,-4 4 0,-3 3 0,-1 3 0,0 12 0,5 8 0,6 5 0,7 9 0,10 4 0,9 4 0,2-1 0,16-3 0,11-2 0,7-7 0,8-1 0,4-15-259,8 1-515,-11-17-1548,3 0-2193,0-5-258,-9-7-258,-1-3-129</inkml:trace>
          <inkml:trace contextRef="#ctx0" brushRef="#br1" timeOffset="125269.2201">784 9670 16125,'0'0'5031,"17"7"-129,-11 9-129,1 15-2967,-5-12-1676,8 11-130,-3 3 0,-1-5 0,3 8 0,-9-17-775,10 11-386,-10-30-129,9 31 129,-9-31 129,0 0 387,0 0 387,16-24 516,-5 7 387,-8-14 258,13 12 0,-14-13 129,14 14 0,-12-5-258,12 10-258,-16 13-257,25-16-259,-9 16 0,2 4 0,-1 7 0,1 5 0,0 2 0,-2 3 0,-4 0 0,1 1 0,-4-3 0,-9-19 0,14 27 0,-14-27 0,0 0 0,20 2 0,-20-2 0,21-16 0,-9-4 0,8 0 0,-2-4 0,5 0 0,-2-2 0,4 4 0,0 3 0,0 6 0,-2 4 0,2 6 0,-4 3 0,1 7 0,-5 13 0,1 3 0,-4 3 0,1 1 0,1 5 0,-8-7 0,12 7-130,-15-14-3869,15-4-1032,3-9 129,4-5-387,5-1-129</inkml:trace>
          <inkml:trace contextRef="#ctx0" brushRef="#br1" timeOffset="125596.8206">1805 9816 16125,'0'0'5031,"26"-3"-129,-3 3-258,15 0-3096,-10 0-1031,11-2-517,-7-7 0,0-2 0,-5-3 0,-7 0 0,-11-2 0,-9-2 0,-2 0 0,-18 2 0,-5 6 0,-7 1 0,2 7 0,-2 2 0,4 5 0,3 9 0,7 10 0,5 4 0,12 6 0,1 3 0,9 8-130,5-8-386,12 11-387,-4-21-645,17 1-2967,-5-8-258,-4-10 0,4-10-129</inkml:trace>
          <inkml:trace contextRef="#ctx0" brushRef="#br1" timeOffset="125986.8213">2253 9727 16125,'11'-18'4773,"5"26"129,0 8-387,-16-16-3225,35 40-645,-13-13-258,-1 0-645,4 12-774,-18-18-1935,14 10-774,-21-31 387,22 33 1161,-22-33 903,0 0 645,7-10 645,-7-21 903,19 10 2322,-15-20 774,15 13-774,-13-20-774,26 21-1032,-16-10-1031,16 15-388,-7 1 0,5 14 0,-2 7 0,1 11 0,-6 12 0,-3 12 0,-6 4 0,-2 6 0,-3 6 0,-5-8 0,6 7 0,-10-29-2323,4 6-2450,-4-27-258,12 16 0,-12-16-258</inkml:trace>
          <inkml:trace contextRef="#ctx0" brushRef="#br1" timeOffset="126673.2225">3039 9715 10965,'-11'-48'4773,"22"30"-258,19 6 258,15 10-1032,14-12-2451,33 12-258,2-9-387,18 6-129,-5-1-258,-2 5 1,-11-1-259,-14 2 0,-26 0 0,-26 7 0,-28-7 0,0 20 0,-12-10 0,-15 1 0,0 1 0,-1-1-388,7 3 1,3-1 129,14 4 0,4-1 129,4 6 0,15-1 129,6 2 129,11 4 129,1-4 129,9 7 0,-3-5 1,3 4-388,-8-6 0,-1 3 0,-14-4 0,-5 3 0,-16-7 0,-6-1 0,-19-2 0,-16-3 0,-4 2 0,-19-14 0,2 11-4258,-8-2-773,-1 5-129,-4 0-258</inkml:trace>
          <inkml:trace contextRef="#ctx0" brushRef="#br1" timeOffset="126236.4218">3135 9249 17415,'22'-91'4773,"-14"73"387,-8 18-387,16 18-4127,-12 16-646,5 17 0,-2 10 0,2 14 0,0 5 0,0 5 0,-2 0 0,-4-5 0,8 8 0,-11-26-1291,0 4-3740,0-18-129,0-7-129,-7-22 0</inkml:trace>
        </inkml:traceGroup>
        <inkml:traceGroup>
          <inkml:annotationXML>
            <emma:emma xmlns:emma="http://www.w3.org/2003/04/emma" version="1.0">
              <emma:interpretation id="{9EC55A70-D445-481F-8177-B70BED5D50F3}" emma:medium="tactile" emma:mode="ink">
                <msink:context xmlns:msink="http://schemas.microsoft.com/ink/2010/main" type="inkWord" rotatedBoundingBox="9675,10129 11866,10067 11877,10457 9686,10519"/>
              </emma:interpretation>
              <emma:one-of disjunction-type="recognition" id="oneOf21">
                <emma:interpretation id="interp97" emma:lang="en-US" emma:confidence="0">
                  <emma:literal>are</emma:literal>
                </emma:interpretation>
                <emma:interpretation id="interp98" emma:lang="en-US" emma:confidence="0">
                  <emma:literal>one</emma:literal>
                </emma:interpretation>
                <emma:interpretation id="interp99" emma:lang="en-US" emma:confidence="0">
                  <emma:literal>we</emma:literal>
                </emma:interpretation>
                <emma:interpretation id="interp100" emma:lang="en-US" emma:confidence="0">
                  <emma:literal>ane</emma:literal>
                </emma:interpretation>
                <emma:interpretation id="interp101" emma:lang="en-US" emma:confidence="0">
                  <emma:literal>ave</emma:literal>
                </emma:interpretation>
              </emma:one-of>
            </emma:emma>
          </inkml:annotationXML>
          <inkml:trace contextRef="#ctx0" brushRef="#br1" timeOffset="131306.4307">5136 9679 10449,'34'-37'4515,"-21"17"0,-1-3 0,-12 23-1677,11-44-1032,-11 44-516,0-39-516,0 39 0,-29-29-258,10 22-129,-8 3-129,-1 4-128,-3 6-130,3 8 0,1 7 0,2 6 0,4 3 0,7 4 0,3 2 0,7-3 0,4-1 0,4-1 0,8-3 0,4-3 0,6-5 0,-3-4 0,1-6 0,-1-6 0,1-4 0,0 0 0,-3-14 0,1-2 0,-2-8 0,2 0 0,-2-3 0,0 2 0,-4 2 0,3 5 0,-15 18 0,21-21 0,-21 21 0,23 0 0,-23 0 0,29 25 0,-13-8 0,1 5 0,3-1 0,1 2 0,1-3 0,3-6 0,-2-3 0,0-6 0,2-5 0,0-3 0,1-14 0,1-2 0,-4-8 0,-2-1 0,-1-4 0,-6-2 0,-7 0 0,-5 2 0,-2 4 0,-9-1 0,-5 8 0,-6 1 0,3 6 0,-5 2 0,6 8 0,0 1 0,16 3 0,-19 0 0,19 0-130,0 17 1,0-17 0,21 20 129,2-11 0,9-2 129,6-7 0,6 0 1,2 0-130,6-2 0,-8-7 0,3 6 0,-8-3 0,-2 6 0,-8 0 0,-5 7 0,-4 6 0,-4 5 0,-4 1 0,-1 4 0,-2 4 0,-4-2 0,10 12 0,-10-12-4258,7 2-773,1-8 0,10-1-387</inkml:trace>
          <inkml:trace contextRef="#ctx0" brushRef="#br1" timeOffset="131712.0313">6625 9572 12900,'4'-17'4902,"12"6"-129,-16 11 0,28 0-516,-28 0-3225,36-4-902,-15-1-130,4 0 0,-5-6 0,-1 0 0,-6-5 0,-13 16 0,7-33 0,-11 17 0,-15 1 0,-10 3 0,-5 7 0,-7 3 0,2 2 0,-5 10 0,6 10 0,1 3 0,9 6 0,6 3 0,10 7 0,8-2 0,6 4 0,16-5 0,14-3 0,11-6 0,15 0-130,10-17-644,24 6-1419,1-16-2322,-2 0-258,-1-10 129,-4-4-387</inkml:trace>
        </inkml:traceGroup>
        <inkml:traceGroup>
          <inkml:annotationXML>
            <emma:emma xmlns:emma="http://www.w3.org/2003/04/emma" version="1.0">
              <emma:interpretation id="{083BEA22-6C05-42FD-843C-B10B70F47F94}" emma:medium="tactile" emma:mode="ink">
                <msink:context xmlns:msink="http://schemas.microsoft.com/ink/2010/main" type="inkWord" rotatedBoundingBox="12325,9412 15442,9307 15475,10296 12358,10401"/>
              </emma:interpretation>
              <emma:one-of disjunction-type="recognition" id="oneOf22">
                <emma:interpretation id="interp102" emma:lang="en-US" emma:confidence="1">
                  <emma:literal>interchanged</emma:literal>
                </emma:interpretation>
                <emma:interpretation id="interp103" emma:lang="en-US" emma:confidence="0">
                  <emma:literal>interchanger</emma:literal>
                </emma:interpretation>
                <emma:interpretation id="interp104" emma:lang="en-US" emma:confidence="0">
                  <emma:literal>interchanges</emma:literal>
                </emma:interpretation>
                <emma:interpretation id="interp105" emma:lang="en-US" emma:confidence="0">
                  <emma:literal>interchange</emma:literal>
                </emma:interpretation>
                <emma:interpretation id="interp106" emma:lang="en-US" emma:confidence="0">
                  <emma:literal>•Interchanged</emma:literal>
                </emma:interpretation>
              </emma:one-of>
            </emma:emma>
          </inkml:annotationXML>
          <inkml:trace contextRef="#ctx0" brushRef="#br1" timeOffset="132086.432">7627 9204 15996,'-16'-96'4257,"16"73"-774,0 23-3612,-15-23-3225,15 23-516,0 14-774</inkml:trace>
          <inkml:trace contextRef="#ctx0" brushRef="#br1" timeOffset="131946.0318">7655 9428 18834,'5'9'4773,"3"13"0,-5 4-386,10 12-4387,-5-3 0,1-1 0,7 5 0,-12-17-2323,1 2-2450,1-6 0,-6-18-258,0 0 0</inkml:trace>
          <inkml:trace contextRef="#ctx0" brushRef="#br1" timeOffset="132507.6328">8075 9395 15222,'32'46'4644,"-16"-19"-258,3 5 0,-4 7-2967,-5-6-1032,3-1-516,-1 4-387,-10-13-387,9 4-129,-11-27 0,0 19 0,0-19 387,0-8 387,0-12 258,-2-10 516,2 1 387,0-13 129,9 8 129,-9-11 0,14 17-129,-9-4-387,11 10 0,-7 3 0,9 14-515,-2 5-130,5 8 0,-1 12 0,3 9 0,-2 1 0,1 5 0,-1 4 0,-5-5 0,0 2 0,-9-11-646,6 3-644,-13-28-1161,5 20-2193,-5-20 129,0 0-129,16-11-387</inkml:trace>
          <inkml:trace contextRef="#ctx0" brushRef="#br1" timeOffset="132975.6336">8697 9339 15996,'0'0'4644,"0"0"258,18-1-516,23 4-2967,0-3-774,12 6-645,20 2-1161,7-4-3225,11-4-258,12 0 0,4 0-387</inkml:trace>
          <inkml:trace contextRef="#ctx0" brushRef="#br1" timeOffset="132788.4333">8920 8927 14061,'42'-132'4902,"-34"86"-258,-7 17 0,-2 3-1935,1 26-1290,0 0-1031,-6 34-388,4 3 0,2 22 0,4 5 0,5 14 0,0 4 0,5 1 0,-2 1 0,-1-6 0,0-1 0,-6-15 0,2-2 0,-7-20 0,4 2-904,-11-26-1289,7-16-2322,-9 18-387,9-18 387,-29-11-387</inkml:trace>
          <inkml:trace contextRef="#ctx0" brushRef="#br1" timeOffset="133974.0353">9708 9450 16383,'0'0'4773,"0"0"0,10-11-129,-10 11-2967,24 0-1160,-8 0-517,10 0 0,-1 0 0,5-3 0,-3-5 0,2 1 0,-5-5 0,-4-4 0,-9-2 0,-8 0 0,-3 0 0,-16 1 0,-9 2 0,-7 5 0,-3 3 0,-4 7 0,-1 0 0,1 10 0,7 8 0,4 7 0,7 5 0,5 4 0,8 2 0,8-1 0,0 1 0,13-1 0,6-3 0,8-7 0,3-3 0,8-8 0,1-7 0,5-3 0,3-4 0,8-11 0,-2-9 0,6-3 0,-4-7 0,2-6 0,-4-3 0,-8-3 0,-10 1 0,-15 0 0,-13 3 0,-7 6 0,-18 6 0,-12 4 0,-6 10 0,-5 3 0,6 7 0,-1 0 0,10 2 0,6 0 0,20 0 0,0 0 0,-2 18 0,11-16 0,12 3 0,6-3 0,2 0 0,6 0 0,-1-2 0,3 1 0,-3-1 0,0 0 0,-6 0 0,3 0 0,-6 0 0,-1 0 0,0 0 0,-3 9 0,0 4 0,1 5 0,-1 5 0,-3 2 0,3 7 0,-5 0 0,2 5 0,-11-9 0,16 13-2194,-10-14-2708,4 1-387,5-10 0,6-4-258</inkml:trace>
          <inkml:trace contextRef="#ctx0" brushRef="#br1" timeOffset="133162.8339">9948 9434 9675,'0'0'3870,"0"0"0,11 10-516,-11-10-2064,0 0-3096,0 0-1419,0 0-387,7 16-387,-18-16-258</inkml:trace>
        </inkml:traceGroup>
        <inkml:traceGroup>
          <inkml:annotationXML>
            <emma:emma xmlns:emma="http://www.w3.org/2003/04/emma" version="1.0">
              <emma:interpretation id="{5F3011DA-68BB-4B17-95A8-DE510C166415}" emma:medium="tactile" emma:mode="ink">
                <msink:context xmlns:msink="http://schemas.microsoft.com/ink/2010/main" type="inkWord" rotatedBoundingBox="15777,9296 20720,9158 20786,11527 15843,11666"/>
              </emma:interpretation>
            </emma:emma>
          </inkml:annotationXML>
          <inkml:trace contextRef="#ctx0" brushRef="#br1" timeOffset="134738.4367">11264 9355 16641,'6'-53'4515,"-10"34"258,-12 4-258,16 15-3354,-39-3-516,16 6-258,-8 12-257,5 6-130,-1 2 0,8 5 0,3 3 0,7 1 0,9 0 0,0-2 0,17-2 0,8-4 0,11-3-130,3-5 1,6-5 0,1-10-129,4-1-258,-11-5-129,9-6-387,-23-21-1032,14 7-903,-21-15-1290,-2-9-258,-6-7-258,-4-16 258,-6-8 1161,0 4 1806,0-9 2580,-6-4 1806,1 7 1677,-4 9 258,-5 12-129,0 10 0,8 20-1032,-17-8-1032,23 39-1161,-19-10-644,19 10-775,-2 26 0,5 12 0,8 6 0,9 18 0,-1 6 0,2 12 0,1 0 0,-1 0 0,-5-2 0,-3-6 0,-8-7 0,-5-13 0,0-8 0,0-15 0,-4-8 0,4-21 0,0 0 0,0 0 0,0-16 0,4-9 0,8-7 0,8-3 0,0-1 0,1 6 0,-2 3 0,-1 4 0,-2 7 0,2 5 0,-2 11 0,2 8 0,0 11 0,5 8 0,3 3 0,3 7 0,-1 4 0,1 2 0,-3-2 0,-2-5 0,-3-3 0,-5-6 0,5-2 0,-21-25 0,48 32-1807,-16-30-3095,9-2-129,9-2 0,12-12-129</inkml:trace>
          <inkml:trace contextRef="#ctx0" brushRef="#br1" timeOffset="135050.4372">12597 9341 14061,'-50'-53'4644,"9"35"0,-2 7-129,16 11-2580,-19 0-774,21 6-387,-3 4-129,12 12-257,2-3-388,6 4 0,3 1 0,3-1 0,2 2 0,0-2 0,7-2-130,1-5-128,-8-16 129,23 18 129,-23-18 129,32 0 129,-14-13-128,5-4-130,-2-5 0,6 1 0,-1 1 0,8 6 0,3 7 0,-3 3 0,13 12-646,-14 0-4127,6 7-129,-3-3-129,-2-1-129</inkml:trace>
          <inkml:trace contextRef="#ctx0" brushRef="#br1" timeOffset="135955.2388">12787 9299 16899,'0'-20'4773,"16"18"129,2 2-258,15 7-3483,-11-1-773,8 11-388,-3-2 0,-2 4 0,-2-1 0,-5 0 0,-18-18 0,19 26 0,-19-26 0,0 0 0,7 16 0,-7-16 0,0 0 0,2-19 0,3 1 0,4 2 0,4-3 0,3 3 0,3 3 0,4 6 0,4 3 0,2 4 0,-1 8 0,6 4 0,1 8 0,6-3 0,2-4 0,7-3 0,0-4 0,6-6 0,0-4 0,-1-10 0,-7-7 0,-6-2 0,-11-1 0,-12 1 0,-13 2 0,-8 3 0,-18 8 0,-10 6 0,-4 4 0,-5 2 0,2 12 0,1 4 0,8 5 0,5 2 0,7 3 0,5-1 0,7 3 0,4-1 0,2-3 0,9-1 0,7-3 0,3-6 0,6-9 0,5-6 0,5-2 0,4-17 0,3-11 0,4-10 0,6-11 0,-1 1 0,-5 1 0,-7 5 0,-7 9 0,-7 16 0,-10 17 0,-8 13 0,-9 25 0,-3 17 0,-6 10 0,0 11 0,2 10 0,3 13 0,4 8 0,0 14 0,7 8 0,4 5 0,0 6 0,-1-4 0,-3-7 0,-1-12 0,-3-17 0,-3-24 0,0-18 0,-3-20 0,-11-19 0,-8-16 0,-8-6 0,-7-19 0,-13-9 0,-7-9 0,-5-10 0,-6-8 0,2-5 0,0-11 0,9-3 0,4-6 0,18 3 0,4-8 0,24 17 0,-2-4-4387,16 8-773,17 4 0,15 9-258</inkml:trace>
          <inkml:trace contextRef="#ctx0" brushRef="#br1" timeOffset="136750.8402">14413 9396 16383,'25'-12'4515,"-9"7"387,1 1-387,10 4-3612,0-9-258,8 4-129,1-8-258,5-1-128,-6-4-130,-1-3 0,-11 0 0,-7-2 0,-14 1 0,-5 3 0,-21 6 0,-9 6 0,-7 7 0,-6 0 0,0 12 0,0 10-130,5 6-128,7 6 129,9 3-129,11 3 258,10 0-129,6 0 129,18-3 129,15-1 0,11-8-129,19-3 258,9-9-129,19-4 130,5-8-259,8-4 0,3-2 0,-1-12 0,-6-6 0,-10-6 0,-14-6 0,-14-2 0,-15-2 0,-17 1 0,-16 3 0,-11 5 0,-5 7 0,0 20 0,-32-8 0,7 9 0,0 17 0,2 7 0,5 5 0,2 2 0,7 2 0,4-2 0,5-2 0,2-3 0,10-6 0,6-5 0,3-9 0,6-7 0,1-1 0,4-17 0,0-9 0,6-10 0,-3-11 0,1-6 0,-6-11 0,-1-5 0,-3-1 0,-4 4 0,-5 8 0,-4 13 0,-2 14 0,-11 32 0,21 0 0,-5 28 0,-2 22 0,2 12 0,0 7 0,-2 8 0,1 1 0,-5-3 0,6 0 0,-16-20 0,9 4-4774,-7-10-515,2-4 0,-4-10-387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29:35.8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-11 74 11868,'0'-67'3999,"0"67"-1032,12-20-2967,-12 20-3225,0 0-645,-9 13-387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5:36:46.2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FA24872-6931-4633-B76E-3E83E9EDEAEA}" emma:medium="tactile" emma:mode="ink">
          <msink:context xmlns:msink="http://schemas.microsoft.com/ink/2010/main" type="writingRegion" rotatedBoundingBox="6208,5040 6830,5040 6830,6144 6208,6144"/>
        </emma:interpretation>
      </emma:emma>
    </inkml:annotationXML>
    <inkml:traceGroup>
      <inkml:annotationXML>
        <emma:emma xmlns:emma="http://www.w3.org/2003/04/emma" version="1.0">
          <emma:interpretation id="{BA1A2C91-AB7B-401E-A9DE-404C14ECB9AD}" emma:medium="tactile" emma:mode="ink">
            <msink:context xmlns:msink="http://schemas.microsoft.com/ink/2010/main" type="paragraph" rotatedBoundingBox="6208,5040 6830,5040 6830,6144 6208,61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5D549F-1267-4708-8277-155361C1C620}" emma:medium="tactile" emma:mode="ink">
              <msink:context xmlns:msink="http://schemas.microsoft.com/ink/2010/main" type="line" rotatedBoundingBox="6208,5040 6830,5040 6830,6144 6208,6144"/>
            </emma:interpretation>
          </emma:emma>
        </inkml:annotationXML>
        <inkml:traceGroup>
          <inkml:annotationXML>
            <emma:emma xmlns:emma="http://www.w3.org/2003/04/emma" version="1.0">
              <emma:interpretation id="{A51C3BB7-098B-4223-86C7-BC344E5A0EDC}" emma:medium="tactile" emma:mode="ink">
                <msink:context xmlns:msink="http://schemas.microsoft.com/ink/2010/main" type="inkWord" rotatedBoundingBox="6208,5040 6830,5040 6830,6144 6208,6144"/>
              </emma:interpretation>
              <emma:one-of disjunction-type="recognition" id="oneOf0">
                <emma:interpretation id="interp0" emma:lang="en-US" emma:confidence="1">
                  <emma:literal>d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oh</emma:literal>
                </emma:interpretation>
                <emma:interpretation id="interp3" emma:lang="en-US" emma:confidence="0">
                  <emma:literal>of</emma:literal>
                </emma:interpretation>
                <emma:interpretation id="interp4" emma:lang="en-US" emma:confidence="0">
                  <emma:literal>ol</emma:literal>
                </emma:interpretation>
              </emma:one-of>
            </emma:emma>
          </inkml:annotationXML>
          <inkml:trace contextRef="#ctx0" brushRef="#br0">449 673 2838,'0'0'3870,"-6"-16"258,6 16-258,-21-22-645,21 22-645,-30-16-516,30 16-258,-36-14-387,36 14-387,-41-12-129,24 10-387,-10-5 0,7 7-129,-5-4 0,6 4-258,-6 0 129,4 6-129,-4 4-129,2 3 0,-1 5 129,3 3-129,1 6 0,1-1 0,5 6 0,3-1-129,6 2 129,5-1 0,0-1-129,5-3 129,9-5-129,2-1 129,6-5 0,1-2 129,2-7-129,3 0 129,-1-7-129,3-1 129,-2 0 0,3-9 0,-3-10 0,4-2 0,-5-10 0,1-3 0,-3-6 129,-2-3 0,-5-7 0,-4 0-129,-8-7 129,-5 2 0,-1-3-258,-3-3 129,-6-1-258,0 1 129,-3 3-129,1 2 129,-1 7-258,-1 6 129,1 6 129,-1 6 129,1 8-129,-1 7 0,13 16 129,-17-19-129,17 19 0,0 0 129,0 0-129,-9 16 0,9 1 0,9 7 0,3 6 0,4 4 0,2 1 0,1 4 0,1 4 0,-1-2 0,1 3 258,-6-1-258,1 2 259,-3-3-259,-1 3 0,-1-1 0,1 2 0,0 1 0,-2 1 0,3 0 0,-1 0 0,-1-2 0,1-2 0,0 1 0,-2-8 0,-2 1 0,-2-10 0,-1-1 0,1-8 0,-5-19-259,5 36-2321,-5-36-2064,0 0-258,-14 5-258,14-5-129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33:53.44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A869F5-947C-4BB2-B404-7CAD0184DFC3}" emma:medium="tactile" emma:mode="ink">
          <msink:context xmlns:msink="http://schemas.microsoft.com/ink/2010/main" type="writingRegion" rotatedBoundingBox="574,460 24313,73 24621,18979 882,19365"/>
        </emma:interpretation>
      </emma:emma>
    </inkml:annotationXML>
    <inkml:traceGroup>
      <inkml:annotationXML>
        <emma:emma xmlns:emma="http://www.w3.org/2003/04/emma" version="1.0">
          <emma:interpretation id="{7EC5BE52-F267-47C4-88BB-4F431E445143}" emma:medium="tactile" emma:mode="ink">
            <msink:context xmlns:msink="http://schemas.microsoft.com/ink/2010/main" type="paragraph" rotatedBoundingBox="4406,290 16939,560 16913,1791 4380,15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90E9C98-5FB2-4F75-AC20-30420B4C32A9}" emma:medium="tactile" emma:mode="ink">
              <msink:context xmlns:msink="http://schemas.microsoft.com/ink/2010/main" type="line" rotatedBoundingBox="4406,290 16939,560 16913,1791 4380,1521"/>
            </emma:interpretation>
          </emma:emma>
        </inkml:annotationXML>
        <inkml:traceGroup>
          <inkml:annotationXML>
            <emma:emma xmlns:emma="http://www.w3.org/2003/04/emma" version="1.0">
              <emma:interpretation id="{1E11D9D4-6CC7-4487-94A2-BD08EAFA7467}" emma:medium="tactile" emma:mode="ink">
                <msink:context xmlns:msink="http://schemas.microsoft.com/ink/2010/main" type="inkWord" rotatedBoundingBox="4404,391 8401,477 8376,1607 4380,1521"/>
              </emma:interpretation>
              <emma:one-of disjunction-type="recognition" id="oneOf0">
                <emma:interpretation id="interp0" emma:lang="en-US" emma:confidence="1">
                  <emma:literal>Basic</emma:literal>
                </emma:interpretation>
                <emma:interpretation id="interp1" emma:lang="en-US" emma:confidence="0">
                  <emma:literal>Basil</emma:literal>
                </emma:interpretation>
                <emma:interpretation id="interp2" emma:lang="en-US" emma:confidence="0">
                  <emma:literal>Basis</emma:literal>
                </emma:interpretation>
                <emma:interpretation id="interp3" emma:lang="en-US" emma:confidence="0">
                  <emma:literal>Basin</emma:literal>
                </emma:interpretation>
                <emma:interpretation id="interp4" emma:lang="en-US" emma:confidence="0">
                  <emma:literal>basic</emma:literal>
                </emma:interpretation>
              </emma:one-of>
            </emma:emma>
          </inkml:annotationXML>
          <inkml:trace contextRef="#ctx0" brushRef="#br0">92 117 8256,'-9'-47'4515,"9"24"129,6 5-258,15 15-2193,-7-17-516,25 20-516,-3-7-258,17 9-129,-1 5-387,8 11-129,-1 3 0,0 6-129,-4 3-129,-11 4 129,-10 0-129,-16 1 0,-15 3 0,-11-1-129,-21-1-129,-12-2 0,-7 0 0,-11-6 0,4 0-129,-3-8 129,8 0-129,9-10 258,9 1-129,9-6 129,23-5 0,-16 6 129,16-6 0,16 0 129,9 0 0,8-2 0,8-2 129,9 4 129,5 0-258,6 0 129,-1 9 0,4 4-129,-5 5-129,0 6 129,-8 3 0,-3 5-129,-9 2 0,-8 3 129,-10-1 129,-7 5-129,-12-5 129,-2-1-129,-16-1 129,-11-2 0,-12-3 0,-7-1-258,-11-7 129,-11-1-129,-1-6 129,-4-3-129,-2-6 0,3-3 129,0-2-129,7 0 0,8-7-129,9-4-129,8 6 0,5-6-387,15 11-645,-6-12-1419,26 12-2193,0 0 258,0 0-387,0 0-387</inkml:trace>
          <inkml:trace contextRef="#ctx0" brushRef="#br0" timeOffset="-998.4017">51 277 11223,'0'-20'4773,"-2"-3"-258,2 23 0,0 11-2838,0-11-774,0 43-387,0-11 0,2 16-129,-2 5-129,4 11 0,-2 2-129,-1 4-129,1-1 258,0-1-258,0-4 129,3-4-129,0-6 129,2-10-129,1-5 129,-1-7-129,0-7-129,-2-7 0,-5-18-258,9 18-129,-4-2-645,-5-16-3354,0 0-129,-8 0-129,8 0-387</inkml:trace>
          <inkml:trace contextRef="#ctx0" brushRef="#br0" timeOffset="873.6016">1624 704 6321,'-32'-37'4773,"10"21"-258,-6-2-258,3 0-1419,7 16-903,-17-8-774,15 10-516,-7 7-258,8 7-129,-1 6-129,4 5 0,4 5 0,5 4-129,3 1 129,4 1-129,0-2 0,11 0 0,5-2 0,0-6-129,3-1 0,-1-9 0,3-3 0,1-8 129,1-5 0,-2 0 129,2-14 0,2-4 129,-3-9 0,4 1 0,-6-8-129,3 4 129,-5-4 0,3 7 0,-8-2-129,3 10 0,-7 3 0,-9 16 0,17-16 0,-17 16 0,16 2 0,-16-2-129,23 26 0,-8-6 0,1 3 129,3 4-258,6 3 0,-2-3-129,6 3-387,-10-10-516,15 13-1161,-9-15-2322,0-4-129,-4-3 0,-3-7-645</inkml:trace>
          <inkml:trace contextRef="#ctx0" brushRef="#br0" timeOffset="1357.2023">2488 574 13029,'-25'-32'4773,"7"21"-516,-3 10 0,-9-6-3354,12 7-516,-9 3-129,4 6 0,2 5-258,3 1 0,4 1 0,5 1 0,9 1-129,0 0 129,11-2-129,10 2 129,8 0-129,6-2 258,6 1-258,3 3 258,5-2-129,-3 0 0,-2-1 258,-3-1-258,-7 2 129,-11-2-129,-7 0 258,-11 0-129,-5-16 0,-16 25 0,-12-14 0,-4 0-129,-9-4 129,-3 0-129,-3-5 0,1-1 129,0-1-258,7 0 129,3-7 0,4 0-129,9 0-258,0-5-258,23 12-1677,0 0-2322,-18-13 129,18 13-258,0 0-645</inkml:trace>
          <inkml:trace contextRef="#ctx0" brushRef="#br0" timeOffset="1762.8031">2990 508 7740,'-9'-80'4257,"9"55"129,0 0-645,0 25-1548,12-12-3225,-12 12-2322,16 11-516,-16-11-516,25 42-258</inkml:trace>
          <inkml:trace contextRef="#ctx0" brushRef="#br0" timeOffset="1606.8028">3011 628 13416,'18'-2'4773,"-18"2"-258,9 16 0,1 11-3612,-10-4-387,8 12-129,-3-1-129,-2 4-387,5 1-129,-5-13-387,6 10-645,-9-16-3225,0-20 129,0 16-387,0-16-129</inkml:trace>
          <inkml:trace contextRef="#ctx0" brushRef="#br0" timeOffset="2090.4037">3595 588 14061,'19'-30'4644,"-21"7"-129,-14 5-387,16 18-3225,-42 0-258,19 11-129,-8 3-258,3 8 0,-1 4-129,4 8 0,4 3 0,5 4-129,5 2 129,11 0-258,0 0 258,20-6-258,8 2 129,12-10-387,13 1 129,4-18-774,28 13-1548,-1-16-1935,3-3-129,0-3-258,0-3-387</inkml:trace>
        </inkml:traceGroup>
        <inkml:traceGroup>
          <inkml:annotationXML>
            <emma:emma xmlns:emma="http://www.w3.org/2003/04/emma" version="1.0">
              <emma:interpretation id="{829B9077-A254-4013-99B5-4AA6660B2BD6}" emma:medium="tactile" emma:mode="ink">
                <msink:context xmlns:msink="http://schemas.microsoft.com/ink/2010/main" type="inkWord" rotatedBoundingBox="9321,396 16939,560 16917,1590 9298,1426"/>
              </emma:interpretation>
              <emma:one-of disjunction-type="recognition" id="oneOf1">
                <emma:interpretation id="interp5" emma:lang="en-US" emma:confidence="1">
                  <emma:literal>Theorems</emma:literal>
                </emma:interpretation>
                <emma:interpretation id="interp6" emma:lang="en-US" emma:confidence="1">
                  <emma:literal>Theorem S</emma:literal>
                </emma:interpretation>
                <emma:interpretation id="interp7" emma:lang="en-US" emma:confidence="0">
                  <emma:literal>Theo Gems</emma:literal>
                </emma:interpretation>
                <emma:interpretation id="interp8" emma:lang="en-US" emma:confidence="0">
                  <emma:literal>Theo hems</emma:literal>
                </emma:interpretation>
                <emma:interpretation id="interp9" emma:lang="en-US" emma:confidence="0">
                  <emma:literal>Theo reins</emma:literal>
                </emma:interpretation>
              </emma:one-of>
            </emma:emma>
          </inkml:annotationXML>
          <inkml:trace contextRef="#ctx0" brushRef="#br0" timeOffset="3057.6054">4978 111 9288,'-23'-9'4386,"23"9"-129,-19-8-258,19 8-2193,0 0-516,0 0-258,16 0-129,12 0-258,1 0-129,19 0 0,7 0 0,18 0-129,10-2 0,15-2-129,2-7-129,8 4 129,1-3-129,3 3-129,-4-2 129,-12 0-258,-8 9-129,-19-6-129,-7 6-516,-35 0-2709,-7 0-1161,-20 0 129,-18 2-387,-14 0-387</inkml:trace>
          <inkml:trace contextRef="#ctx0" brushRef="#br0" timeOffset="3369.6059">5763 29 14190,'0'0'4773,"0"0"-129,-14 22-129,3-1-3354,11 24-645,2 3 0,7 14-129,-6 4-258,4 7 129,-1 3-258,1-3 0,-2 0-129,-1-8 0,1-5 0,-5-8-258,7-2-129,-7-18-645,11 9-1677,-11-16-1935,0-9 258,0-16-387,0 17-516</inkml:trace>
          <inkml:trace contextRef="#ctx0" brushRef="#br0" timeOffset="3978.007">6106 97 11739,'25'-25'4644,"-25"25"-387,23 0 258,-23 0-2838,22 43-774,-10-6-258,9 18-258,-3 4 0,4 12-129,-6 2 0,0 8-129,-6-3 0,-3 2 0,-5-7 0,-2-5-129,0-8 129,-2-8-129,-1-11 129,-3-11-258,3-9 258,3-21-129,0 0 0,0 0 0,9-17 0,5-12 129,6-6-258,4-6 258,3-2-258,5 0 129,-2 4-129,2 3 258,-1 4-258,-3 7 258,-5 8-129,-1 8 129,-5 5 0,1 4 0,-2 0 0,2 16 129,-4 4-129,4 6 0,2 3 0,-1 6-129,1 3 0,-1-1-387,3 6 129,-8-11-516,11 13-774,-15-10-3096,8-6-129,0-10 0,0-6-387</inkml:trace>
          <inkml:trace contextRef="#ctx0" brushRef="#br0" timeOffset="4477.2077">7070 758 11610,'71'-25'4515,"-30"21"-387,0 4-258,0-11-2064,18 11-774,-11-7-387,5 4-258,-6-6 0,-3 4-129,-10-6 0,-6-2-129,-10 1 0,-18 12 0,5-29-129,-12 13 0,-14 2 0,-11 0-129,-7 3 0,-9 4 0,-2 7 0,-2 0 0,4 7 0,2 13 129,5 3 0,9 9 0,7 4 0,13 5 0,6 1 129,6 3-129,13-2 129,6-3-258,10 0 258,5-8-258,3-4 0,2-8-258,7-4-129,-3-14-387,14 5-774,-9-14-1161,16-8-1419,4-2-129,3-10-129,11 0 0</inkml:trace>
          <inkml:trace contextRef="#ctx0" brushRef="#br0" timeOffset="4851.6085">8148 734 6708,'18'-51'4515,"-34"33"-387,-12 2 258,-8 5-1290,8 13-516,-15-2-1161,20 20-387,-9-3-387,14 14-258,-2 1 0,13 7-258,2 2 129,5 0-129,9 2 0,9-1-129,5-4 0,7-3 0,4-4 0,3-8 129,8-9-129,4-9 258,5-5-129,6-7 129,1-14 0,-1-6 0,-5-10 129,-3-4 129,-13-7-387,-9 0 258,-17-4-257,-13 4-130,-11 2 0,-14 5 0,-9 7 0,-3 7-130,-4 11-257,-3 4 0,8 12-387,-8 0-645,17 5-3096,-2 9-258,6 8 0,4 1-387</inkml:trace>
          <inkml:trace contextRef="#ctx0" brushRef="#br0" timeOffset="5491.2096">8982 1037 11352,'0'0'4515,"0"0"0,0 0-129,8-9-2451,-8 9-774,0 0-387,28-19-258,-19 1 0,11 4-129,-6-8 0,4 1 129,-6-9-258,0 1 129,-6-3-387,-4 0 129,-2 0-129,-9 0 0,-6 5-387,-4-1 0,1 10-129,-5-2 0,5 11-129,-1-1 0,19 10 0,-29-6 129,29 6-129,0 0 129,-9 9 0,9-9 258,6 16-129,-6-16 258,21 16 129,-5-9 258,0-5 0,5 4 258,-5-6 0,9 0 129,-5 0 0,5 0 129,-4-8-129,7 7-129,-3-6 0,6 7-129,-3-4 0,2 4-129,1 0 0,-1 5-129,0 4 0,-1 6 129,-1 2-258,-3 5 129,-4 6-129,-5 1-387,0 6 0,-16-6-1032,14 6-3096,-14 1-258,0 0-129,-7-6-258</inkml:trace>
          <inkml:trace contextRef="#ctx0" brushRef="#br0" timeOffset="5896.8104">9877 900 13416,'41'-23'4644,"-20"10"-129,4 3 0,7 3-3096,-8-9-903,8 5 0,-8-5-258,1 0 0,-5-2-129,-6 2-129,-7 0 0,-7-2 0,-2 0-129,-14 1 129,-5 4 0,-6-1-129,-1 9 0,-4 1 0,0 4 0,0 2 0,5 16 0,1 3 0,6 11 0,2 5 0,11 6 0,4 2 0,3 3 0,10-2 0,10 0 129,5-8-258,5-3 129,2-13-129,5 1-516,-6-21-1548,2-2-1935,5 0 0,-3-11-258,1-3-258</inkml:trace>
          <inkml:trace contextRef="#ctx0" brushRef="#br0" timeOffset="6474.0114">10352 791 15867,'5'-21'4386,"15"21"387,-20 0-387,41 20-3612,-20-6-258,11 9-258,-3-2 0,1 4-387,0 4-129,-7-8-258,1 4 0,-24-25 129,30 29 0,-30-29 0,16 1 0,-16-1 129,10-23 129,-1-2 387,2-3-129,7-6 129,-2-2-129,7 8 129,0 1-129,6 9 258,-3 6-258,3 10 0,-6 2 0,2 5 0,-6 12 0,-1 4-258,-6 2 258,-1 0-387,-4 4 129,-3-8-258,1 3 129,-5-22-129,6 27 129,-6-27 0,0 0 0,23 0 129,-23 0 258,33-22 129,-15 1 129,7 1 129,-2-8-258,4 8 387,-4-3-258,4 9 129,-8 0-258,4 6 129,-5 7-258,0 1 129,0 12 0,-4 6-387,-2 5 258,1 4-516,-1 8 129,1-6-645,8 10-129,-5-18-645,25 13-2064,-4-14-774,15-8-258,10-5-129,15-7-129</inkml:trace>
          <inkml:trace contextRef="#ctx0" brushRef="#br0" timeOffset="6848.412">12318 765 11868,'-57'-16'4257,"30"16"-258,-1-2 0,1 0-2709,27 2-516,-30 9-387,30-9-129,-6 23-129,6-23 129,18 29 0,9-12 0,3 1 129,11 4-129,0-3 258,9 8-258,-8-4 129,5 6-258,-12-6 129,-5 5-129,-10-3 258,-7 4-129,-13-8 0,-6 2 0,-17-5-129,-9 0 129,-14-6-129,-6 1-129,-8-6-129,-8-5-258,4 5-387,-18-13-2193,11 5-1806,2-8 129,8 2-387,6-2 0</inkml:trace>
        </inkml:traceGroup>
      </inkml:traceGroup>
    </inkml:traceGroup>
    <inkml:traceGroup>
      <inkml:annotationXML>
        <emma:emma xmlns:emma="http://www.w3.org/2003/04/emma" version="1.0">
          <emma:interpretation id="{3A06132C-7CDE-4F74-8A4E-FD6F41A8528E}" emma:medium="tactile" emma:mode="ink">
            <msink:context xmlns:msink="http://schemas.microsoft.com/ink/2010/main" type="paragraph" rotatedBoundingBox="951,2945 18120,2673 18134,3522 965,37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60292F-31A0-43B9-9674-7F680F2C1560}" emma:medium="tactile" emma:mode="ink">
              <msink:context xmlns:msink="http://schemas.microsoft.com/ink/2010/main" type="line" rotatedBoundingBox="951,2945 18120,2673 18134,3522 965,3794"/>
            </emma:interpretation>
          </emma:emma>
        </inkml:annotationXML>
        <inkml:traceGroup>
          <inkml:annotationXML>
            <emma:emma xmlns:emma="http://www.w3.org/2003/04/emma" version="1.0">
              <emma:interpretation id="{35A2AF21-A034-4CF2-A9AB-20F5E17B9901}" emma:medium="tactile" emma:mode="ink">
                <msink:context xmlns:msink="http://schemas.microsoft.com/ink/2010/main" type="inkWord" rotatedBoundingBox="952,3020 1578,3010 1590,3743 964,3753"/>
              </emma:interpretation>
              <emma:one-of disjunction-type="recognition" id="oneOf2">
                <emma:interpretation id="interp10" emma:lang="en-US" emma:confidence="1">
                  <emma:literal>p</emma:literal>
                </emma:interpretation>
                <emma:interpretation id="interp11" emma:lang="en-US" emma:confidence="0">
                  <emma:literal>P</emma:literal>
                </emma:interpretation>
                <emma:interpretation id="interp12" emma:lang="en-US" emma:confidence="0">
                  <emma:literal>PC</emma:literal>
                </emma:interpretation>
                <emma:interpretation id="interp13" emma:lang="en-US" emma:confidence="0">
                  <emma:literal>PM</emma:literal>
                </emma:interpretation>
                <emma:interpretation id="interp14" emma:lang="en-US" emma:confidence="0">
                  <emma:literal>PI</emma:literal>
                </emma:interpretation>
              </emma:one-of>
            </emma:emma>
          </inkml:annotationXML>
          <inkml:trace contextRef="#ctx0" brushRef="#br1" timeOffset="47517.6835">-3401 2728 7353,'-6'-16'4257,"6"16"-129,-9 11 0,9 6-2322,0-17-387,-3 36-129,-4-18-129,7 12-387,0-1-258,0 8-129,3 2-129,3 6 129,-3-1 0,3 4-258,-1-1 258,0-1-258,1-3 129,-3-4-129,1-4 0,-1-8-258,1-2-129,-4-25 0,7 29-387,-7-29-645,0 0-3096,0 0 129,0 0-387,0 0 129</inkml:trace>
          <inkml:trace contextRef="#ctx0" brushRef="#br1" timeOffset="47970.0843">-3423 2701 9546,'52'-39'4515,"-24"19"-258,6 11 0,5 8-2451,-10-10-516,13 11-387,-6 0-258,8 0-258,-3 4 0,2 4-129,0 0-129,-2 4 0,-6 1 0,1 3 0,-8 0-129,-5 0 0,-8 1 129,-5 3 0,-8 0-129,-2-1 129,-11-1-129,-13 2 129,-9-1-258,-11-1 0,-8 3-258,-12-6-258,6 8-387,-13-16-387,17 11-1290,1-8-1806,-1-4 0,17 3-129,0-9 0</inkml:trace>
        </inkml:traceGroup>
        <inkml:traceGroup>
          <inkml:annotationXML>
            <emma:emma xmlns:emma="http://www.w3.org/2003/04/emma" version="1.0">
              <emma:interpretation id="{547D4633-C9A8-4CAF-8CB2-A8032F13F835}" emma:medium="tactile" emma:mode="ink">
                <msink:context xmlns:msink="http://schemas.microsoft.com/ink/2010/main" type="inkWord" rotatedBoundingBox="3112,2911 5505,2873 5517,3659 3124,3697"/>
              </emma:interpretation>
              <emma:one-of disjunction-type="recognition" id="oneOf3">
                <emma:interpretation id="interp15" emma:lang="en-US" emma:confidence="1">
                  <emma:literal>2+0</emma:literal>
                </emma:interpretation>
                <emma:interpretation id="interp16" emma:lang="en-US" emma:confidence="0">
                  <emma:literal>2+00</emma:literal>
                </emma:interpretation>
                <emma:interpretation id="interp17" emma:lang="en-US" emma:confidence="0">
                  <emma:literal>2++0</emma:literal>
                </emma:interpretation>
                <emma:interpretation id="interp18" emma:lang="en-US" emma:confidence="0">
                  <emma:literal>20+0</emma:literal>
                </emma:interpretation>
                <emma:interpretation id="interp19" emma:lang="en-US" emma:confidence="0">
                  <emma:literal>NEO</emma:literal>
                </emma:interpretation>
              </emma:one-of>
            </emma:emma>
          </inkml:annotationXML>
          <inkml:trace contextRef="#ctx0" brushRef="#br1" timeOffset="26083.2458">-1267 2741 7482,'13'-36'4515,"-13"36"129,21-37-516,-10 14-1548,15 14-903,-8-9-645,14 13-387,-5-1-129,5 6-258,-4 0-129,3 13 0,-7 5 0,-4 7 0,-6 5 0,-7 9-129,-7 4 0,-1 5 0,-15 2-129,-8 0 0,0-1 0,-10-6-258,3-2 129,-1-11-129,8-3 129,0-11-129,8 0 129,16-16-129,-19 11 0,19-11 0,0 0 0,3-9 258,-3 9-258,31-27 387,-10 6-129,6-4 258,1-4-129,8-3 258,1-3-258,4-3 129,3-1 0,-3 4 0,-3-1 258,-4 8-258,-8-1 129,-4 8 0,-14 5 129,-8 16-129,0-18 0,0 18 0,-17 0 0,17 0-129,-32 14 0,16 4 0,0 2 0,3 6 0,3 4-129,2 8 258,5-3-258,3 5 129,2-1 129,12 0-258,5 0 258,5-5-387,6 2 129,-4-11-645,12 8-516,-13-10-2580,5-8-645,0-3-129,-7-8-258,4 1 0</inkml:trace>
          <inkml:trace contextRef="#ctx0" brushRef="#br1" timeOffset="26317.2462">-424 2997 8514,'52'-19'4515,"-24"19"0,-1-4-387,5-1-1677,9 5-1161,-9 0-516,12 0-516,-1-2-258,-4-5-903,11 7-1419,-5-4-1935,-13-6-129,-2 4-387,-12-4 0</inkml:trace>
          <inkml:trace contextRef="#ctx0" brushRef="#br1" timeOffset="26582.4467">-93 2843 10449,'-25'-18'4515,"25"18"258,0 0-516,-16-4-1935,16 4-1548,0 0-129,-7 9-258,7 9 0,0 1-258,0 8 0,0 3-129,2 8 0,3 3 129,2-2-387,4 7 0,-4-10-774,13 10-1548,-6-9-1806,-3-6 0,3-5-387,-2-8-387</inkml:trace>
          <inkml:trace contextRef="#ctx0" brushRef="#br1" timeOffset="27066.0476">912 2654 11352,'-35'-45'4644,"10"33"-129,3 12-129,-1 7-2967,-5 7-774,6 16-129,-1 2-258,2 11 0,3 5-129,4 7-129,5 2 0,9 0 0,0 0 129,12-3-258,8-3 258,5-6-129,5-6 0,0-9 0,2-5 129,0-9 0,-1-9 0,1-7 0,-6-1 129,3-15 0,-2-9 0,1-6 129,-3-11-258,0-3 258,-7-10-258,-1-4 0,-8-10 0,-2-4 0,-7-2-129,-7 2-129,-14 11 129,-9 1-258,-2 15 0,-9 10-258,3 27-387,-13 4-2064,10 14-1806,2 19 129,7 5-258,9 9-645</inkml:trace>
        </inkml:traceGroup>
        <inkml:traceGroup>
          <inkml:annotationXML>
            <emma:emma xmlns:emma="http://www.w3.org/2003/04/emma" version="1.0">
              <emma:interpretation id="{09DD628E-D6B6-46D8-B68E-9FD3965D84FA}" emma:medium="tactile" emma:mode="ink">
                <msink:context xmlns:msink="http://schemas.microsoft.com/ink/2010/main" type="inkWord" rotatedBoundingBox="6461,3213 7057,3203 7062,3480 6466,3489"/>
              </emma:interpretation>
              <emma:one-of disjunction-type="recognition" id="oneOf4">
                <emma:interpretation id="interp20" emma:lang="en-US" emma:confidence="1">
                  <emma:literal>=</emma:literal>
                </emma:interpretation>
                <emma:interpretation id="interp21" emma:lang="en-US" emma:confidence="0">
                  <emma:literal>I</emma:literal>
                </emma:interpretation>
                <emma:interpretation id="interp22" emma:lang="en-US" emma:confidence="0">
                  <emma:literal>tm</emma:literal>
                </emma:interpretation>
                <emma:interpretation id="interp23" emma:lang="en-US" emma:confidence="0">
                  <emma:literal>tv</emma:literal>
                </emma:interpretation>
                <emma:interpretation id="interp24" emma:lang="en-US" emma:confidence="0">
                  <emma:literal>to</emma:literal>
                </emma:interpretation>
              </emma:one-of>
            </emma:emma>
          </inkml:annotationXML>
          <inkml:trace contextRef="#ctx0" brushRef="#br1" timeOffset="27424.8482">2079 2837 9417,'59'-5'5031,"-29"3"-258,4-2-129,1-6-1161,10 10-2322,-8 0-387,11 0-258,-5 0-129,3-2-129,-1 2-258,-8-4-258,0 4-258,-17-1-1161,8 1-2838,-28 0-129,0 0-387,-3 10-258</inkml:trace>
          <inkml:trace contextRef="#ctx0" brushRef="#br1" timeOffset="27643.2486">2189 2978 10191,'0'25'4515,"0"-25"0,11 14-258,12 0-2322,-23-14-774,45 18-387,-19-11-129,12 2-258,1 0-129,3-7-903,17 5-2193,-7-5-1677,-1-2 258,3 0-774,-4-11-129</inkml:trace>
        </inkml:traceGroup>
        <inkml:traceGroup>
          <inkml:annotationXML>
            <emma:emma xmlns:emma="http://www.w3.org/2003/04/emma" version="1.0">
              <emma:interpretation id="{29467694-D003-4343-958D-C4DD5ED000CE}" emma:medium="tactile" emma:mode="ink">
                <msink:context xmlns:msink="http://schemas.microsoft.com/ink/2010/main" type="inkWord" rotatedBoundingBox="8141,2975 8985,2961 8997,3662 8152,3675"/>
              </emma:interpretation>
              <emma:one-of disjunction-type="recognition" id="oneOf5">
                <emma:interpretation id="interp25" emma:lang="en-US" emma:confidence="1">
                  <emma:literal>N</emma:literal>
                </emma:interpretation>
                <emma:interpretation id="interp26" emma:lang="en-US" emma:confidence="0">
                  <emma:literal>n</emma:literal>
                </emma:interpretation>
                <emma:interpretation id="interp27" emma:lang="en-US" emma:confidence="0">
                  <emma:literal>H</emma:literal>
                </emma:interpretation>
                <emma:interpretation id="interp28" emma:lang="en-US" emma:confidence="0">
                  <emma:literal>M</emma:literal>
                </emma:interpretation>
                <emma:interpretation id="interp29" emma:lang="en-US" emma:confidence="0">
                  <emma:literal>U</emma:literal>
                </emma:interpretation>
              </emma:one-of>
            </emma:emma>
          </inkml:annotationXML>
          <inkml:trace contextRef="#ctx0" brushRef="#br1" timeOffset="30622.8538">3760 2689 10449,'23'-37'4515,"-23"37"129,39-25-258,-3 22-2580,-9-12-645,19 15-258,-7-9-129,9 9-258,-5 0-258,1 6 129,-8 4-258,-3 12 0,-8 1 0,-7 9 0,-11 4-129,-7 3 0,-3 3 0,-15-1-129,-5 2 0,-6-5-129,1-3 0,-6-10 0,7 0-129,1-11 129,8-1 0,2-8 0,16-5 129,0 0 0,-7-9 129,7 9 0,21-34 0,4 9 0,2-1 0,12-6 129,0-4 0,9-1 0,-2-3 0,4 1 0,-2 0 0,-3 4-129,-8-1 129,-7 9 0,-7 2 0,-7 7-129,-10 2 129,-6 16 0,0 0-129,-22-7 0,1 11 129,-2 10-129,-2 7 0,2 6 0,0 3 0,1 6 129,6 1-129,4 6 129,5-2 0,7 5 0,0-3-129,12 5 129,8-1 129,6-1-129,5-3 129,4-6-129,3-1 0,-3-8 0,-1-1 0,-4-9-387,0-1-387,-30-17-1677,22 9-2193,-22-9 0,0 0-387,0 0-258</inkml:trace>
        </inkml:traceGroup>
        <inkml:traceGroup>
          <inkml:annotationXML>
            <emma:emma xmlns:emma="http://www.w3.org/2003/04/emma" version="1.0">
              <emma:interpretation id="{C6076DF7-A620-4C36-AEDD-06EDB1488F8F}" emma:medium="tactile" emma:mode="ink">
                <msink:context xmlns:msink="http://schemas.microsoft.com/ink/2010/main" type="inkWord" rotatedBoundingBox="14057,2841 14884,2828 14894,3430 14067,3443"/>
              </emma:interpretation>
              <emma:one-of disjunction-type="recognition" id="oneOf6">
                <emma:interpretation id="interp30" emma:lang="en-US" emma:confidence="0">
                  <emma:literal>N.</emma:literal>
                </emma:interpretation>
                <emma:interpretation id="interp31" emma:lang="en-US" emma:confidence="0">
                  <emma:literal>U.</emma:literal>
                </emma:interpretation>
                <emma:interpretation id="interp32" emma:lang="en-US" emma:confidence="0">
                  <emma:literal>2.</emma:literal>
                </emma:interpretation>
                <emma:interpretation id="interp33" emma:lang="en-US" emma:confidence="0">
                  <emma:literal>a.</emma:literal>
                </emma:interpretation>
                <emma:interpretation id="interp34" emma:lang="en-US" emma:confidence="0">
                  <emma:literal>n.</emma:literal>
                </emma:interpretation>
              </emma:one-of>
            </emma:emma>
          </inkml:annotationXML>
          <inkml:trace contextRef="#ctx0" brushRef="#br1" timeOffset="34101.6599">9676 2526 5289,'32'-27'4386,"-12"11"129,8 12-387,-5 4-645,-3-7-1290,17 14-645,-15-5-387,11 18-387,-13-6-258,3 13 0,-9-2-258,-3 8 0,-9-1-258,-2 8 129,-11-3-258,-10 2-129,-1 0 0,-8-5-129,4-2-129,-6-9 129,10-1-129,-1-10 258,23-12 0,-27 16 0,27-16 258,0 0 0,0 0 129,0-10 0,0 10 0,25-25 129,-7 3 0,11 3 129,-1-8-129,9 0 0,1-7 129,6 1-258,-1-5 129,1-1-129,-5 0 129,-1 1-258,-8 6 129,-9 0-129,-8 6 0,-8 2-129,-5 8 129,0 16 0,-23-7-129,3 7 129,-1 15 0,2 6 0,-3 6 0,6 10 129,2 0 0,7 4-129,2 2 129,5 2 0,0-3 0,8 3 0,5-4-129,5 0 129,1-6-129,4-3-129,0-3 0,-1-8-387,8 4-1032,-14-11-2967,5-8 129,1-3-387,-6-3 129</inkml:trace>
          <inkml:trace contextRef="#ctx0" brushRef="#br1" timeOffset="34444.8605">10493 2903 10449,'16'5'4515,"-16"-5"129,0 0-387,-4 16-1548,-15-16-1677,19 0-387,-25 2-129,25-2-258,-25 0-129,25 0 129,0 0-129,-11-14 129,11 14-129,2-21 0,-2 21 129,18-18-129,-18 18 0,17-13-129,-17 13 0,0 0-258,20 0-387,-20 0-2322,-11 6-1548,11-6-129,-19 17-258,19-17-258</inkml:trace>
        </inkml:traceGroup>
        <inkml:traceGroup>
          <inkml:annotationXML>
            <emma:emma xmlns:emma="http://www.w3.org/2003/04/emma" version="1.0">
              <emma:interpretation id="{31AF9389-331B-4EBE-96CE-4DA0AE4EF696}" emma:medium="tactile" emma:mode="ink">
                <msink:context xmlns:msink="http://schemas.microsoft.com/ink/2010/main" type="inkWord" rotatedBoundingBox="15289,2747 18120,2702 18134,3522 15302,3566"/>
              </emma:interpretation>
              <emma:one-of disjunction-type="recognition" id="oneOf7">
                <emma:interpretation id="interp35" emma:lang="en-US" emma:confidence="1">
                  <emma:literal>1=2</emma:literal>
                </emma:interpretation>
                <emma:interpretation id="interp36" emma:lang="en-US" emma:confidence="0">
                  <emma:literal>1=23</emma:literal>
                </emma:interpretation>
                <emma:interpretation id="interp37" emma:lang="en-US" emma:confidence="0">
                  <emma:literal>1=22</emma:literal>
                </emma:interpretation>
                <emma:interpretation id="interp38" emma:lang="en-US" emma:confidence="0">
                  <emma:literal>1=3</emma:literal>
                </emma:interpretation>
                <emma:interpretation id="interp39" emma:lang="en-US" emma:confidence="0">
                  <emma:literal>3=2</emma:literal>
                </emma:interpretation>
              </emma:one-of>
            </emma:emma>
          </inkml:annotationXML>
          <inkml:trace contextRef="#ctx0" brushRef="#br1" timeOffset="34772.4609">10907 2412 14319,'14'-43'4773,"-14"43"-129,15-18-129,-15 18-2967,0 0-774,19 21-387,-6 13 129,-6 4-129,3 13 0,-1 6-129,2 7-129,-2 2 1,-2 0-260,0-2 1,-3-9-258,5 1-258,-9-21-516,10 3-3096,-10-12-774,0-6 129,0-20-258</inkml:trace>
          <inkml:trace contextRef="#ctx0" brushRef="#br1" timeOffset="35068.8615">11700 2597 14448,'43'-6'4902,"-21"5"-387,4 1 129,-4-7-3612,18 7-387,-2 0-258,8 0 0,-1 0-387,1-4-129,-2 4-387,-10-7-1032,5 7-2838,-19 0-258,-20 0-129,0 0-387</inkml:trace>
          <inkml:trace contextRef="#ctx0" brushRef="#br1" timeOffset="35287.2618">11693 2803 11610,'32'20'4515,"-1"-11"-258,1-4 129,5-5-2709,11 13-903,-4-10-258,8 3-387,-2-1-516,-4-5-1032,2 0-2838,2 0 0,-9-4-387,2 1 0</inkml:trace>
          <inkml:trace contextRef="#ctx0" brushRef="#br1" timeOffset="36098.4632">12885 2405 9933,'39'-38'4902,"-10"22"-129,1 4-258,2-6-1161,14 18-1935,-16-2-516,15 4-129,-9 5-387,4 11 0,-6 0-129,-2 10 0,-7 2 0,-5 6 0,-11 3-129,-9 4-129,-2 3-129,-20-1 0,-4 1-258,-12-7 129,1 2-387,-7-12 258,8-3-129,-1-8 0,10-4 258,4-8-129,23-6 258,-16 0 129,16 0 0,16-20 0,3 6 129,12-2 0,4-4 0,8-1 0,3-2 0,4-4-129,0-3 0,0-6 0,-2 2-129,-2-8 0,-5 2 0,-7 1 0,-6 4 0,-8 3 0,-10 7 129,-6 7 129,-4 18 0,0 0 0,-23 0 0,7 19 258,-2 8-129,4 10 129,-2 4 0,10 13 0,-1-1 0,7 10 0,4-6 0,10 5-129,2-3 0,7-4-128,0-5-130,4-8 0,1-4 0,-3-10 0,2-1-259,-9-18-902,14 5-3354,-32-14-516,19 13 129,-19-13-258</inkml:trace>
        </inkml:traceGroup>
      </inkml:traceGroup>
    </inkml:traceGroup>
    <inkml:traceGroup>
      <inkml:annotationXML>
        <emma:emma xmlns:emma="http://www.w3.org/2003/04/emma" version="1.0">
          <emma:interpretation id="{69C22810-6264-4B41-8E54-6A4B92E49DF2}" emma:medium="tactile" emma:mode="ink">
            <msink:context xmlns:msink="http://schemas.microsoft.com/ink/2010/main" type="paragraph" rotatedBoundingBox="1020,4660 18739,4372 18758,5540 1039,58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1D7110-38C3-46C9-AEE3-0D944457DB06}" emma:medium="tactile" emma:mode="ink">
              <msink:context xmlns:msink="http://schemas.microsoft.com/ink/2010/main" type="line" rotatedBoundingBox="1020,4660 18739,4372 18758,5540 1039,5829"/>
            </emma:interpretation>
          </emma:emma>
        </inkml:annotationXML>
        <inkml:traceGroup>
          <inkml:annotationXML>
            <emma:emma xmlns:emma="http://www.w3.org/2003/04/emma" version="1.0">
              <emma:interpretation id="{6026FC5A-ABE1-459C-85F6-F5FFC80288C1}" emma:medium="tactile" emma:mode="ink">
                <msink:context xmlns:msink="http://schemas.microsoft.com/ink/2010/main" type="inkWord" rotatedBoundingBox="1021,4780 1719,4768 1734,5701 1037,5712"/>
              </emma:interpretation>
              <emma:one-of disjunction-type="recognition" id="oneOf8">
                <emma:interpretation id="interp40" emma:lang="en-US" emma:confidence="1">
                  <emma:literal>P</emma:literal>
                </emma:interpretation>
                <emma:interpretation id="interp41" emma:lang="en-US" emma:confidence="0">
                  <emma:literal>p</emma:literal>
                </emma:interpretation>
                <emma:interpretation id="interp42" emma:lang="en-US" emma:confidence="0">
                  <emma:literal>pH</emma:literal>
                </emma:interpretation>
                <emma:interpretation id="interp43" emma:lang="en-US" emma:confidence="0">
                  <emma:literal>pc</emma:literal>
                </emma:interpretation>
                <emma:interpretation id="interp44" emma:lang="en-US" emma:confidence="0">
                  <emma:literal>pm</emma:literal>
                </emma:interpretation>
              </emma:one-of>
            </emma:emma>
          </inkml:annotationXML>
          <inkml:trace contextRef="#ctx0" brushRef="#br1" timeOffset="50419.2886">-3332 4530 9159,'-7'-16'4386,"7"16"0,0 0-516,-20-19-1548,20 19-774,0 0-516,0 0-387,0 14-129,2 4-129,2 3 0,1 11-129,0 6 129,4 8-129,-3 6-129,1 5 129,-2 3-129,0 6 0,-1-2-129,-1-1 129,-3-6 0,0-6-129,0-5 0,2-6 0,-2-8-129,0-9 129,4-5-258,-4-18 0,3 23 0,-3-23-258,0 0-516,0 0-1419,0 0-1935,0-9-129,0-7-129,0 0-387</inkml:trace>
          <inkml:trace contextRef="#ctx0" brushRef="#br1" timeOffset="50934.0895">-3291 4536 4902,'11'-29'4386,"1"6"0,-12 23 0,18-18-903,-7 0-1161,17 13-774,-7-15-258,20 13-387,-3-7-129,13 7-258,-5-4 0,8 10-258,-6-5 129,0 6-129,-7 0-129,-4 7 0,-7 6 0,-3 3 0,-6 3-129,-3 5 129,-5 2-129,-3 1 0,-4 3 129,-5 1-129,-1 2 0,-5-2 0,-13-1 0,-8 0 0,-8-5-129,-11-2 129,-3-3-258,-7-6 129,0-3-258,-7-9 0,8 7-516,-6-13-1935,8 2-1677,11 2 0,2 0-387,11 0 0</inkml:trace>
        </inkml:traceGroup>
        <inkml:traceGroup>
          <inkml:annotationXML>
            <emma:emma xmlns:emma="http://www.w3.org/2003/04/emma" version="1.0">
              <emma:interpretation id="{62391565-6918-4EC0-886C-D535357BD18A}" emma:medium="tactile" emma:mode="ink">
                <msink:context xmlns:msink="http://schemas.microsoft.com/ink/2010/main" type="inkWord" rotatedBoundingBox="3174,4646 5368,4611 5383,5498 3189,5534"/>
              </emma:interpretation>
              <emma:one-of disjunction-type="recognition" id="oneOf9">
                <emma:interpretation id="interp45" emma:lang="en-US" emma:confidence="0">
                  <emma:literal>2+2</emma:literal>
                </emma:interpretation>
                <emma:interpretation id="interp46" emma:lang="en-US" emma:confidence="0">
                  <emma:literal>2+25</emma:literal>
                </emma:interpretation>
                <emma:interpretation id="interp47" emma:lang="en-US" emma:confidence="0">
                  <emma:literal>2+2*</emma:literal>
                </emma:interpretation>
                <emma:interpretation id="interp48" emma:lang="en-US" emma:confidence="0">
                  <emma:literal>2+5</emma:literal>
                </emma:interpretation>
                <emma:interpretation id="interp49" emma:lang="en-US" emma:confidence="0">
                  <emma:literal>an</emma:literal>
                </emma:interpretation>
              </emma:one-of>
            </emma:emma>
          </inkml:annotationXML>
          <inkml:trace contextRef="#ctx0" brushRef="#br1" timeOffset="37892.4666">-1205 4454 10965,'34'-23'4644,"-12"10"-258,6 10-129,6 3-2322,-9-2-774,12 4-387,-8 3-258,3 9-129,-8 2-129,-2 11-129,-6 3 0,-11 6-258,-3 10 0,-6 0-387,-8 11-129,-13-12-258,5 10-258,-12-19 0,11 8-129,-9-21 0,16 2 129,-8-16 258,22-9 258,-19 9 129,19-9 129,0 0 387,-2-12 258,2 12 387,9-32 0,9 12 258,-4-10 0,13 5 258,-4-14 0,12 7-258,-3-13-129,7 6-387,-3-6 0,1 8-258,-3-2 129,-5 7-129,-8 3 0,-9 8 0,-6 5-129,-6 16 129,-13-9-129,-5 11 129,-6 14-129,-1 5 0,-2 8 0,6 8 129,-1 8 0,8 3 0,5 7 0,9 2 0,0-4 0,9 4 129,5-7-258,6-2 129,1-7-258,2-7 0,8-2-645,-14-12-2193,5-6-1548,3 0 0,-9-9-129,3 2-516</inkml:trace>
          <inkml:trace contextRef="#ctx0" brushRef="#br1" timeOffset="38110.867">-520 4828 14577,'84'-23'4644,"-40"12"-129,3 7-258,6 4-3354,-12-1-516,2-3-258,-4 2-387,-7-8-774,3-3-3225,-10 2-129,-11-5-258,-14 16-258</inkml:trace>
          <inkml:trace contextRef="#ctx0" brushRef="#br1" timeOffset="38313.6671">-189 4598 11997,'-25'-2'4773,"25"2"-258,-18 14 129,17 17-2322,-8-15-1290,9 21-258,-2-5-129,2 15-258,0-1-129,-2 2-387,2 5-387,-3-8-1161,3-1-2709,0-3-387,1-7-129,5-5-387</inkml:trace>
          <inkml:trace contextRef="#ctx0" brushRef="#br1" timeOffset="38968.8685">174 4580 11610,'57'-34'4902,"-25"24"-387,2 1 258,0 9-1161,-8 0-2709,13 7-258,-7 2-258,0 9 0,-7 1-129,-3 15 0,-10 3-258,-10 6 0,-2 0-129,-18 0 0,-5 1-258,-9-5 0,2-1-129,-8-13 0,12-2-129,-5-14 129,14 3 0,-1-10 129,18-2 0,0 0 129,0-9 129,3-7 129,19 0 0,3-7 0,10-4 129,8-5 129,3-5-129,6-2 0,-2-2 129,1 0-129,-6-2 0,-4 5-129,-13 3 129,-8 6 0,-12 4 0,-8 25 0,-5-26 0,-11 24 0,-7 2 0,0 7 0,-4 11 129,4 10-129,2 8 0,5 5 129,7 9-129,7 5 0,2 2 0,7 0 0,11 0-129,5-4 0,5-8-129,1-6 129,1-9-129,-1-8-129,1-5-258,-9-17-645,8 0-3225,-12-1-129,-17 1-258,25-31-258</inkml:trace>
          <inkml:trace contextRef="#ctx0" brushRef="#br1" timeOffset="65270.5147">222 4233 8256,'0'0'4128,"-18"-5"258,18 5-645,0 0-1548,0 0-516,0 0-387,0 0-516,9 3-258,-9-3 0,36 9 0,-10-5-129,14 1-129,0-2 129,10 1-129,2-4 0,5 2-129,-2-2 0,4 0 0,-4 0 0,-2 0-129,-3 0 0,-4 0-258,-1 3-387,-15-3-2322,-2 0-1677,-1 8 258,-27-8-645,25 8 129</inkml:trace>
        </inkml:traceGroup>
        <inkml:traceGroup>
          <inkml:annotationXML>
            <emma:emma xmlns:emma="http://www.w3.org/2003/04/emma" version="1.0">
              <emma:interpretation id="{3DC7C5E6-52AF-4E42-9A3C-BE14FBC78D38}" emma:medium="tactile" emma:mode="ink">
                <msink:context xmlns:msink="http://schemas.microsoft.com/ink/2010/main" type="inkWord" rotatedBoundingBox="6728,5230 7171,5223 7175,5467 6732,5474"/>
              </emma:interpretation>
              <emma:one-of disjunction-type="recognition" id="oneOf10">
                <emma:interpretation id="interp50" emma:lang="en-US" emma:confidence="1">
                  <emma:literal>=</emma:literal>
                </emma:interpretation>
                <emma:interpretation id="interp51" emma:lang="en-US" emma:confidence="0">
                  <emma:literal>I</emma:literal>
                </emma:interpretation>
                <emma:interpretation id="interp52" emma:lang="en-US" emma:confidence="0">
                  <emma:literal>IF</emma:literal>
                </emma:interpretation>
                <emma:interpretation id="interp53" emma:lang="en-US" emma:confidence="0">
                  <emma:literal>IT</emma:literal>
                </emma:interpretation>
                <emma:interpretation id="interp54" emma:lang="en-US" emma:confidence="0">
                  <emma:literal>IS</emma:literal>
                </emma:interpretation>
              </emma:one-of>
            </emma:emma>
          </inkml:annotationXML>
          <inkml:trace contextRef="#ctx0" brushRef="#br1" timeOffset="52057.2913">2355 4853 3870,'0'0'4257,"0"0"0,0 0 0,0 0-903,0 0-774,0 0 0,0 0-903,0 0-516,-9 5-258,9-5-258,0 0-129,0 0-129,0 0 0,0 0 0,0 0-129,0 0 0,12 0 129,-12 0-129,31-9 0,-7 6-128,5-5-130,7 7 0,3-3 0,2 2 0,1 2 0,-6 0 0,7 13-775,-19-13-902,16 9-2967,-19 1-258,-21-10 0,25 24-258</inkml:trace>
          <inkml:trace contextRef="#ctx0" brushRef="#br1" timeOffset="52338.0917">2397 5056 12642,'0'0'4773,"0"0"-258,0 0 258,0 0-2451,0 0-1290,11 0-258,9 3 0,-20-3-258,39 4-129,-14-2-258,5-2-129,2 1 0,-2-1-387,11 4-387,-16-6-1806,7 2-2064,2 0-129,-2 0-258,-2 4-129</inkml:trace>
        </inkml:traceGroup>
        <inkml:traceGroup>
          <inkml:annotationXML>
            <emma:emma xmlns:emma="http://www.w3.org/2003/04/emma" version="1.0">
              <emma:interpretation id="{3E837D81-8BEE-40AD-809D-64F90140687A}" emma:medium="tactile" emma:mode="ink">
                <msink:context xmlns:msink="http://schemas.microsoft.com/ink/2010/main" type="inkWord" rotatedBoundingBox="8560,4887 8664,4885 8678,5704 8573,5706"/>
              </emma:interpretation>
              <emma:one-of disjunction-type="recognition" id="oneOf11">
                <emma:interpretation id="interp55" emma:lang="en-US" emma:confidence="0">
                  <emma:literal>|</emma:literal>
                </emma:interpretation>
                <emma:interpretation id="interp56" emma:lang="en-US" emma:confidence="0">
                  <emma:literal>l</emma:literal>
                </emma:interpretation>
                <emma:interpretation id="interp57" emma:lang="en-US" emma:confidence="0">
                  <emma:literal>1</emma:literal>
                </emma:interpretation>
                <emma:interpretation id="interp58" emma:lang="en-US" emma:confidence="0">
                  <emma:literal>I</emma:literal>
                </emma:interpretation>
                <emma:interpretation id="interp59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53133.6931">4178 4529 14319,'9'-22'4644,"-9"22"-258,0 0-258,0-16-2709,0 16-516,0 0-258,3 13 0,-3-13-129,11 35-129,-6-4 0,6 13-129,-2 8-128,3 12-130,-1 4 0,0 5 0,-4 0 0,0-4 0,0-7 0,-3-5 0,-1-9 0,-3-15-646,6-1-3998,-6-7-258,-2-6 0,-2 1-387</inkml:trace>
        </inkml:traceGroup>
        <inkml:traceGroup>
          <inkml:annotationXML>
            <emma:emma xmlns:emma="http://www.w3.org/2003/04/emma" version="1.0">
              <emma:interpretation id="{BC6555D0-4722-4E15-8A95-F30A35046DD6}" emma:medium="tactile" emma:mode="ink">
                <msink:context xmlns:msink="http://schemas.microsoft.com/ink/2010/main" type="inkWord" rotatedBoundingBox="14362,4443 18739,4372 18756,5366 14378,5437"/>
              </emma:interpretation>
              <emma:one-of disjunction-type="recognition" id="oneOf12">
                <emma:interpretation id="interp60" emma:lang="en-US" emma:confidence="0">
                  <emma:literal>2.5=0</emma:literal>
                </emma:interpretation>
                <emma:interpretation id="interp61" emma:lang="en-US" emma:confidence="0">
                  <emma:literal>2.2=0</emma:literal>
                </emma:interpretation>
                <emma:interpretation id="interp62" emma:lang="en-US" emma:confidence="0">
                  <emma:literal>2.25=0</emma:literal>
                </emma:interpretation>
                <emma:interpretation id="interp63" emma:lang="en-US" emma:confidence="0">
                  <emma:literal>2-5=0</emma:literal>
                </emma:interpretation>
                <emma:interpretation id="interp64" emma:lang="en-US" emma:confidence="0">
                  <emma:literal>N.2=0</emma:literal>
                </emma:interpretation>
              </emma:one-of>
            </emma:emma>
          </inkml:annotationXML>
          <inkml:trace contextRef="#ctx0" brushRef="#br1" timeOffset="54397.2954">9986 4475 11739,'5'-18'4644,"20"-10"-387,-9 17 258,7 6-2193,-10-15-903,17 18-258,-7-10-387,9 10-258,-7-1-129,2 3-129,-4 5-129,-4 9 0,-5 8-129,-6 3 0,-7 7-129,-1 1 0,-10 7-129,-8-5 0,0 6-258,-7-9 129,4 0 0,-4-12 0,5 1 0,1-10 0,19-11 129,-27 14-129,27-14 129,0 0 129,0 0-129,0 0 129,-2-14 0,2 14 129,18-36-129,3 15 258,4-9 129,6-1-129,1-4 129,5 5 129,-3-6-129,3 6 0,-7-1-129,-1 6 129,-10 2 0,-1 4-129,-11 3 129,-7 16-129,0-18 0,0 18 129,-19 0-129,19 0-129,-32 12 129,16 10 0,0 1-129,3 7 129,3 6-129,4 5 129,3 5-129,3 6 129,3 3-129,11 2 129,4 0-258,4-4 0,6 2-387,-5-17-774,15-1-2838,-8-6-516,-4-14 129,1-2-387</inkml:trace>
          <inkml:trace contextRef="#ctx0" brushRef="#br1" timeOffset="54600.0958">10777 4815 15351,'6'-21'4773,"-6"21"-129,0 0-387,0 0-3225,0 0-903,0 0-516,21 0-2322,-21 0-1677,0 0-129,0 0-129,18 0-387</inkml:trace>
          <inkml:trace contextRef="#ctx0" brushRef="#br1" timeOffset="55239.6969">11268 4349 17157,'36'-36'4902,"-17"24"-129,1 1 0,8 9-3999,-8-1-386,7 3-388,-2 3 0,1 10 0,-3 3 0,0 7 0,-7 3 0,-3 5 0,-8 4 0,-5-1 0,-7 7 0,-14-7 0,-1 9-388,-11-15-257,8 10-258,-7-19 258,10 4-129,-1-14 258,23-9 0,-21 4 258,21-4 0,7-20 258,9-3 129,9-2 129,3-7 0,8 4 0,1-8 129,4 8-129,-2-8 0,1 7 0,-10-3 129,-2 9-129,-8-2 129,-6 6-129,-9 1 0,-5 18 0,0-18 0,0 18 0,-23 0 0,7 13-258,-2 6 129,2 6-129,0 7-129,6 6 129,3 6 0,5 2 0,2 6 0,7 0-129,9 1 129,5-3-129,4-4 0,0-8-129,4-4-129,-6-17-387,14 5-1290,-8-21-2451,-3-4-129,1-15-129,-4-9-258</inkml:trace>
          <inkml:trace contextRef="#ctx0" brushRef="#br1" timeOffset="66253.3164">11309 4067 6837,'0'0'4257,"0"0"-258,-7-25 258,7 25-1806,0 0-645,0 0-387,0 0-387,-14-16-258,14 16-129,0 0-129,0 0-129,0 0-129,0 0-129,0 0 0,0 0 0,0 0-129,0 0 0,0 0 0,0 0 0,0 0 0,0 0 0,0 0 0,0 0 129,14 6 0,2-3 0,5-3 0,10 2 129,4-2 0,13 0 0,6 0 0,10 0 0,0-4 0,3 3-129,-3-3 129,-7 2-258,-7 2 129,-13 0-387,-6 0-258,-31 0-774,30 0-3096,-30 0-387,0 0 0,-5 15-516</inkml:trace>
          <inkml:trace contextRef="#ctx0" brushRef="#br1" timeOffset="58063.302">12974 4568 14319,'-41'-11'4773,"25"6"-129,16 5-129,-34-18-2967,34 18-516,0 0-129,18-2-387,-2 0 1,13 2-517,1 0 0,9 0 0,2-1 0,2-1 0,-2 2 0,-2-4 0,-4 4 0,-10-7-259,4 7-1160,-29 0-3225,16 0-387,-16 0 258,0 0-516</inkml:trace>
          <inkml:trace contextRef="#ctx0" brushRef="#br1" timeOffset="58312.9024">12915 4605 14835,'0'0'4644,"0"0"-129,0 0 0,0 0-3354,4 18-516,-4-18 0,44 14-129,-10-10-129,11 3-258,4 0-258,7-3-129,8 3-258,-6-9-1161,15-3-2838,-9 3-258,-3 0-129,-2-2-129</inkml:trace>
          <inkml:trace contextRef="#ctx0" brushRef="#br1" timeOffset="58734.1032">14121 4311 13803,'0'-34'4644,"0"34"-258,-28-19 129,8 1-2709,3 18-1032,-10 4-258,6 8-129,-6 2-129,7 11-129,-1 2 258,5 5-258,5 5-129,6 4 129,5 6-129,3 1 0,12 0 0,6 0 0,6-3 0,5-8 0,5-5 0,4-7 129,0-13 129,2-6-129,-4-6 129,0-15-128,-5-9-130,-2-7 0,-7-8 0,-8-5 0,-8-8 0,-7 0 0,-2 1 0,-23-3 0,-7 11 0,-25-5-1291,5 18-3482,-20 5-387,1 11 129,-7 7-387</inkml:trace>
        </inkml:traceGroup>
      </inkml:traceGroup>
    </inkml:traceGroup>
    <inkml:traceGroup>
      <inkml:annotationXML>
        <emma:emma xmlns:emma="http://www.w3.org/2003/04/emma" version="1.0">
          <emma:interpretation id="{DC037A45-3294-4E3A-8DAE-A53D5633D8E4}" emma:medium="tactile" emma:mode="ink">
            <msink:context xmlns:msink="http://schemas.microsoft.com/ink/2010/main" type="paragraph" rotatedBoundingBox="792,6856 19211,6554 19225,7409 806,77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DEE144-E311-47CB-9FFA-5910519719F2}" emma:medium="tactile" emma:mode="ink">
              <msink:context xmlns:msink="http://schemas.microsoft.com/ink/2010/main" type="line" rotatedBoundingBox="792,6856 19211,6554 19225,7409 806,7711"/>
            </emma:interpretation>
          </emma:emma>
        </inkml:annotationXML>
        <inkml:traceGroup>
          <inkml:annotationXML>
            <emma:emma xmlns:emma="http://www.w3.org/2003/04/emma" version="1.0">
              <emma:interpretation id="{C74D76A4-9893-4644-A1F5-B417A0D25800}" emma:medium="tactile" emma:mode="ink">
                <msink:context xmlns:msink="http://schemas.microsoft.com/ink/2010/main" type="inkWord" rotatedBoundingBox="792,6861 1587,6848 1599,7559 804,7572"/>
              </emma:interpretation>
              <emma:one-of disjunction-type="recognition" id="oneOf13">
                <emma:interpretation id="interp65" emma:lang="en-US" emma:confidence="1">
                  <emma:literal>T</emma:literal>
                </emma:interpretation>
                <emma:interpretation id="interp66" emma:lang="en-US" emma:confidence="0">
                  <emma:literal>J</emma:literal>
                </emma:interpretation>
                <emma:interpretation id="interp67" emma:lang="en-US" emma:confidence="0">
                  <emma:literal>7</emma:literal>
                </emma:interpretation>
                <emma:interpretation id="interp68" emma:lang="en-US" emma:confidence="0">
                  <emma:literal>TM</emma:literal>
                </emma:interpretation>
                <emma:interpretation id="interp69" emma:lang="en-US" emma:confidence="0">
                  <emma:literal>TV</emma:literal>
                </emma:interpretation>
              </emma:one-of>
            </emma:emma>
          </inkml:annotationXML>
          <inkml:trace contextRef="#ctx0" brushRef="#br1" timeOffset="69061.3213">-3526 6529 2064,'0'0'3612,"-27"-25"645,27 25-129,0 0-774,-21-20-774,21 20-387,0 0-387,0 0-387,-16-16-516,16 16-129,0 0-258,0 0 0,0 0-129,0 0-129,21-3 0,1 3 0,3 0 129,8 0-129,7 0-129,8 3 129,3-1-129,6 0 0,2-2 129,3 0-129,-3 0 0,1 0 0,-5 0-129,-5 0 0,-4 0 0,-8 0-258,-6 0-129,-14 0-387,1 2-258,-19-2-2064,0 0-1548,0 0 0,-12 1-129,12-1-645</inkml:trace>
          <inkml:trace contextRef="#ctx0" brushRef="#br1" timeOffset="69638.5223">-3184 6589 12384,'-4'-17'4902,"4"17"-387,0 0 129,0 0-2838,0 0-903,0 0-258,0 0-258,0 10-129,0-10 129,0 36-258,-2-11 0,2 10 0,0 5 0,0 6 0,0 4-129,0 1 129,0 1-129,0 0 129,4-6-129,-2-3 0,1-9-129,-3-6 129,2-5-129,-2-23-129,4 27-129,-4-27-129,0 0-387,0 0-1419,0 0-2322,0 0 0,8-12-258,-8 12 0</inkml:trace>
        </inkml:traceGroup>
        <inkml:traceGroup>
          <inkml:annotationXML>
            <emma:emma xmlns:emma="http://www.w3.org/2003/04/emma" version="1.0">
              <emma:interpretation id="{5339F099-FA2D-45F0-B0BC-8B89B83359B2}" emma:medium="tactile" emma:mode="ink">
                <msink:context xmlns:msink="http://schemas.microsoft.com/ink/2010/main" type="inkWord" rotatedBoundingBox="3103,6904 5390,6866 5402,7570 3115,7608"/>
              </emma:interpretation>
              <emma:one-of disjunction-type="recognition" id="oneOf14">
                <emma:interpretation id="interp70" emma:lang="en-US" emma:confidence="1">
                  <emma:literal>NTN</emma:literal>
                </emma:interpretation>
                <emma:interpretation id="interp71" emma:lang="en-US" emma:confidence="0">
                  <emma:literal>2+2</emma:literal>
                </emma:interpretation>
                <emma:interpretation id="interp72" emma:lang="en-US" emma:confidence="0">
                  <emma:literal>Rata</emma:literal>
                </emma:interpretation>
                <emma:interpretation id="interp73" emma:lang="en-US" emma:confidence="0">
                  <emma:literal>2+22</emma:literal>
                </emma:interpretation>
                <emma:interpretation id="interp74" emma:lang="en-US" emma:confidence="0">
                  <emma:literal>attn</emma:literal>
                </emma:interpretation>
              </emma:one-of>
            </emma:emma>
          </inkml:annotationXML>
          <inkml:trace contextRef="#ctx0" brushRef="#br1" timeOffset="72774.1278">-1254 6652 9546,'-15'-27'4644,"14"11"0,-5 0-258,4-7-1677,11 14-1161,-1-13-516,18 14-258,-3-5-258,11 6-129,2 2-129,5 5-129,-2 0 129,0 7-258,-5 7 258,-6 7-258,-7 6 129,-10 5-258,-7 4 0,-6 5-129,-14 3 0,-9-1-129,0 2-129,-7-10 0,7 4-129,-5-14 129,9 2 0,-1-13 258,22-14-129,-19 13 258,19-13-129,0 0 258,0-16 129,0 16 0,19-36 0,1 15 0,5-8 129,5 2 0,2-5 129,7 4-129,0-4 0,4 3-129,-6-1 129,1 3-129,-6 2 0,-7 6 129,-6 1-129,-19 18-129,13-23 129,-13 23 0,-9-7 0,-7 7-129,-6 0 0,1 12-129,-2 4 129,3 6 0,3 4 0,4 5 0,4 2 0,6 8 0,3 0 0,5 4 0,9-2 0,8 1 129,1-1-129,3-4 0,5-3-129,-3-10-387,8 8-387,-17-16-2967,6-5-516,2-3-258,-8-10-258,6 0-258</inkml:trace>
          <inkml:trace contextRef="#ctx0" brushRef="#br1" timeOffset="73008.1282">-441 6857 10707,'64'-25'4644,"-25"12"0,5 8-258,-1 3-1419,-4-9-2064,11 10-387,-9-7-387,-2 3-258,-4 5-774,-15-2-2580,-2-7-903,-18 9-258,0 0 0,9-17-645</inkml:trace>
          <inkml:trace contextRef="#ctx0" brushRef="#br1" timeOffset="73210.9286">-200 6652 14835,'-16'-15'4773,"16"15"-129,0 0-516,2 16-2838,-2 0-645,11 15 0,-8 1-258,6 9 0,-2 7-387,-1 0-129,3 9-387,-9-16-1419,0 9-2580,1-2-387,-1-5-129,0-4-258</inkml:trace>
          <inkml:trace contextRef="#ctx0" brushRef="#br1" timeOffset="73850.5297">250 6600 14835,'48'-34'5031,"-17"22"-129,1 5-387,-11-6-3354,24 13-516,-6 0-129,5 7-258,-5 4 0,-1 7-258,-6 5 129,-9 4-258,-11 6-129,-12 1 0,-5 9-129,-22-7 0,1 10-258,-17-14-258,9 9 0,-10-18 129,15 6-129,-1-17 258,12 2 258,18-14 0,-16 0 387,16 0 129,9-23 129,14 7 258,2-12-129,11 3 129,-3-11-129,12 6 0,-4-8 0,5 6-129,-9-3 129,1 4-129,-8-1-129,-3 6 0,-10-1 0,-1 9 129,-8 0-129,-8 18 129,1-19-129,-1 19 129,-9 0-129,9 0 0,-26 32 0,12-5-129,-1 5 0,1 5 0,3 6 0,8 3 0,3 2 0,3 4 0,12-1 0,6 1 0,6-2 0,1-7-129,6-2 0,-4-11-258,4 2-516,-13-16-2838,4-9-903,-2 0 0,-5-7-516,0-1-258</inkml:trace>
        </inkml:traceGroup>
        <inkml:traceGroup>
          <inkml:annotationXML>
            <emma:emma xmlns:emma="http://www.w3.org/2003/04/emma" version="1.0">
              <emma:interpretation id="{D00B30B6-61BA-4F22-8C2A-1C961D27F58B}" emma:medium="tactile" emma:mode="ink">
                <msink:context xmlns:msink="http://schemas.microsoft.com/ink/2010/main" type="inkWord" rotatedBoundingBox="6753,6867 8802,6834 8814,7579 6765,7613"/>
              </emma:interpretation>
              <emma:one-of disjunction-type="recognition" id="oneOf15">
                <emma:interpretation id="interp75" emma:lang="en-US" emma:confidence="0">
                  <emma:literal>In</emma:literal>
                </emma:interpretation>
                <emma:interpretation id="interp76" emma:lang="en-US" emma:confidence="0">
                  <emma:literal>=2</emma:literal>
                </emma:interpretation>
                <emma:interpretation id="interp77" emma:lang="en-US" emma:confidence="0">
                  <emma:literal>22</emma:literal>
                </emma:interpretation>
                <emma:interpretation id="interp78" emma:lang="en-US" emma:confidence="0">
                  <emma:literal>=n</emma:literal>
                </emma:interpretation>
                <emma:interpretation id="interp79" emma:lang="en-US" emma:confidence="0">
                  <emma:literal>=</emma:literal>
                </emma:interpretation>
              </emma:one-of>
            </emma:emma>
          </inkml:annotationXML>
          <inkml:trace contextRef="#ctx0" brushRef="#br1" timeOffset="74552.531">2397 6659 9417,'16'-4'4773,"9"-1"0,-5 3-387,7-7-1548,12 9-1290,-9 0-387,16 0-387,-8 0-387,3 0-258,-4 0-387,-9 0-258,3 11-774,-31-11-2064,0 0-1290,0 0-129,0 0-258,-29 23-129</inkml:trace>
          <inkml:trace contextRef="#ctx0" brushRef="#br1" timeOffset="74739.7313">2376 6814 9159,'0'16'4644,"0"-16"258,23 10-516,4-10-774,14 9-2193,-9-9-645,16 6-387,3-3-258,5-3-387,8 7-258,-7-8-1032,12-6-3096,-3 7 258,-6-9-387,4 3-129</inkml:trace>
          <inkml:trace contextRef="#ctx0" brushRef="#br1" timeOffset="75691.333">3691 6477 11739,'35'-21'4644,"-35"21"-129,34-7 129,-6 7-2193,-10 0-1161,18 5-387,-6-1-387,7 6 0,-5 1-258,2 5 0,-7 0 0,-2 7-258,-9 0 129,-9 8-258,-7-1 129,-5 2-129,-13 2 0,-11-2-129,-3 0 0,-7-7 0,4 0 0,-1-11 0,6 0 0,3-7 129,9-1 0,18-6 0,0 0 129,-9-11 0,9 11 0,29-30 0,-1 8 0,12-4 0,4-5 129,6-1 129,0 0-258,1 0 258,-6-2-258,-4 2 258,-13 4-258,-5 3 129,-9 3 0,-14 22-129,7-28 129,-7 28 0,0 0 0,-12-9 0,12 9 0,-21 13 0,8 3 129,4 7-258,-3 3 129,3 7 0,0 2 0,6 6-129,3 2 129,0 3-129,5-1 129,9 1 1,6 0-130,5-1 0,5-4 0,2-4 0,0-1 0,0-8 0,0 1 0,-9-10-517,7 15-1547,-16-18-2838,-6 0-129,-8-16-258,0 25-129</inkml:trace>
        </inkml:traceGroup>
        <inkml:traceGroup>
          <inkml:annotationXML>
            <emma:emma xmlns:emma="http://www.w3.org/2003/04/emma" version="1.0">
              <emma:interpretation id="{48D4C32C-E0D9-4A64-91AE-532B0E53BC41}" emma:medium="tactile" emma:mode="ink">
                <msink:context xmlns:msink="http://schemas.microsoft.com/ink/2010/main" type="inkWord" rotatedBoundingBox="14532,6631 19211,6554 19223,7296 14544,7373"/>
              </emma:interpretation>
              <emma:one-of disjunction-type="recognition" id="oneOf16">
                <emma:interpretation id="interp80" emma:lang="en-US" emma:confidence="0">
                  <emma:literal>2.2=2</emma:literal>
                </emma:interpretation>
                <emma:interpretation id="interp81" emma:lang="en-US" emma:confidence="0">
                  <emma:literal>2.2=4</emma:literal>
                </emma:interpretation>
                <emma:interpretation id="interp82" emma:lang="en-US" emma:confidence="0">
                  <emma:literal>2.n=n</emma:literal>
                </emma:interpretation>
                <emma:interpretation id="interp83" emma:lang="en-US" emma:confidence="0">
                  <emma:literal>2.29=2</emma:literal>
                </emma:interpretation>
                <emma:interpretation id="interp84" emma:lang="en-US" emma:confidence="0">
                  <emma:literal>2.29=4</emma:literal>
                </emma:interpretation>
              </emma:one-of>
            </emma:emma>
          </inkml:annotationXML>
          <inkml:trace contextRef="#ctx0" brushRef="#br1" timeOffset="77001.7353">10153 6452 11997,'0'-27'4644,"0"27"-387,16-23 387,-2 7-2064,11 16-1419,-7-3-387,12 3-129,-3 3-258,3 10 0,-2 1-129,3 7-129,-8 3 0,-2 4-129,-7 2 0,-6 2-129,-8 2 0,0-2-258,-13 2 0,-8-7-387,1 5 0,-12-14-129,11 5-129,-13-14 0,14 9 129,-6-17 0,26-1 129,-29 6 129,29-6 516,0 0 129,0-13 258,11 3 258,7-8 258,10 3-258,1-11 258,12 8 129,-2-11-258,11 5 129,-1-5-516,3 2 258,-2-3-387,-4 7 258,-5-2-129,-7 5-129,-11 1 0,-7 6 0,-16 13 129,0-18 0,0 18-129,-23 0 0,0 0-129,1 9 129,-3 7 0,2 6-258,2 5 258,3 3-129,2 2 129,7 3-258,4 6 258,3-1-258,2 1 129,9-4 129,7 0-129,9-3 0,5-2 0,2-5-129,7 0-258,-5-15-387,12 15-1419,-5-16-2322,-7-10 0,-4 1-258,-5-2-258</inkml:trace>
          <inkml:trace contextRef="#ctx0" brushRef="#br1" timeOffset="77220.1356">11021 6748 11739,'0'-23'4773,"0"23"-387,0 0 258,18-9-1548,-18 9-2322,0 0-516,0 0-774,2 12-2580,-2-12-1419,0 0 129,10 16-516,-10-16 0</inkml:trace>
          <inkml:trace contextRef="#ctx0" brushRef="#br1" timeOffset="77797.3367">11574 6413 16641,'46'-25'4773,"-15"18"258,1 0-516,12 7-3483,-6 0-257,11 0-775,-8 5 0,2 6 0,-9 3 0,-4 4 0,-16 5 0,-12 2 0,-4 4 0,-23-1 0,-3 4 0,-15-5-388,4 5-257,-9-13-387,12 6 258,-1-14 0,14 3 129,0-12 0,23-2 258,0 0 0,0 0 258,2-14 129,19-4 129,11-2 258,4-4-129,10-1 129,2-6-129,3 5 258,-3-6-258,2 5 129,-11-2-129,-5 4-129,-11 0 258,-3 8-129,-15 1 0,-5 16 0,2-18 0,-2 18 0,0 0-129,-16 9 129,5 8-129,-1 8 0,1 4 0,0 7-129,3 3 129,2 3-129,4 3 129,2 0-258,0-1 0,6-5-387,6 2 0,-8-16-774,19 2-3096,-12-8-387,-11-19 0,30 16-129</inkml:trace>
          <inkml:trace contextRef="#ctx0" brushRef="#br1" timeOffset="78046.9371">12686 6513 13674,'48'-25'5289,"-18"18"-258,2 0-258,9 7-1548,-4-2-2450,15 2-775,-4 0 0,0 0 0,0 0 0,-9 0 0,-3 0-388,-36 0-1289,34 0-2451,-34 0-903,-16 0 258,-18 3-387,-7 4-258</inkml:trace>
          <inkml:trace contextRef="#ctx0" brushRef="#br1" timeOffset="78202.9374">12766 6566 10320,'-18'20'4644,"18"-20"0,13 19-387,10-15-645,14 12-2193,-3-12-645,14 4-516,7-2-258,6-6-516,13 2-1290,6-2-2451,-5-16-258,5 1-129,-7-10-387</inkml:trace>
          <inkml:trace contextRef="#ctx0" brushRef="#br1" timeOffset="78998.5388">14072 6240 12900,'0'-26'4902,"33"6"-258,-8 13 0,20 7-2451,-19 0-903,21 9-387,-12 0-258,8 8-129,-9 3-386,-4 5-130,-9 2 0,-6 5 0,-12 0 0,-3 0 0,-11 3 0,-12-4 0,0 3-388,-12-9-257,4 3 129,-6-12-129,12 2 129,-5-9 0,14-2 129,0-5 0,16-2 258,0 0 129,3-11 0,21 0 258,0-6-129,12 0 258,0-7 0,10 0 0,0-6-129,7 0 0,-1-6 0,0 2 0,-4-3-129,-6 3 0,-6-2-129,-6 8 129,-10 1-129,-6 8 0,-10 3 0,-4 16 0,0 0 0,-18-4 129,2 9-129,1 15 258,-4 3-129,3 11 129,-2 0 0,6 9-128,1 1-130,6 6 0,1-2 0,4 7 0,7 1 0,9-3 0,6-1 0,2-6 0,7-2 0,-5-10 0,10 5-904,-11-19-3740,-2-4-516,-7-5 258,-16-11-387</inkml:trace>
        </inkml:traceGroup>
      </inkml:traceGroup>
    </inkml:traceGroup>
    <inkml:traceGroup>
      <inkml:annotationXML>
        <emma:emma xmlns:emma="http://www.w3.org/2003/04/emma" version="1.0">
          <emma:interpretation id="{CF1E4669-C35B-4A0B-8453-3B45CDEC9283}" emma:medium="tactile" emma:mode="ink">
            <msink:context xmlns:msink="http://schemas.microsoft.com/ink/2010/main" type="paragraph" rotatedBoundingBox="989,8348 19577,8178 19585,9125 998,92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4949B1-265A-4658-B8DF-492A95F514EE}" emma:medium="tactile" emma:mode="ink">
              <msink:context xmlns:msink="http://schemas.microsoft.com/ink/2010/main" type="line" rotatedBoundingBox="989,8348 19577,8178 19585,9125 998,9295"/>
            </emma:interpretation>
          </emma:emma>
        </inkml:annotationXML>
        <inkml:traceGroup>
          <inkml:annotationXML>
            <emma:emma xmlns:emma="http://www.w3.org/2003/04/emma" version="1.0">
              <emma:interpretation id="{A99E768D-3A34-46E6-BE0E-748B6D8F31EC}" emma:medium="tactile" emma:mode="ink">
                <msink:context xmlns:msink="http://schemas.microsoft.com/ink/2010/main" type="inkWord" rotatedBoundingBox="990,8450 1959,8441 1966,9182 997,9191"/>
              </emma:interpretation>
              <emma:one-of disjunction-type="recognition" id="oneOf17">
                <emma:interpretation id="interp85" emma:lang="en-US" emma:confidence="1">
                  <emma:literal>T</emma:literal>
                </emma:interpretation>
                <emma:interpretation id="interp86" emma:lang="en-US" emma:confidence="0">
                  <emma:literal>7</emma:literal>
                </emma:interpretation>
                <emma:interpretation id="interp87" emma:lang="en-US" emma:confidence="0">
                  <emma:literal>"</emma:literal>
                </emma:interpretation>
                <emma:interpretation id="interp88" emma:lang="en-US" emma:confidence="0">
                  <emma:literal>Y</emma:literal>
                </emma:interpretation>
                <emma:interpretation id="interp89" emma:lang="en-US" emma:confidence="0">
                  <emma:literal>4</emma:literal>
                </emma:interpretation>
              </emma:one-of>
            </emma:emma>
          </inkml:annotationXML>
          <inkml:trace contextRef="#ctx0" brushRef="#br1" timeOffset="80153.9407">-3312 8160 9804,'-18'0'4644,"-9"0"-258,27 0-387,-16 4-1548,-2-6-903,18 2-387,0 0-387,0 0-258,0 0-129,0 0 0,0 0 0,0 0 0,0 0-129,0 0 129,0 0-129,0 9 0,0-9 129,22 3 1,-3-3-388,15 0 0,5 0 0,18-5 0,9-7 0,14-1 0,4-1 0,4-2 0,1 0 0,-3 0 0,-8 3 0,-12 4 0,-11 4 0,-18 0 0,-3 5 0,-18-4 0,2 15-2065,-18-11-2837,0 0-258,-14 16 129,-8-7-387</inkml:trace>
          <inkml:trace contextRef="#ctx0" brushRef="#br1" timeOffset="80450.3414">-2791 8132 15351,'-16'12'4902,"16"-12"-258,0 25-129,0-25-3483,0 48-258,0-18-258,0 15 129,0-1-387,3 8-128,-1-2-130,3 1 0,-1-1 0,0-4 0,-1-3 0,-1-6 0,1-3 0,-3-11-130,0 4-644,0-27-2193,-12 23-1806,12-23 0,0 0-258,-21 18-129</inkml:trace>
        </inkml:traceGroup>
        <inkml:traceGroup>
          <inkml:annotationXML>
            <emma:emma xmlns:emma="http://www.w3.org/2003/04/emma" version="1.0">
              <emma:interpretation id="{E1178E7A-2908-4561-BED9-38557AEC7646}" emma:medium="tactile" emma:mode="ink">
                <msink:context xmlns:msink="http://schemas.microsoft.com/ink/2010/main" type="inkWord" rotatedBoundingBox="3200,8404 4885,8389 4893,9159 3207,9174"/>
              </emma:interpretation>
              <emma:one-of disjunction-type="recognition" id="oneOf18">
                <emma:interpretation id="interp90" emma:lang="en-US" emma:confidence="0">
                  <emma:literal>2+1</emma:literal>
                </emma:interpretation>
                <emma:interpretation id="interp91" emma:lang="en-US" emma:confidence="0">
                  <emma:literal>NH</emma:literal>
                </emma:interpretation>
                <emma:interpretation id="interp92" emma:lang="en-US" emma:confidence="0">
                  <emma:literal>at</emma:literal>
                </emma:interpretation>
                <emma:interpretation id="interp93" emma:lang="en-US" emma:confidence="0">
                  <emma:literal>N+1</emma:literal>
                </emma:interpretation>
                <emma:interpretation id="interp94" emma:lang="en-US" emma:confidence="0">
                  <emma:literal>Net</emma:literal>
                </emma:interpretation>
              </emma:one-of>
            </emma:emma>
          </inkml:annotationXML>
          <inkml:trace contextRef="#ctx0" brushRef="#br1" timeOffset="92509.1626">-1171 8285 8256,'-9'-48'4386,"9"19"258,0 6-387,11 2-1032,-4-18-1161,20 19-645,-8-17-387,17 19-258,-6-5-258,8 12-129,-3 2 0,4 9-258,-3 7 129,-4 15-129,-5 4 0,-6 8-129,-9 9 0,-10 1 0,-2 6-129,-16-2 0,-7 0-129,-7-5 0,1-4-129,-5-11 0,6-3 0,1-7 129,10-4 0,17-14 0,-24 11 0,24-11 0,0 0 129,0-9 0,0 9 129,31-30-129,-8 10 129,5-6 129,4-3 0,7-6-129,6-1 258,1-3-258,-1 0 129,-3 0 0,-4 1 129,-5 8-129,-8 2 0,-7 8 0,-14 2 129,-4 18-129,-9-9 0,-9 9 0,-3 7 0,-2 9-129,-1 4 0,3 8 129,3 6-129,6 5 129,5 4-129,7 3 129,3 2-129,10 2 129,8-2-129,4-2 129,5-5-258,0-3 129,4-4-129,-2-8-258,4 3-258,-10-17-1935,-1-1-1935,6 0 0,-6-10-129,3-1-258</inkml:trace>
          <inkml:trace contextRef="#ctx0" brushRef="#br1" timeOffset="92727.5627">-214 8468 11223,'43'-16'4902,"-13"14"-258,0-5 0,10-2-1419,4 9-2064,-7-2-645,4 1-258,-2 1-258,-7-6-516,4 6-774,-20 0-3225,-16 0 129,16-12-516,-16 12 129</inkml:trace>
          <inkml:trace contextRef="#ctx0" brushRef="#br1" timeOffset="92945.9631">9 8292 11352,'-24'-9'4773,"24"9"-129,0 0 0,-8 12-1806,8-12-1677,0 31-258,0-12-387,0 13 0,1 0-258,8 6 0,-2 2-258,0 0-129,6 1-258,-10-9-516,15 8-1419,-9-13-2322,-2-5 129,0-5-387,-7-17-129</inkml:trace>
          <inkml:trace contextRef="#ctx0" brushRef="#br1" timeOffset="93242.3637">364 8046 14835,'6'-18'4902,"10"13"0,-16 5-387,23 21-3096,-21-3-516,14 21 0,-11 1-515,6 13-388,-6 6 0,2 5 0,0 2 0,-2-1 0,3 1 0,-7-12 0,12 6-904,-13-15-3740,5-8-387,2-7 258,2-7-516</inkml:trace>
        </inkml:traceGroup>
        <inkml:traceGroup>
          <inkml:annotationXML>
            <emma:emma xmlns:emma="http://www.w3.org/2003/04/emma" version="1.0">
              <emma:interpretation id="{26388E3F-ED43-4F7D-B310-598079C42C70}" emma:medium="tactile" emma:mode="ink">
                <msink:context xmlns:msink="http://schemas.microsoft.com/ink/2010/main" type="inkWord" rotatedBoundingBox="6669,8760 7478,8752 7481,9019 6671,9026"/>
              </emma:interpretation>
              <emma:one-of disjunction-type="recognition" id="oneOf19">
                <emma:interpretation id="interp95" emma:lang="en-US" emma:confidence="1">
                  <emma:literal>=</emma:literal>
                </emma:interpretation>
                <emma:interpretation id="interp96" emma:lang="en-US" emma:confidence="0">
                  <emma:literal>I</emma:literal>
                </emma:interpretation>
                <emma:interpretation id="interp97" emma:lang="en-US" emma:confidence="0">
                  <emma:literal>tm</emma:literal>
                </emma:interpretation>
                <emma:interpretation id="interp98" emma:lang="en-US" emma:confidence="0">
                  <emma:literal>tv</emma:literal>
                </emma:interpretation>
                <emma:interpretation id="interp99" emma:lang="en-US" emma:confidence="0">
                  <emma:literal>to</emma:literal>
                </emma:interpretation>
              </emma:one-of>
            </emma:emma>
          </inkml:annotationXML>
          <inkml:trace contextRef="#ctx0" brushRef="#br1" timeOffset="93819.5649">2287 8416 12771,'39'-30'4902,"-12"27"-516,3-5 258,6-4-2580,14 12-1032,-6 0-387,13 0-129,-2 0-258,2 2-129,-2 3-258,-5-3-129,0 9-516,-20-11-1935,-5 3-2064,-5 6 129,-20-9-387,5 20 0</inkml:trace>
          <inkml:trace contextRef="#ctx0" brushRef="#br1" timeOffset="94006.7652">2540 8575 11094,'-4'16'4515,"20"-6"-516,7-8-129,18 2-2967,14-1-1161,17 4-1161,11 0-2322,1-7-258,15 0-258,-10-1-387</inkml:trace>
        </inkml:traceGroup>
        <inkml:traceGroup>
          <inkml:annotationXML>
            <emma:emma xmlns:emma="http://www.w3.org/2003/04/emma" version="1.0">
              <emma:interpretation id="{42E4EE63-D911-435D-95ED-99E12BBF0D43}" emma:medium="tactile" emma:mode="ink">
                <msink:context xmlns:msink="http://schemas.microsoft.com/ink/2010/main" type="inkWord" rotatedBoundingBox="8626,8464 8737,8463 8744,9225 8633,9226"/>
              </emma:interpretation>
              <emma:one-of disjunction-type="recognition" id="oneOf20">
                <emma:interpretation id="interp100" emma:lang="en-US" emma:confidence="0">
                  <emma:literal>|</emma:literal>
                </emma:interpretation>
                <emma:interpretation id="interp101" emma:lang="en-US" emma:confidence="0">
                  <emma:literal>l</emma:literal>
                </emma:interpretation>
                <emma:interpretation id="interp102" emma:lang="en-US" emma:confidence="0">
                  <emma:literal>1</emma:literal>
                </emma:interpretation>
                <emma:interpretation id="interp103" emma:lang="en-US" emma:confidence="0">
                  <emma:literal>I</emma:literal>
                </emma:interpretation>
                <emma:interpretation id="interp104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95020.7668">4244 8105 9804,'0'-21'4773,"0"21"-129,7-16-258,-7 16-1548,0 0-1290,20 10-387,-20-10-387,10 41-129,-4-12 0,4 13-258,-4 3 0,2 8-129,-2 4 0,3 5-129,-4-1-129,0-1-129,1 3-129,-6-14-645,12 5-3096,-8-10-774,-3-6 0,-1-8-387,2-7 0</inkml:trace>
        </inkml:traceGroup>
        <inkml:traceGroup>
          <inkml:annotationXML>
            <emma:emma xmlns:emma="http://www.w3.org/2003/04/emma" version="1.0">
              <emma:interpretation id="{EC80E4B2-DF62-4E1D-92B2-CC34C05A3260}" emma:medium="tactile" emma:mode="ink">
                <msink:context xmlns:msink="http://schemas.microsoft.com/ink/2010/main" type="inkWord" rotatedBoundingBox="14767,8222 19577,8178 19585,9055 14775,9099"/>
              </emma:interpretation>
              <emma:one-of disjunction-type="recognition" id="oneOf21">
                <emma:interpretation id="interp105" emma:lang="en-US" emma:confidence="0">
                  <emma:literal>2.0=2</emma:literal>
                </emma:interpretation>
                <emma:interpretation id="interp106" emma:lang="en-US" emma:confidence="1">
                  <emma:literal>2-0 = n</emma:literal>
                </emma:interpretation>
                <emma:interpretation id="interp107" emma:lang="en-US" emma:confidence="0">
                  <emma:literal>2-0=2</emma:literal>
                </emma:interpretation>
                <emma:interpretation id="interp108" emma:lang="en-US" emma:confidence="0">
                  <emma:literal>21.0=2</emma:literal>
                </emma:interpretation>
                <emma:interpretation id="interp109" emma:lang="en-US" emma:confidence="0">
                  <emma:literal>21-0=2</emma:literal>
                </emma:interpretation>
              </emma:one-of>
            </emma:emma>
          </inkml:annotationXML>
          <inkml:trace contextRef="#ctx0" brushRef="#br1" timeOffset="96253.1691">10388 8246 7482,'9'-36'4386,"5"-3"-129,-3 21 129,5 6-1548,-6-17-516,19 20-645,-8-16-387,18 22-387,-3-10-258,10 13-129,0-2-258,4 2 0,-2 9 0,-3 9-129,-6 5 0,-6 6 0,-11 5-129,-13 5-129,-9 3 0,-7 1 0,-13 2-129,-12-8-129,-2 2-129,-7-10 129,6-1-129,-6-12 129,11 0 0,1-9 0,10-2 129,19-5 0,-22 0 129,22 0 129,0-8 0,0 8 0,16-25 0,2 5 129,7-1 0,7-4 129,2-5-129,8-2 129,-1-6 0,9-1-129,-7-2 0,3 2 0,-9-2 129,1 9-129,-12 0 0,-2 11 0,-12 1 129,-12 20-129,7-18 0,-7 18 0,0 0-129,-21 13 0,5 8 0,-4 6 0,2 7 0,1 7 0,2 5 129,5 4-129,6 1 0,4 4 129,4-5-129,14 0 129,3-4-129,6-3-129,5-4-129,-6-9-258,10 2-645,-13-17-1806,2-5-1419,2-4-129,-8-6-129,2-2-258</inkml:trace>
          <inkml:trace contextRef="#ctx0" brushRef="#br1" timeOffset="96440.3695">11284 8489 12255,'-7'-28'4644,"7"8"-258,0 20 129,0 0-1677,16-7-1935,-16 7-516,20 0-258,-20 0-774,19 20-1548,-19-20-2322,18 14 129,-18-14-258,29 3-129</inkml:trace>
          <inkml:trace contextRef="#ctx0" brushRef="#br1" timeOffset="96877.1702">12142 7963 12642,'-15'-54'4773,"-8"35"-258,0 4 129,-2 15-2580,-10-8-903,15 13-387,-8 6-129,8 15-258,0 10-129,8 10 0,3 9-258,7 8 129,2 2 0,9 3-129,9-2 0,9-8 0,5-4 0,3-11 129,3-10-129,1-10 0,-4-8 0,3-12 129,-6-4 1,0-16-130,-4-11 0,-1-11 0,-6-11 0,-1-10 0,-8-10 0,-3-3 0,-9-3 0,-2 1 0,-12 9 0,-11 6 0,-3 13 0,-10 12 0,5 19-517,-15 2-902,17 14-3225,-13 14-258,7 5 129,6 6-129</inkml:trace>
          <inkml:trace contextRef="#ctx0" brushRef="#br1" timeOffset="97189.1708">13040 8100 13287,'55'-11'5160,"-16"9"-387,0-1 0,8 8-1548,-7-5-2322,16 0-387,-7 0-386,3 2-130,-6-1-130,-7-1-257,-1 4-516,-19-6-1032,-19 2-2709,0 0-258,6 16-129,-21 2-129</inkml:trace>
          <inkml:trace contextRef="#ctx0" brushRef="#br1" timeOffset="97360.7711">13125 8365 11352,'7'21'4644,"24"-12"-258,6-4 129,13-5-2064,14 7-1548,-5-5-516,12-2-645,7 6-1161,-7-6-2838,6 0 0,6-8-387,-5-4 0</inkml:trace>
          <inkml:trace contextRef="#ctx0" brushRef="#br1" timeOffset="98359.1728">14450 7891 9159,'29'-28'4515,"-13"16"-129,7 8 0,2 4-1290,-9 0-1290,18 9-516,-11 2-516,7 12-129,-9 2-387,3 8 129,-7 5-258,-4 6-129,-8 2 0,-5 1-129,-2 3-258,-15-8-129,1 6-258,-15-16 0,10 4-129,-9-20 129,12 3 0,-7-11 129,25-8 258,-23 0 0,23 0 645,0-13 0,5-5 0,13 1 258,0-12 0,9-1-129,-1-6 129,12-1-129,-3-8 0,6 5 0,0-7-129,2 6 0,-4-1 0,-4 8-129,-4 2 0,-5 9 0,-10 3 129,-16 20-129,13-18-129,-13 18 129,-9 2 0,9-2 0,-27 34-129,15-7 258,-2 6-129,5 10 129,3 2-129,6 8 258,0-1-129,9 8 0,4-5 0,6 2 129,1-7-258,5-4 1,3-7-130,-1-8 0,5-5-259,-7-10-257,7-1-258,-32-15-1677,30 0-2193,-30 0-129,23 1-129,-23-1-387</inkml:trace>
        </inkml:traceGroup>
      </inkml:traceGroup>
    </inkml:traceGroup>
    <inkml:traceGroup>
      <inkml:annotationXML>
        <emma:emma xmlns:emma="http://www.w3.org/2003/04/emma" version="1.0">
          <emma:interpretation id="{9CC8D1E7-DF68-452B-8E5C-42D473CCB907}" emma:medium="tactile" emma:mode="ink">
            <msink:context xmlns:msink="http://schemas.microsoft.com/ink/2010/main" type="paragraph" rotatedBoundingBox="1026,9528 9357,9639 9335,11276 1004,111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514C6B-DAB3-4039-9C46-E8BD452947CB}" emma:medium="tactile" emma:mode="ink">
              <msink:context xmlns:msink="http://schemas.microsoft.com/ink/2010/main" type="line" rotatedBoundingBox="1026,9528 9357,9639 9335,11276 1004,11165"/>
            </emma:interpretation>
          </emma:emma>
        </inkml:annotationXML>
        <inkml:traceGroup>
          <inkml:annotationXML>
            <emma:emma xmlns:emma="http://www.w3.org/2003/04/emma" version="1.0">
              <emma:interpretation id="{3490DAB2-E40F-4457-ABC9-41FDBA18DF3B}" emma:medium="tactile" emma:mode="ink">
                <msink:context xmlns:msink="http://schemas.microsoft.com/ink/2010/main" type="inkWord" rotatedBoundingBox="1026,9528 5209,9584 5187,11221 1004,11165"/>
              </emma:interpretation>
              <emma:one-of disjunction-type="recognition" id="oneOf22">
                <emma:interpretation id="interp110" emma:lang="en-US" emma:confidence="0">
                  <emma:literal>TIE,</emma:literal>
                </emma:interpretation>
                <emma:interpretation id="interp111" emma:lang="en-US" emma:confidence="0">
                  <emma:literal>TTC)</emma:literal>
                </emma:interpretation>
                <emma:interpretation id="interp112" emma:lang="en-US" emma:confidence="0">
                  <emma:literal>TIF,</emma:literal>
                </emma:interpretation>
                <emma:interpretation id="interp113" emma:lang="en-US" emma:confidence="0">
                  <emma:literal>TIF)</emma:literal>
                </emma:interpretation>
                <emma:interpretation id="interp114" emma:lang="en-US" emma:confidence="0">
                  <emma:literal>Tot)</emma:literal>
                </emma:interpretation>
              </emma:one-of>
            </emma:emma>
          </inkml:annotationXML>
          <inkml:trace contextRef="#ctx0" brushRef="#br1" timeOffset="109825.193">-1290 9247 11352,'-21'-19'3999,"21"19"258,0 0-258,-4-20-2193,15 20-903,-11 0-129,35 9 0,-11-9-129,13 7 129,0-7-129,18 5 0,8-5 0,20 4-129,13-4-129,20 0 0,5 0-128,10 3-259,-1 3 0,0-1 0,-7-3 0,-11 0 0,-14-2 0,-9-2 0,-9-5 0,-9-7 0,-7 3 0,-12-3 0,-3 10-646,-18-10-644,8 14-3225,-23 2-387,-16-2 129,0 37-258</inkml:trace>
          <inkml:trace contextRef="#ctx0" brushRef="#br1" timeOffset="108904.7914">-1196 9816 10965,'16'0'4128,"-16"0"258,-7 18-387,2 5-2451,-16-5-516,10 14 0,-10-3-258,10 12-258,-5 0-258,10 10 0,3 6-129,3 5 0,11 10 0,10 4-129,13 4 0,8-2 0,14-1-129,9-8 129,19-10-258,7-15 0,14-8-258,-2-22-516,16 0-1161,-7-12-2193,-5-5 258,1-8-516,-17-12 129</inkml:trace>
          <inkml:trace contextRef="#ctx0" brushRef="#br1" timeOffset="107469.5888">-570 10114 7353,'20'-31'4773,"-2"15"-258,10 6-129,1 4-516,-3-10-1935,22 16-516,-12-3-516,10 3-258,-8 7-258,-3 11-258,-6 3 0,-8 7 0,-5 8-258,-11 0-129,-5 10-258,-5-7-387,-6 14-258,-15-17-387,10 16-645,-16-26-258,14 13 0,-12-21 0,12 5 129,-4-12 258,22-11 645,-26 9 387,26-9 903,0 0 516,0 0 774,-11-18 129,11 18 387,16-30 0,-2 3 129,13 9 129,-6-17-258,17 13-129,-8-20-129,11 15-129,-7-12-387,7 14-258,-11-7-129,2 11-129,-9-1 0,-3 8-129,-20 14 0,19-19 129,-19 19-129,0 0 0,0 0-129,-16 0 129,16 0-129,-27 21-129,13 0 129,2 6-129,-1 7 129,6 1 0,4 6-129,3 5 129,3 3-129,13-3 129,4 0 0,3-1 0,5-5-129,1-6-129,1-4 0,-5-10-258,5 0-516,-30-20-1161,32 7-2322,-32-7-258,22 0-129,-22 0 0</inkml:trace>
          <inkml:trace contextRef="#ctx0" brushRef="#br1" timeOffset="108296.3903">-493 9752 7869,'0'0'4128,"0"0"258,0 0-387,0 0-1290,0 0-645,21 6-258,-21-6-387,39 0-258,-15-4-258,20 4-129,-7-7-129,15 5-129,-6-5-128,8 4-388,-6-1 0,-2 1 0,-5 1 0,-7 2 0,-2 0-130,-11-2-644,7 6-1677,-8-4-2193,-20 0-258,0 0-129,0 0-129</inkml:trace>
          <inkml:trace contextRef="#ctx0" brushRef="#br1" timeOffset="109201.1919">588 9927 13674,'56'-7'4773,"-32"23"0,1 7-258,-10 0-2967,20 23-387,-15 2-516,6 18 0,-13 3-258,-4 10-129,-9 1-258,-2-2 0,-14 2-258,-18-14-516,8 5-2193,-21-17-1677,-6-15 0,-6-7-258,-3-11-258</inkml:trace>
          <inkml:trace contextRef="#ctx0" brushRef="#br1" timeOffset="105347.9851">-3368 10002 9288,'0'0'4386,"0"0"-258,0 0-258,0 0-1935,0 0-516,0 0-387,0 0-129,0 0-387,0 0 0,0 0-129,25-9 129,7 5-129,7-5 129,18 2-129,9-5 0,12 4 0,3-4 0,2 5-258,-5 0 129,-5 1-129,-9 5-129,-14-1-258,-5 2-258,-26 0-774,8 2-3096,-27-2-258,0 0-258,2 19 0</inkml:trace>
          <inkml:trace contextRef="#ctx0" brushRef="#br1" timeOffset="105659.9857">-2909 9968 13545,'0'0'4644,"0"0"-129,0 18 0,0-18-3354,6 33-258,-5-10-129,14 13-258,-12 1-129,8 10-129,-4 2-129,0 7 0,0 2-129,-1 3 129,-1-4-258,-1-7 0,1-1-258,-5-17-258,7 13-1161,-5-20-2838,-2-25 258,0 23-516,0-23-129</inkml:trace>
        </inkml:traceGroup>
        <inkml:traceGroup>
          <inkml:annotationXML>
            <emma:emma xmlns:emma="http://www.w3.org/2003/04/emma" version="1.0">
              <emma:interpretation id="{98E2C1A4-A36C-42FF-8A25-34785E1EE44B}" emma:medium="tactile" emma:mode="ink">
                <msink:context xmlns:msink="http://schemas.microsoft.com/ink/2010/main" type="inkWord" rotatedBoundingBox="6900,10257 9348,10289 9340,10942 6892,10909"/>
              </emma:interpretation>
              <emma:one-of disjunction-type="recognition" id="oneOf23">
                <emma:interpretation id="interp115" emma:lang="en-US" emma:confidence="0">
                  <emma:literal>=2</emma:literal>
                </emma:interpretation>
                <emma:interpretation id="interp116" emma:lang="en-US" emma:confidence="0">
                  <emma:literal>=N</emma:literal>
                </emma:interpretation>
                <emma:interpretation id="interp117" emma:lang="en-US" emma:confidence="0">
                  <emma:literal>=n</emma:literal>
                </emma:interpretation>
                <emma:interpretation id="interp118" emma:lang="en-US" emma:confidence="0">
                  <emma:literal>=</emma:literal>
                </emma:interpretation>
                <emma:interpretation id="interp119" emma:lang="en-US" emma:confidence="0">
                  <emma:literal>£2</emma:literal>
                </emma:interpretation>
              </emma:one-of>
            </emma:emma>
          </inkml:annotationXML>
          <inkml:trace contextRef="#ctx0" brushRef="#br1" timeOffset="110636.3944">2513 10233 14448,'25'5'4773,"-9"-3"-258,9 0 129,12 6-3225,-8-8-387,19 0-387,-6 0-129,8 0-387,2 0-258,1 0-516,9 8-1161,-8-7-2580,-4 1-387,-2 2 0,-6-3-387</inkml:trace>
          <inkml:trace contextRef="#ctx0" brushRef="#br1" timeOffset="110371.1939">2540 9998 10320,'62'3'4515,"-32"-3"-129,11 0-258,-2 6-1806,-10-6-774,8 0-645,-10 0-387,-2 5-387,-6 2-129,-19-7-516,25 18-645,-25-18-1161,0 0-2064,0 0 129,0 0-258,7 20-129</inkml:trace>
          <inkml:trace contextRef="#ctx0" brushRef="#br1" timeOffset="111494.3959">4347 9971 11610,'37'-28'4773,"-14"17"-129,4-1-129,0-6-1161,10 18-1677,-14-11-903,11 11-129,-9-2-129,5 2-257,-8 2-259,-1 9 0,-5 1 0,-4 8 0,-8 5 0,-4 7 0,-5 5 0,-17 2 0,1 8 0,-13-5-388,6 4-257,-8-10 129,8 0-129,-1-17 258,10 1 0,3-10 0,16-10 129,0 0 258,0 0-129,0 0 258,0-10-129,0 10 129,23-34 129,-2 11 0,2-9 0,7 0 0,1-6 0,4-1-129,-1 0 129,0 2-129,-4 1 0,-3 6 0,-6 3 0,-5 8 0,-16 19-129,9-22 0,-9 22 129,-11 0-129,-6 6 0,-1 10 0,-2 2-129,2 5 258,1 3 0,6 8 129,2 0-258,7 7 258,2 0-129,2 7 130,11 0-259,4 2 0,3-4 0,7-2 0,-1-3 0,3-9 0,3 2 0,-6-16-130,8 5-515,-18-23-1290,7 9-2580,-5-4-387,-2-1 129,-16-4-258</inkml:trace>
        </inkml:traceGroup>
      </inkml:traceGroup>
    </inkml:traceGroup>
    <inkml:traceGroup>
      <inkml:annotationXML>
        <emma:emma xmlns:emma="http://www.w3.org/2003/04/emma" version="1.0">
          <emma:interpretation id="{18DC0C63-506B-45D4-B21C-13E91E0A293A}" emma:medium="tactile" emma:mode="ink">
            <msink:context xmlns:msink="http://schemas.microsoft.com/ink/2010/main" type="paragraph" rotatedBoundingBox="1103,12016 19188,10994 19293,12853 1208,138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2A9BB0-F230-48F6-B5B8-3117720C132C}" emma:medium="tactile" emma:mode="ink">
              <msink:context xmlns:msink="http://schemas.microsoft.com/ink/2010/main" type="line" rotatedBoundingBox="1103,12016 19188,10994 19293,12853 1208,13876"/>
            </emma:interpretation>
          </emma:emma>
        </inkml:annotationXML>
        <inkml:traceGroup>
          <inkml:annotationXML>
            <emma:emma xmlns:emma="http://www.w3.org/2003/04/emma" version="1.0">
              <emma:interpretation id="{6172C0D0-3910-4555-A91E-91FCF855D3A2}" emma:medium="tactile" emma:mode="ink">
                <msink:context xmlns:msink="http://schemas.microsoft.com/ink/2010/main" type="inkWord" rotatedBoundingBox="1103,12016 10190,11503 10295,13362 1208,13876"/>
              </emma:interpretation>
              <emma:one-of disjunction-type="recognition" id="oneOf24">
                <emma:interpretation id="interp120" emma:lang="en-US" emma:confidence="0">
                  <emma:literal>pn+y=y+n</emma:literal>
                </emma:interpretation>
                <emma:interpretation id="interp121" emma:lang="en-US" emma:confidence="0">
                  <emma:literal>Pn+y=y+n</emma:literal>
                </emma:interpretation>
                <emma:interpretation id="interp122" emma:lang="en-US" emma:confidence="0">
                  <emma:literal>pa+y=y+n</emma:literal>
                </emma:interpretation>
                <emma:interpretation id="interp123" emma:lang="en-US" emma:confidence="0">
                  <emma:literal>PN+y=y+n</emma:literal>
                </emma:interpretation>
                <emma:interpretation id="interp124" emma:lang="en-US" emma:confidence="0">
                  <emma:literal>Payette</emma:literal>
                </emma:interpretation>
              </emma:one-of>
            </emma:emma>
          </inkml:annotationXML>
          <inkml:trace contextRef="#ctx0" brushRef="#br1" timeOffset="122383.215">-1002 11924 6321,'-12'-23'4644,"1"0"-387,11 23 0,0-21-1419,-3-2-387,3 23-774,10-32-387,17 21-387,-6-3-129,15 10-258,-1-1 0,13 5-258,0 5 0,2 13-129,-2 3 0,-7 10 0,-7 1 0,-13 3-129,-10 6 0,-11 2-387,-16 3 0,-16-5-387,0 5 129,-14-12-645,10 9 129,-12-20-516,20 7 0,-8-19 258,22 6 129,-4-17 387,18 0 387,0 0 387,2-14 645,21 0 516,0-13 129,16 4 129,-3-12-129,15 6 258,-8-10-645,9 9 129,-11-4-516,1 4-129,-10 1 0,-5 6-129,-11 0 129,-16 23 0,14-28-129,-14 28 129,0 0-129,-12-13-129,12 13 129,-31 14-129,14 2 0,1 9 0,0 2 0,5 7 129,4 0 0,7 3-258,0 0 258,11 2-258,5 1 129,5-3-129,4-2 129,0-4-258,3 2-387,-6-13-645,11 1-2838,-6-1-258,-6-11-387,4 2-129</inkml:trace>
          <inkml:trace contextRef="#ctx0" brushRef="#br1" timeOffset="122648.4155">-89 12186 12771,'71'-21'4773,"-34"12"-387,11 3 129,-7 6-2709,2 0-1419,0-3-774,6 3-1290,-10 0-2709,-10-7 129,-1 1-387,-28 6-129</inkml:trace>
          <inkml:trace contextRef="#ctx0" brushRef="#br1" timeOffset="122835.6158">188 11992 13803,'0'0'4644,"0"0"129,0 0-129,0 9-2967,0-9-903,2 34 0,0-11-129,5 9-387,-4 0-129,1 2-387,1 7-129,-5-11-1419,0 7-2709,2-1-516,-2-8-129,0 1 0</inkml:trace>
          <inkml:trace contextRef="#ctx0" brushRef="#br1" timeOffset="123381.6168">729 11880 14061,'0'0'4773,"0"0"-129,7 11-129,-7-11-3096,18 39-645,-7-16-129,8 7-129,-3-3-258,2 1 0,1-3-129,-1-4-258,2-1 129,-2-9-258,1-6 0,1-5-129,1-5 129,-1-15 0,3-5 0,-5-9 129,-1-5 0,-2 0 129,-3 2 129,-3 1 129,-6 6 0,1 7 0,-4 3 0,0 20 129,0 0 0,0 0 0,-4 22-129,1 13 1,-4 8-259,1 10 0,-8 10 0,0 17 0,-7 10 0,-2 17 0,-8 7 0,1 10 0,-2 1 0,2-2 0,1-6 0,3-16 0,8-15 0,-2-26 0,11-8 0,-7-29-517,16 4-1418,-19-24-2967,19-3-129,-9-9-129,7-14-129</inkml:trace>
          <inkml:trace contextRef="#ctx0" brushRef="#br1" timeOffset="123646.8172">1586 12086 14190,'75'-21'5031,"-29"12"-387,1 4 258,2-10-2709,6 15-1548,-10 0-258,7 0-258,-4 0-258,-8 0-516,5 2-1032,-20 0-2967,-2-2-129,-23 0-258,0 0 0</inkml:trace>
          <inkml:trace contextRef="#ctx0" brushRef="#br1" timeOffset="123834.0176">1725 12245 12513,'50'19'4644,"-9"-19"-258,0 0 0,12-7-2580,6 7-1419,1-5-387,10-6-516,13 6-1419,11-6-2451,-1-9 258,16 6-516,-5-9 0</inkml:trace>
          <inkml:trace contextRef="#ctx0" brushRef="#br1" timeOffset="114302.4008">-3216 11675 7998,'16'0'4386,"-11"11"129,-5-11-258,4 28-1548,6 15-903,-12-9-387,2 25-387,0-6-258,-1 16-387,-6 1-129,1 10-129,-6-2 129,6 2-258,-1-7 0,6 0 0,1-9-129,0-3 129,0-10 0,1-10 0,6-5-258,-3-13-129,1 0-129,-5-23-903,0 0-2709,0 0-258,2-9-258,-2-11-258</inkml:trace>
          <inkml:trace contextRef="#ctx0" brushRef="#br1" timeOffset="114708.0015">-3232 11723 12513,'49'-55'4773,"-9"36"-516,2 1 258,1-3-2838,25 21-645,-6-9-258,9 9-258,-5 0-129,1 12-129,-10 1 0,-3 6-129,-12 2 0,-4 6 0,-12 2-129,-6 3 129,-9 0 0,-8 3 0,-3 1 0,-9 1 0,-14-3-129,-9 0 0,-7-4-129,-11-3-129,-3-1-129,-13-10-129,6 4-258,-15-17-774,21 8-1548,-2-7-1548,0-4 129,15 0-258,2-6-258</inkml:trace>
          <inkml:trace contextRef="#ctx0" brushRef="#br1" timeOffset="124177.2182">3095 11672 13029,'3'-25'4902,"22"2"-516,-9 23 258,13 19-2709,-13-1-1032,14 16-258,-5-2-129,5 12-129,-3 1-258,1 1-258,-1 2-129,-6-12-516,6 5-387,-18-22-1161,12-1-2322,-21-18 0,27 7-129,-27-7-129</inkml:trace>
          <inkml:trace contextRef="#ctx0" brushRef="#br1" timeOffset="124442.4186">3548 11723 11223,'11'-78'4773,"-7"50"-258,-3 6 258,1 4-1806,7 31-1419,-9 5-645,0 21-129,-4 5-258,-1 19-129,-4 2 1,-1 14-388,-6 3 0,-2 3 0,-4 2 0,3 4 0,-4 1 0,3-3 0,1-3 0,3-10 0,5-7-130,-2-15-386,12-4-258,-10-34-1161,11-16-2838,0 0-129,0 0-129,2-13-129</inkml:trace>
          <inkml:trace contextRef="#ctx0" brushRef="#br1" timeOffset="124723.2191">4027 11923 14706,'59'-20'5031,"-24"16"-387,4 3 0,-9-5-3096,22 8-774,-7 2-387,6-1 0,-1-3-258,0 0-129,1 0-258,-6-5-258,3 3-387,-20-12-3225,1 0-516,-10 1-129,-10-3-258,-9 16-258</inkml:trace>
          <inkml:trace contextRef="#ctx0" brushRef="#br1" timeOffset="124926.0195">4383 11732 15093,'-13'13'4902,"13"-13"-129,0 37-129,0-14-3612,7 16-129,-3-1-387,6 8 0,-2 0-387,0 0-387,1 2-129,-7-10-1032,11 1-3096,-12-3-516,-1-6 129,0-4-387</inkml:trace>
          <inkml:trace contextRef="#ctx0" brushRef="#br1" timeOffset="125643.6208">5010 11690 13545,'36'-50'4644,"-11"28"0,2 5 0,17 13-2838,-17-10-645,15 14-258,-9 0-387,4 12 0,-9 6-128,1 11-388,-8-3 0,-7 6 0,-8 4 0,-6-2 0,-6 5 0,-15-5-388,-2 1 1,-13-10-129,4 3-129,-9-10-129,13 2 258,-6-13-129,15 2 258,-1-9 0,20 0 129,0 0 129,5-16 258,20 0 0,5-7 129,11-2 0,2-9 0,7 0 129,-7-5-129,1 0-129,-8-2 129,-4 2-129,-11 2 0,-7 3 0,-8 5 0,-6 10-129,0 19 258,-11-16-129,11 16 0,-29 23 0,13 7-129,2 13 129,2 7 0,3 8 129,3 5-129,6 4 0,2-3 129,12-2-258,6-3 129,7-4-387,5-5 129,3-9-516,13 3-387,-1-12-3612,17-10-129,16-6 0,16-9-258</inkml:trace>
        </inkml:traceGroup>
        <inkml:traceGroup>
          <inkml:annotationXML>
            <emma:emma xmlns:emma="http://www.w3.org/2003/04/emma" version="1.0">
              <emma:interpretation id="{5A4D1DB2-0E68-48FB-B1FB-6EE1F3397E65}" emma:medium="tactile" emma:mode="ink">
                <msink:context xmlns:msink="http://schemas.microsoft.com/ink/2010/main" type="inkWord" rotatedBoundingBox="14150,11450 19197,11164 19266,12373 14218,12659"/>
              </emma:interpretation>
              <emma:one-of disjunction-type="recognition" id="oneOf25">
                <emma:interpretation id="interp125" emma:lang="en-US" emma:confidence="0">
                  <emma:literal>2.4=7.7</emma:literal>
                </emma:interpretation>
                <emma:interpretation id="interp126" emma:lang="en-US" emma:confidence="0">
                  <emma:literal>2.4=7.2</emma:literal>
                </emma:interpretation>
                <emma:interpretation id="interp127" emma:lang="en-US" emma:confidence="0">
                  <emma:literal>2.4=7-7</emma:literal>
                </emma:interpretation>
                <emma:interpretation id="interp128" emma:lang="en-US" emma:confidence="0">
                  <emma:literal>2-4=7.7</emma:literal>
                </emma:interpretation>
                <emma:interpretation id="interp129" emma:lang="en-US" emma:confidence="0">
                  <emma:literal>2.4=-7.7</emma:literal>
                </emma:interpretation>
              </emma:one-of>
            </emma:emma>
          </inkml:annotationXML>
          <inkml:trace contextRef="#ctx0" brushRef="#br1" timeOffset="127172.4234">9783 11336 11997,'43'-32'4644,"-24"17"-387,8 1 0,12 14-2193,-12-11-516,15 11-645,-6 0-258,3 9-258,-5 4-129,-4 6-129,-9 8-129,-8 3 0,-8 9-258,-5-1-129,-9 8-258,-14-7-129,2 13-387,-15-17-129,10 12-258,-15-23-129,16 10 129,-13-20 129,17 4 387,-4-12 129,25-6 645,-19 0 516,19 0 645,1-18 129,8-4 129,18 5 129,-7-15 258,21 12-129,-9-17-258,16 10-258,-6-12-258,12 10-129,-6-10-129,1 9-129,-6-4-129,-4 4 0,-7 2 0,-7 3 0,-11 7-129,-8 2 0,-6 16 129,-9-11-129,-9 11 0,-2 2-129,-3 10 129,0 4-129,0 6 129,2 4-129,5 3 129,3 5 0,4 5-129,8 4 129,1 3 0,5 4 129,9-2-129,6-2 0,1-2 129,4-3-129,2-7 0,-4-5-129,4-6-129,-6-9-258,6 4-516,-27-18-1677,28 1-1806,-8-1 129,-3-1-258,5-6-258</inkml:trace>
          <inkml:trace contextRef="#ctx0" brushRef="#br1" timeOffset="127406.4239">10724 11686 13545,'19'-7'4644,"-1"7"-129,-18 0 0,0 0-2838,0 0-645,0 0-387,9 16-258,-9-16-258,0 0-258,-9 16-387,-9-16-2064,18 0-1806,-21-4-258,21 4-387,0 0 129</inkml:trace>
          <inkml:trace contextRef="#ctx0" brushRef="#br1" timeOffset="127734.0244">11071 11263 14061,'16'-16'4644,"5"14"-129,-21 2 0,32 16-3096,-32-16-645,27 41-129,-13-15-129,6 8 0,-4 2-387,1 5 0,1 1-129,-2-4-258,2 1-258,-9-16-387,10 13-645,-19-36-1290,24 16-1290,-7-20-387,3-15-387,3-8 129,-2-14-258</inkml:trace>
          <inkml:trace contextRef="#ctx0" brushRef="#br1" timeOffset="127968.0248">11475 11448 129,'44'-95'3483,"-33"53"1290,1 8-129,-8 4 0,-1 8-258,-3 22-645,-2-28-1419,2 28-903,0 0-387,-3 12-387,3-12 0,-9 45-129,2-13-128,2 19-388,-4 4 0,2 17 0,-1 2 0,0 10 0,-1 1 0,-2 1 0,0-3 0,-1-10 0,-1-3 0,-3-19 0,6-3-646,-10-25-1031,15 1-2967,5-24-387,-23 12 258,23-12-258</inkml:trace>
          <inkml:trace contextRef="#ctx0" brushRef="#br1" timeOffset="128217.6253">11839 11428 14964,'107'-60'5031,"-52"35"-258,0 7-258,-9-5-3096,17 17-774,-10-6-129,6 5-258,-4 3-258,-9-1-387,-3 5-258,-16-7-1032,5 7-2838,-32 0-258,0 0-258,0 0-129</inkml:trace>
          <inkml:trace contextRef="#ctx0" brushRef="#br1" timeOffset="128404.8256">12063 11476 13287,'59'9'4515,"-23"-9"-387,6 4 258,12 4-3354,-12-8-645,6 0-645,6 4-1161,-3-4-2838,-4-11 0,4 1-387,-8-13 0</inkml:trace>
          <inkml:trace contextRef="#ctx0" brushRef="#br1" timeOffset="128857.2264">12930 10994 14964,'33'-12'5031,"-11"12"-387,-1 5 0,9 16-3354,-14-5-516,15 11-258,-12-6-258,4 4-129,-5-2-129,0-1 0,-2-5-387,-16-17 258,27 22 0,-27-22-129,28 0 129,-28 0 0,30-27 0,-14 6 129,2-6 258,0 2 0,-6 0-129,1 8 129,-6-1-129,-7 18 0,9-18 258,-9 18-128,0 11-259,0 10 0,0 7 0,-6 12 0,-1 6 0,-2 9 0,-1 5 0,-3 8 0,-3 3 0,0 0 0,-3 0 0,-3-3 0,3-2 0,-8-11-388,8 2-644,-17-25-1161,16-2-2580,-6-8 0,4-8-258,1-9-129</inkml:trace>
          <inkml:trace contextRef="#ctx0" brushRef="#br1" timeOffset="129574.8277">13705 11240 12384,'0'0'4644,"16"1"-258,-16-1 129,0 0-2451,0 0-1419,0 0-129,0 0-516,0 0-387,0 0-1548,0 0-2580,0 0 129,0 0-258,0 0-258</inkml:trace>
          <inkml:trace contextRef="#ctx0" brushRef="#br1" timeOffset="130136.4286">14164 10889 15351,'80'-21'4773,"-35"17"0,-4 4-387,7 9-3096,-20 2-516,8 10-258,-15 2 0,-2 4-258,-11 1-128,-8 3-130,-2-1 0,-14-2 0,-4-1-259,-6-4 1,1-2-258,-6-5 129,10-1-258,-2-8 258,23-7-129,-25 5 258,25-5 0,0 0 0,13-19 258,10-3-129,10-3 387,8-5-258,4-4 129,6-3 0,1-6 0,-2 2 0,-4-1-129,-7 4 258,-10 4-258,-6 8 129,-9 3 129,-14 23 0,0 0 129,0 0 0,0 0 0,0 30 0,-7 6 129,2 10-386,-4 9-130,5 11 0,-1 5 0,5 12 0,0 5 0,3 6 0,6-2 0,4-3 0,8-3 0,-1-19-904,15-3-3869,-14-16-258,-5-10 129,-8-13-516</inkml:trace>
        </inkml:traceGroup>
      </inkml:traceGroup>
    </inkml:traceGroup>
    <inkml:traceGroup>
      <inkml:annotationXML>
        <emma:emma xmlns:emma="http://www.w3.org/2003/04/emma" version="1.0">
          <emma:interpretation id="{B93D8B12-EDD9-4860-B32F-A4899FCAD8A0}" emma:medium="tactile" emma:mode="ink">
            <msink:context xmlns:msink="http://schemas.microsoft.com/ink/2010/main" type="paragraph" rotatedBoundingBox="1129,13562 24489,12395 24579,14189 1219,153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B9679C-9963-42F4-A778-A22BF10304AA}" emma:medium="tactile" emma:mode="ink">
              <msink:context xmlns:msink="http://schemas.microsoft.com/ink/2010/main" type="line" rotatedBoundingBox="1129,13562 24489,12395 24579,14189 1219,15356"/>
            </emma:interpretation>
          </emma:emma>
        </inkml:annotationXML>
        <inkml:traceGroup>
          <inkml:annotationXML>
            <emma:emma xmlns:emma="http://www.w3.org/2003/04/emma" version="1.0">
              <emma:interpretation id="{21908E2B-4155-4091-984A-5B1CE93C5865}" emma:medium="tactile" emma:mode="ink">
                <msink:context xmlns:msink="http://schemas.microsoft.com/ink/2010/main" type="inkWord" rotatedBoundingBox="1137,13711 1785,13679 1834,14671 1186,14704"/>
              </emma:interpretation>
              <emma:one-of disjunction-type="recognition" id="oneOf26">
                <emma:interpretation id="interp130" emma:lang="en-US" emma:confidence="1">
                  <emma:literal>p</emma:literal>
                </emma:interpretation>
                <emma:interpretation id="interp131" emma:lang="en-US" emma:confidence="0">
                  <emma:literal>P</emma:literal>
                </emma:interpretation>
                <emma:interpretation id="interp132" emma:lang="en-US" emma:confidence="0">
                  <emma:literal>T</emma:literal>
                </emma:interpretation>
                <emma:interpretation id="interp133" emma:lang="en-US" emma:confidence="0">
                  <emma:literal>B</emma:literal>
                </emma:interpretation>
                <emma:interpretation id="interp134" emma:lang="en-US" emma:confidence="0">
                  <emma:literal>PI</emma:literal>
                </emma:interpretation>
              </emma:one-of>
            </emma:emma>
          </inkml:annotationXML>
          <inkml:trace contextRef="#ctx0" brushRef="#br1" timeOffset="168637.2963">-3199 13582 6063,'2'-34'4902,"-2"34"-258,0-28-258,2 12-645,-2 16-1290,0 0-903,0 0-516,0 0-258,0 0-258,0 0-129,9 27-129,-7-4 0,1 11 0,-1 6-129,3 12 0,-1 5 0,-1 3-129,3 6 129,-1-2-129,0 2 0,-1-5-129,3-4 0,-3-8-129,3-4 0,-7-13-129,9-2-258,-9-14-129,9 5-387,-9-21-903,0 0-1677,0 0-645,0 0-129,1-17-387,-1-6 129</inkml:trace>
          <inkml:trace contextRef="#ctx0" brushRef="#br1" timeOffset="169027.297">-3243 13376 11868,'60'-37'4773,"-19"21"-387,7 3 258,11 13-3096,-11-7-387,13 7-387,-6 0-258,0 11-129,-7-1-129,-4 8-129,-8-2 129,-4 4-129,-7-4 0,-4 1 0,-7-1 129,-8 0-129,-6 0 0,-14-3-129,-11 1 129,-11-3-258,-10 0 129,-11-3-258,-4 3 0,-6-6-129,6 3-258,-4-8-387,22 12-2064,-3-7-1548,6 1 0,14 1-129,8 0-774</inkml:trace>
        </inkml:traceGroup>
        <inkml:traceGroup>
          <inkml:annotationXML>
            <emma:emma xmlns:emma="http://www.w3.org/2003/04/emma" version="1.0">
              <emma:interpretation id="{9F4026C9-107E-4669-ADA7-F97C37205DBB}" emma:medium="tactile" emma:mode="ink">
                <msink:context xmlns:msink="http://schemas.microsoft.com/ink/2010/main" type="inkWord" rotatedBoundingBox="2969,13502 13712,12966 13799,14727 3057,15264"/>
              </emma:interpretation>
              <emma:one-of disjunction-type="recognition" id="oneOf27">
                <emma:interpretation id="interp135" emma:lang="en-US" emma:confidence="0">
                  <emma:literal>(2+9)+2=(2+3)+2</emma:literal>
                </emma:interpretation>
                <emma:interpretation id="interp136" emma:lang="en-US" emma:confidence="0">
                  <emma:literal>(2+9)+2=(2+9)+2</emma:literal>
                </emma:interpretation>
                <emma:interpretation id="interp137" emma:lang="en-US" emma:confidence="0">
                  <emma:literal>(2+9)+2=(2+5)+2</emma:literal>
                </emma:interpretation>
                <emma:interpretation id="interp138" emma:lang="en-US" emma:confidence="0">
                  <emma:literal>(2+9)+2=(29+3)+2</emma:literal>
                </emma:interpretation>
                <emma:interpretation id="interp139" emma:lang="en-US" emma:confidence="0">
                  <emma:literal>(2+9)+2=(29+5)+2</emma:literal>
                </emma:interpretation>
              </emma:one-of>
            </emma:emma>
          </inkml:annotationXML>
          <inkml:trace contextRef="#ctx0" brushRef="#br1" timeOffset="170712.0999">5091 13463 12384,'-20'-4'4644,"20"4"-258,0 0 129,0 0-2451,0 0-903,0 0-258,30-1-129,-14-1-129,18 2-258,-4 0-129,9 0 0,2 0-129,0 0-129,0 0-129,-5-5-129,-3 3-258,-11-7-645,6 7-3225,-28 2-387,18 0 129,-18 0-387</inkml:trace>
          <inkml:trace contextRef="#ctx0" brushRef="#br1" timeOffset="170977.3003">5123 13600 15093,'0'0'4773,"24"-2"-258,0 2 0,11 0-3354,-8 0-387,19 7-258,-5-3-129,5 1-258,0 4-258,-3-7-516,9 14-1935,-11-13-1935,-4 1-129,-5 0-129,-5-3-387</inkml:trace>
          <inkml:trace contextRef="#ctx0" brushRef="#br1" timeOffset="173192.5043">5777 12926 10965,'-7'-46'4773,"7"46"-258,-12-22 0,12 22-1548,-22 13-1548,-4 8-516,4 22-258,-6 3-258,-1 18 129,-1 7-129,7 9-129,10 9 0,13 4-258,13 12 0,19 0-129,20 5-129,17-7-129,25-3 0,13-15-258,21-5-129,-4-28-903,19-13-2709,-1-16 0,-3-18 0,0-5-387</inkml:trace>
          <inkml:trace contextRef="#ctx0" brushRef="#br1" timeOffset="171928.9021">5864 13292 9417,'38'-25'4386,"-21"15"129,8 3-258,4 5-903,-4-11-1419,23 13-645,-11-1-516,11 1-129,-9 1 0,4 10-387,-9 1 258,-4 8-387,-10 1 258,-8 8-258,-10-1 1,-2 4-130,-14 2 0,-13-2-259,-2 6 1,-8-8 0,1 0-258,-6-9 129,8 1 0,0-8 0,9-2 129,6-6 129,19-6 0,-18 0 129,18 0-129,0 0 129,27-16 129,1 1-129,8-4 129,8-2 0,4-6 0,4 2 0,-2-4 129,-2 1-129,-9 0 0,-9 4 0,-12 1-129,-9 6 129,-9 1-129,0 16 129,-18-18-129,0 14 129,-3 4 129,1 0-129,2 7 129,6 9 0,12-16 0,-7 36 1,7-11-259,5 1 0,9 1 0,6 2 0,-2-1 0,3-1 0,0 3 0,-5-5 0,4 3-388,-20-28-1676,20 32-2451,-12-16-387,-8-16 129,16 18-258</inkml:trace>
          <inkml:trace contextRef="#ctx0" brushRef="#br1" timeOffset="172131.7024">6727 13458 15609,'64'-16'4386,"-19"10"-129,-1 1-258,-3 0-3354,5-1-1032,8 6-1419,-15-3-2322,-11-4-129,-12 1-258,-16 6-129</inkml:trace>
          <inkml:trace contextRef="#ctx0" brushRef="#br1" timeOffset="172334.5028">6900 13267 12384,'0'0'5031,"0"0"-387,0 0 258,0 0-1548,0 11-2064,3 5-258,11 16-902,-7-3-130,2 6 0,-3 2 0,-3 1 0,-1 1 0,-2-12-130,2 14-2837,-2-24-1677,0-1-387,0-16 0,0 0-258</inkml:trace>
          <inkml:trace contextRef="#ctx0" brushRef="#br1" timeOffset="172755.7035">7204 13353 12255,'34'-57'4773,"-26"34"-258,-8 23 129,15-32-1419,4 32-1548,-19 0-258,18 16-1160,-11 0-259,9 10 0,-2 1 0,6 7 0,-4-2 0,2 0 0,3-2 0,-1-7 0,-1-7 0,1-7 0,3-9 0,-4-3 0,1-13 0,-2-8 0,-2-6 0,2-2 0,-1 0 0,-4 2 0,-2 5 0,-3 7 0,-8 18 0,0 0 0,0 0 0,0 22 0,-8 13 0,-5 11 0,2 10 0,1 6 0,-1 5 0,2 3 0,4-3 0,-6-4 0,4-3 0,-14-15 0,10 8-2323,-23-21-2579,-5-9-258,-11-10-129,-7-10 0</inkml:trace>
          <inkml:trace contextRef="#ctx0" brushRef="#br1" timeOffset="173566.9049">7666 12785 12771,'30'0'4773,"-1"13"-258,6 12 129,17 23-2451,-13-7-1032,16 24-129,-8 3-258,2 14-258,-9 0-128,-3 10-388,-10 2 0,-8 1 0,-8-6 0,-11-8 0,0 0 0,-18-17 0,-2 0-259,-20-29-2966,6 3-1290,-7-14-387,-2-8-129,0-5-258</inkml:trace>
          <inkml:trace contextRef="#ctx0" brushRef="#br1" timeOffset="176218.9094">8202 13292 11610,'32'-5'4515,"-15"3"0,7 0 0,2 2-1806,-6-1-1419,21 1-258,-9-6-387,12 6-129,-6-5-258,1 1 0,-4 1-258,-5-3-258,3 5-258,-33 1-903,33-18-2967,-33 18-387,9-21 0,-9 21-258</inkml:trace>
          <inkml:trace contextRef="#ctx0" brushRef="#br1" timeOffset="176421.7099">8360 13070 14190,'-27'3'4902,"27"-3"-258,-10 29 129,-6-15-2967,16 22-774,0-4-129,7 10-386,-2 5-517,0 1-388,15 7-3869,-17-2-387,-3 2 0,0-1-645</inkml:trace>
          <inkml:trace contextRef="#ctx0" brushRef="#br1" timeOffset="174112.9059">8447 12983 9804,'48'-20'4773,"-23"15"-129,5 3-387,4 4-387,-4-2-2709,22 2-387,-6-2-258,11 1-129,-9 1-129,2 2 0,-13-2 0,-3 5 0,-14 3 0,-12 8 0,-8 3 0,-10 6-129,-13 5 0,-8 7 0,-2 6 0,-6-1-129,-2 1 0,-2-1 0,2-3 0,2-2 0,7-3 0,7-8 0,4-3 129,10-2-129,7-5 130,4-18-130,18 27 0,9-17 0,1-2 0,8 0 0,1-2 0,4-1 0,-2-1 0,-3-3 0,1 1 0,-7-2 0,1 0-130,-15-12-1805,1 3-2709,-17 9-258,8-27 129,-12 11-387</inkml:trace>
          <inkml:trace contextRef="#ctx0" brushRef="#br1" timeOffset="174284.5062">8611 13319 14706,'0'0'5031,"9"-11"-387,16 11 129,12 7-2451,0-1-1548,18 1-516,11 2-645,4-9-2709,20 0-1548,19 0-129,14 0-387,12-6-129</inkml:trace>
          <inkml:trace contextRef="#ctx0" brushRef="#br1" timeOffset="138139.2427">-1060 13600 7224,'-15'-16'4644,"1"-4"-129,14 20-258,0-16-1419,0-1-645,16 11-903,-2-10-258,18 11-387,0-6-129,15 10 0,-3-3-258,4 4 0,-2 5 0,-3 10-129,-7 6 0,-6 4 0,-14 9-129,-11 3 0,-5 9-129,-18 4 0,-5 7-129,-12-6-129,1 3-129,-7-8 129,5 0-129,3-14 0,8-5 129,2-13 129,23-14 0,-22 9 0,22-9 258,0-14 0,9-4 0,9-7 129,3-3 0,11-6 129,2-5 0,7 0-129,0-4 129,3 4 0,-1-2 0,-2 7-129,-7-1 0,-2 10 129,-11 3-129,-5 8 0,-16 14 0,7-18 0,-7 18 0,-12 0-129,-6 2 129,-3 11-129,1 4 0,2 3 129,2 3-129,6 6 0,6 3 129,4 3 0,5 1-129,15 5 129,1-4 0,8 4 0,1 0-129,2-4 0,0-1-129,0-8-129,4 4-516,-13-19-1806,5 3-2064,4-6 129,-2-6-516,6-4 129</inkml:trace>
          <inkml:trace contextRef="#ctx0" brushRef="#br1" timeOffset="138357.6431">-15 13833 11739,'66'-27'4644,"-25"18"-258,-2-5 0,8-7-2322,1 16-1548,-2-3-516,-9-6-1161,11 7-2193,-12 0-903,-13-5-387,-4 8-129,-19 4-258</inkml:trace>
          <inkml:trace contextRef="#ctx0" brushRef="#br1" timeOffset="138638.4436">138 13627 12771,'-8'-27'4902,"8"27"-129,1-21 0,5 5-2709,11 16-1032,-17 0-258,24 10-129,-24-10-258,28 36 0,-12-8-128,2 6-259,-2 9 0,-4 5 0,4 2 0,-7-4 0,4 6-259,-10-13-386,10 9-645,-17-22-2193,4 1-1419,0-27 0,0 23-258,0-23-129</inkml:trace>
          <inkml:trace contextRef="#ctx0" brushRef="#br1" timeOffset="139122.0443">654 13584 12126,'48'-25'4902,"-25"23"-258,-1 2 129,-4 4-2322,8 24-1290,-12-6-258,11 13-258,-7-5-129,3 6-129,1-4-128,-1-2-259,2-5 0,0-11 0,4-6 0,0-8 0,1-15 0,1-11 0,1-10 0,-3-10-130,-1-6 130,-3 1-129,-1 1 129,-8 5 0,-2 4 129,-4 11 1,-3 7-130,-5 23 0,0 0 0,0 0 0,0 27 0,-4 15 0,-1 7 0,0 16 0,-4 10 0,0 14 0,-4 9 0,-1 5 0,-5 2 0,-4-2 0,-2-1 0,-4-12 0,-1-8 0,-2-20 0,3-10 0,-6-24 0,8 1-1162,-19-20-3869,10-9-258,-6-9 129,-3-13-258</inkml:trace>
          <inkml:trace contextRef="#ctx0" brushRef="#br1" timeOffset="139668.0454">-1219 13141 12771,'0'-23'4644,"4"2"-129,-4 21 0,0 16-2709,-18 3-1032,6 20-387,-12 4 0,3 21 0,-9 7 0,5 16-129,4 13-129,8 10 0,11 4 0,9 2 0,24 1-258,17-5 0,18-5 0,19-16 0,20-11-129,14-18 129,18-12 0,9-20-258,12-12 0,6-18-387,26 0-1419,2-9-2322,-10-18-129,-4-1-258,-15-10 129</inkml:trace>
          <inkml:trace contextRef="#ctx0" brushRef="#br1" timeOffset="140104.8462">1620 13138 13416,'34'-31'4644,"-7"29"0,8 2 0,8 24-2967,-4-7-774,18 21-258,-9 4 0,5 22-258,-10 13 129,-4 28-129,-12 11-128,-6 15-259,-12 6 0,-9 5 0,-9-1 0,-12-9 0,-8-13 0,-6-27 0,-3-12 0,-4-23-259,4-7-773,-11-30-774,20-1-3096,-8-13-129,5-6-258,3-6 0</inkml:trace>
          <inkml:trace contextRef="#ctx0" brushRef="#br1" timeOffset="140479.2468">2360 13644 12900,'43'-23'4773,"-17"13"-258,12 3 129,6 7-3096,-1-9-774,16 7-258,-4-5-129,2 1-258,-2-1-387,-9-3-516,6 6-2451,-15-7-1419,-16-1 129,-21 12-387,9-27-258</inkml:trace>
          <inkml:trace contextRef="#ctx0" brushRef="#br1" timeOffset="140728.8473">2634 13408 14706,'0'0'4902,"0"0"129,0 0-258,0 0-3225,16 30-645,-11-5-129,10 14-644,-10 7-130,6 13 0,-8 7 0,4 5 0,-3 2 0,-2-4 0,3-3 0,-5-12 0,5-1-259,-5-26-1160,6 5-1806,-6-32-1806,-2 17 129,2-17-258,0 0 258</inkml:trace>
          <inkml:trace contextRef="#ctx0" brushRef="#br1" timeOffset="169994.4987">3580 13365 9804,'20'-12'4902,"-20"12"-387,34-9-129,-4 9-1806,-5-5-903,28 5-516,-1 0-258,21 0-387,3 0 0,8 0-258,-2 0 0,-2 1 0,-9 5-129,-12 4 129,-19 5-258,-15 2 258,-18 3-129,-8 3-129,-21 4 129,-10-2-129,-10 5 0,-8-3 0,-7 3 0,-5-2 0,-1 2-129,3-1 129,7-1 0,3 3 0,9-6 0,12-1-129,12 1 129,11-5 0,6-2 0,18-2 0,12-2 129,8-2 0,6-1-129,8-2 130,1-4-130,2 2 0,-1-1 0,-8-4 0,-5 1-130,-9-3-386,0 0-645,-32 0-3354,19-18-387,-19 1 129,-1-5-258</inkml:trace>
          <inkml:trace contextRef="#ctx0" brushRef="#br1" timeOffset="170166.0989">3808 13563 13029,'0'0'4773,"12"-15"-516,28 15 258,9 8-3096,12-3-1290,17-5-1806,8 2-2580,11-2 129,1 0-387,5-9-258</inkml:trace>
        </inkml:traceGroup>
        <inkml:traceGroup>
          <inkml:annotationXML>
            <emma:emma xmlns:emma="http://www.w3.org/2003/04/emma" version="1.0">
              <emma:interpretation id="{CABA57A8-43C4-465E-A679-A49ED679070F}" emma:medium="tactile" emma:mode="ink">
                <msink:context xmlns:msink="http://schemas.microsoft.com/ink/2010/main" type="inkWord" rotatedBoundingBox="14783,12880 24489,12395 24573,14072 14867,14557"/>
              </emma:interpretation>
              <emma:one-of disjunction-type="recognition" id="oneOf28">
                <emma:interpretation id="interp140" emma:lang="en-US" emma:confidence="0">
                  <emma:literal>(2-4.2=2.19-2</emma:literal>
                </emma:interpretation>
                <emma:interpretation id="interp141" emma:lang="en-US" emma:confidence="0">
                  <emma:literal>(2-4)-2=2.19-2</emma:literal>
                </emma:interpretation>
                <emma:interpretation id="interp142" emma:lang="en-US" emma:confidence="0">
                  <emma:literal>(2-43.2=2.19-2</emma:literal>
                </emma:interpretation>
                <emma:interpretation id="interp143" emma:lang="en-US" emma:confidence="0">
                  <emma:literal>(2-4.2=2.19-2)</emma:literal>
                </emma:interpretation>
                <emma:interpretation id="interp144" emma:lang="en-US" emma:confidence="0">
                  <emma:literal>(2-43.2=2.19-2)</emma:literal>
                </emma:interpretation>
              </emma:one-of>
            </emma:emma>
          </inkml:annotationXML>
          <inkml:trace contextRef="#ctx0" brushRef="#br1" timeOffset="179136.1147">10792 12618 9417,'-4'-32'4257,"-21"32"-129,5 14-129,-1 22-2064,-20-1-516,13 24-387,-17-4-258,12 22 0,-10-2-258,11 10-129,0-3 129,16 7-129,7-2-129,11 2-129,26-2 129,22 4-258,23-2 0,21-9 0,20 0-129,16-15-129,16-2-258,3-24-516,18 0-1806,-8-21-1677,-12-18 129,-3-4-516,-16-24-387</inkml:trace>
          <inkml:trace contextRef="#ctx0" brushRef="#br1" timeOffset="177388.9116">10804 13008 8901,'53'-31'4644,"-21"15"-129,9 6-129,0 10-645,-9-7-2322,18 8-516,-16 5-258,3 12-387,-10 3 0,-8 9-258,-10 4 0,-9 3-258,-1 4 0,-21-5-387,3 8-258,-15-15-387,11 10-645,-20-20-129,18 8 387,-14-18-129,16 3 129,-4-12 516,27 0 387,-27 0 1161,27 0 645,0-17 258,8-3 129,16 4 0,0-12 0,17 8 129,-9-14-387,12 8-258,-7-12-387,2 3 0,-6-1-129,-1 2-258,-13 4 129,-5 2-258,-10 3 129,-4 9 0,0 16 0,-18-7 0,2 7 0,0 19 0,0 4 0,4 13 129,1 1-129,6 6 0,3 1 258,2 3-258,3-3 129,12 0-129,2-1-129,3-4-258,5 8-258,-9-21-1161,11 3-2967,-6-3 258,-2-6-387,-3-8 0</inkml:trace>
          <inkml:trace contextRef="#ctx0" brushRef="#br1" timeOffset="177576.112">11471 13298 9933,'14'-16'4902,"-14"16"-387,22-8-129,-22 8-774,23-1-3096,-23 1-774,0 0-3612,0 0-258,19 10-516,-19-10 0</inkml:trace>
          <inkml:trace contextRef="#ctx0" brushRef="#br1" timeOffset="178293.7132">11752 12954 13545,'32'-35'4773,"-14"28"0,1 5-258,8 9-3096,-27-7-774,27 32-129,-17-14-129,-1 3-129,-3-3-258,-1-2 129,-5-16-129,5 21 129,-5-21-129,0 0 0,0 0 129,0 0-129,0 0 129,0 0-129,0 0 0,0 0 129,0 0-258,0-10 129,0 10 0,0 0 0,0 0 0,0 0 0,0 0-129,0 0 129,0 0-129,0 0 129,0 0 0,0 0-129,0 0 129,0 0-129,0 0 129,0-16-129,0 16 0,0 0 129,0 0 0,0 0-129,0 0 129,0 0 0,0 0 0,0 0 0,0 0 0,0 0 0,0 0-129,0 0 258,0-22-129,0 22-129,0-16 129,0 16 0,0-18 129,0 18-258,0 0 258,0-16-129,0 16 129,0 0-129,0 0 129,0 0 0,0 11 0,7 5 129,2 2-129,6 5 129,-1 5 0,9 3 0,2 2 0,7 7 0,0-3-128,3 2-130,1 0 0,0-1 0,-3-3 0,-4-3 0,-2-2 0,-11-10 0,3 1-775,-19-21-1160,18 2-2838,-18-2-258,11-16-129,-8-5-129</inkml:trace>
          <inkml:trace contextRef="#ctx0" brushRef="#br1" timeOffset="178558.9137">12394 13056 14061,'0'-20'4902,"0"20"-258,0 0 258,0 0-3354,-5 21-645,-4 4-258,4 15 0,-8 2-128,1 12-517,-4 4 0,1 8 0,-1 7 0,0 4 0,2 6 0,-2-3-130,6 4-644,-10-13-258,16 11-2193,-15-20-1806,1-9 258,-5-12-387,0-10 258</inkml:trace>
          <inkml:trace contextRef="#ctx0" brushRef="#br1" timeOffset="179463.7153">12720 12579 11610,'58'-9'4773,"-18"30"-258,6 15 129,5 23-2451,-6-4-1032,15 21-258,-12 1-387,0 10 0,-14 2 0,-7 3-258,-22-4 0,-5-1 0,-19-7-129,-15-4-129,-9-5-258,-12-12-258,3 3-645,-15-26-2193,8 0-1677,4-13 258,5-9-387,9-7-129</inkml:trace>
          <inkml:trace contextRef="#ctx0" brushRef="#br1" timeOffset="179697.7157">13326 13358 14190,'52'-12'4644,"-36"8"-645,0 4 258,-16 0-5418,0 0-2967,3 13-129,-3-13-516,0 0 129</inkml:trace>
          <inkml:trace contextRef="#ctx0" brushRef="#br1" timeOffset="180165.7165">13887 12766 11997,'33'-30'4902,"-8"19"-516,6 5 387,6-11-2838,14 17-903,-6 0-258,15 9-258,-4-4 0,0 11-129,-9 0 0,-5 11-129,-15 1 0,-13 11 0,-14 2-129,-12 11 0,-20 1-258,-13 4 129,-8 2-129,-6-4-129,1 0 129,-1-5-129,6-6 129,8-8-129,10-4 258,13-7-129,10-6 258,12-19 0,0 25 0,23-18 0,9-1 129,11-1-129,3-1 0,5-3-129,3 1-258,-8-2-516,9-2-3225,-21-8-903,-11-6 0,-14-6-258,-9-1-387</inkml:trace>
          <inkml:trace contextRef="#ctx0" brushRef="#br1" timeOffset="180337.3168">13899 13122 13287,'52'-20'4515,"-6"16"-258,16 4 0,9 0-3741,6 4-2193,5-1-2451,-9-3 0,1 0-516,-13-3-129</inkml:trace>
          <inkml:trace contextRef="#ctx0" brushRef="#br1" timeOffset="180540.1172">14924 12961 15222,'74'-16'4902,"-27"11"-129,6 2-516,0 3-3612,-3 1-645,-9-1-774,5 18-1677,-19-9-2193,-27-9 129,0 25-516,-27-11 0</inkml:trace>
          <inkml:trace contextRef="#ctx0" brushRef="#br1" timeOffset="180696.1174">14934 13146 9804,'13'34'4644,"26"-23"-258,2-8-387,14-3-1677,11 8-1419,3-5-774,2-3-1419,6-3-2709,-3 3-129,-8-9-258,2 5-258</inkml:trace>
          <inkml:trace contextRef="#ctx0" brushRef="#br1" timeOffset="181398.1187">16069 12663 14706,'22'-57'4902,"10"30"129,12 11-516,-1-5-3096,22 21-516,-4 0-387,5 7 0,-11 11-257,-7 14-259,-18 7 0,-17 5 0,-13 10 0,-22-3-388,-13 4-128,-17-7 0,1 4-129,-10-15-129,11 2 0,-1-19 0,15 3 129,6-16 0,14 4 258,16-11 0,0 0 258,0-13 258,18-3 129,17-1 0,6-12 258,16 2 0,-2-10 0,9 1-129,-3-6 0,1 3-129,-9-4 0,-8 4-129,-13 3 0,-9 4-129,-12 4 129,-10 6-129,-1 6 0,0 16 0,-35-3 129,10 6-129,0 15 0,2 12 0,2 8 129,6 6 0,5 8-129,10 5 258,1 1-129,19 3 0,7-4 0,8-2 0,3-5 0,1-6-258,3-5 0,-6-12-387,7 3-1161,-13-14-2967,-5-5 129,-4-7-516,-21-4 0</inkml:trace>
          <inkml:trace contextRef="#ctx0" brushRef="#br1" timeOffset="181694.5192">17021 13141 15867,'0'0'5031,"18"-5"-129,-18 5-258,0 0-3483,0 0-516,0 0-258,0 0-257,0-16-130,0 16 0,0 0 0,10-16 0,-10 16 0,16-7 0,-16 7 0,0 0 0,20 5-259,-20-5-644,7 18-2967,-7-18-1161,-7 19 258,7-19-516,-18 9 0</inkml:trace>
          <inkml:trace contextRef="#ctx0" brushRef="#br1" timeOffset="182115.7199">17739 12157 12900,'0'-17'4773,"-5"-5"-129,5 22 0,0 0-2451,-25 4-903,22 22-516,-15 1 0,7 18-258,-7 6-257,6 22-259,-2 11 0,5 14 0,2 7 0,7 0 0,5 1 0,7-1 0,13-7 0,4-14 0,5-11 0,-1-24-646,10-6-257,-14-25-1290,8-6-2451,-3-12-258,-6-7 0,-5-12-258</inkml:trace>
          <inkml:trace contextRef="#ctx0" brushRef="#br1" timeOffset="182568.1207">17953 12449 15222,'21'-3'4902,"4"13"-129,4 12-516,8 20-3354,-7 1-258,6 5-258,-4 2-258,-4-6-129,-3-5-258,-2-12 129,2-9-129,-5-18-129,3-5 129,-4-19 129,1-9 0,-2-8 0,0-6 129,-4 1 0,-4 2 129,-4 10-129,-1 4 129,-1 12 0,-4 18 129,0 0 0,0 12 0,-2 27 129,-5 13 0,1 16 0,-4 8-129,-1 11 0,-5 6 0,0 3-128,-2 0-130,-3-4 0,0-4 0,-6-10 0,4-2-388,-6-13-128,8-3-387,-7-26-1032,13-4-3096,15-30 258,-23 18-258,23-18-129</inkml:trace>
          <inkml:trace contextRef="#ctx0" brushRef="#br1" timeOffset="182786.5209">18661 12926 11352,'62'-23'4773,"-33"21"-258,-8 2 0,-5 0-2064,-2 14-1806,-14-14-387,2 25-645,-2-5-1290,0-20-2709,-11 14 129,11-14-516,-19-2 0</inkml:trace>
          <inkml:trace contextRef="#ctx0" brushRef="#br1" timeOffset="183207.7219">19127 12376 10320,'69'-21'4773,"-31"14"-129,3 3-129,-2 4-1419,-4-3-1806,11 3-387,-12 1-387,2 10 0,-15 3-129,-5 9-129,-10 4-129,-6 10 0,-15 10-129,-8 6 129,-5 9-387,-8 6 129,2 5-129,1-4 0,4-1 129,6-8-129,3-6 129,12-12 0,4-8 129,4-11 258,0-23-129,37 20 0,-8-20 129,6 0-129,3 0 129,1-7-258,-2 0-129,-5-6-258,4 11-774,-17-14-3354,-3 0-258,-14-5-129,-2-2-129</inkml:trace>
          <inkml:trace contextRef="#ctx0" brushRef="#br1" timeOffset="183566.5225">19162 12734 12513,'72'-6'4644,"-33"6"-387,5 0 0,4 8-2967,-10-8-903,-1-9-516,2-4-645,-16-15-1290,9-4-1419,-7-7-645,-7-9-387,-2-8 1290,9 10 1161,-9-5 1161,11-1 1677,5 15 1290,0 1 1935,8 9 516,10 11 129,9 16-1290,-13 0-1032,22 32-774,-24 6-645,10 29 0,-26 13-387,-7 24 0,-21 8-387,-12 10-258,-34 14-258,-43-7-2451,-25 8-1935,-41-10-129,-49-15-258,-49-13-645</inkml:trace>
        </inkml:traceGroup>
      </inkml:traceGroup>
    </inkml:traceGroup>
    <inkml:traceGroup>
      <inkml:annotationXML>
        <emma:emma xmlns:emma="http://www.w3.org/2003/04/emma" version="1.0">
          <emma:interpretation id="{21DD932E-AAD3-45E2-B4FA-0EC1366CE366}" emma:medium="tactile" emma:mode="ink">
            <msink:context xmlns:msink="http://schemas.microsoft.com/ink/2010/main" type="paragraph" rotatedBoundingBox="1056,15159 24532,14317 24587,15848 1111,166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796FA6-9CA7-4856-B66E-8EA5E070754F}" emma:medium="tactile" emma:mode="ink">
              <msink:context xmlns:msink="http://schemas.microsoft.com/ink/2010/main" type="line" rotatedBoundingBox="1056,15159 24532,14317 24587,15848 1111,16691"/>
            </emma:interpretation>
          </emma:emma>
        </inkml:annotationXML>
        <inkml:traceGroup>
          <inkml:annotationXML>
            <emma:emma xmlns:emma="http://www.w3.org/2003/04/emma" version="1.0">
              <emma:interpretation id="{269F9033-14FE-43B0-8B19-602C33DD88EE}" emma:medium="tactile" emma:mode="ink">
                <msink:context xmlns:msink="http://schemas.microsoft.com/ink/2010/main" type="inkWord" rotatedBoundingBox="1106,15186 3726,15428 3630,16476 1009,16234"/>
              </emma:interpretation>
              <emma:one-of disjunction-type="recognition" id="oneOf29">
                <emma:interpretation id="interp145" emma:lang="en-US" emma:confidence="1">
                  <emma:literal>Pa.</emma:literal>
                </emma:interpretation>
                <emma:interpretation id="interp146" emma:lang="en-US" emma:confidence="0">
                  <emma:literal>pa.</emma:literal>
                </emma:interpretation>
                <emma:interpretation id="interp147" emma:lang="en-US" emma:confidence="0">
                  <emma:literal>Pa</emma:literal>
                </emma:interpretation>
                <emma:interpretation id="interp148" emma:lang="en-US" emma:confidence="0">
                  <emma:literal>Pm.</emma:literal>
                </emma:interpretation>
                <emma:interpretation id="interp149" emma:lang="en-US" emma:confidence="0">
                  <emma:literal>Pap.</emma:literal>
                </emma:interpretation>
              </emma:one-of>
            </emma:emma>
          </inkml:annotationXML>
          <inkml:trace contextRef="#ctx0" brushRef="#br1" timeOffset="199899.7512">-1783 15272 6063,'0'-16'4773,"16"-9"-387,-16 25-258,32-19-1290,-21-5-258,25 21-903,-15-17-645,22 13-258,-10-5-258,12 8-129,-2 1 0,1 3-258,-7 0 0,-1 12 0,-8 2 0,-4 11-129,-12 4 129,-8 5-129,-4 3 0,-13 2-129,-8 2 0,-9 0-258,-2 2 0,-8-11-387,8 1 0,-7-11-129,16 1 258,-7-14-387,30-9 258,-25 10 387,25-10 0,0 0 387,16-25 0,7 8 387,2-10 0,12 0 258,1-6-129,8 1-129,-2-6 0,6 4-129,-4-3 129,1 3-258,-8 2 129,-5 6 0,-9 1-129,-8 5 0,-17 20 129,7-21-129,-7 21 0,-8-4 0,8 4 0,-27 16-129,13 4 129,3 6 0,2 5 0,4 4 0,1 4 0,4 6 0,0-2 0,4 3-129,6-2 0,5-1 0,-1-2-129,4-4 0,3-3 129,-1-7-387,3-1-129,-7-11-258,12 8-1419,-5-13-2451,-5-6 129,3-1-387,-21-3-258</inkml:trace>
          <inkml:trace contextRef="#ctx0" brushRef="#br1" timeOffset="201272.5534">-811 15539 10965,'42'-30'4902,"-24"24"-129,-18 6-129,27-19-2580,-8 19-1032,-19 0-258,0 0-258,0 0-129,0 0-129,0 0-129,6 14 0,-6-14 0,-6 16 0,6-16 0,-16 16-387,16-16 258,0 0-387,-16 18 129,16-18-645,0 0-1935,0 0-2064,0 0 129,0 0-258,0 0-774</inkml:trace>
          <inkml:trace contextRef="#ctx0" brushRef="#br1" timeOffset="195188.5429">-3312 15180 8256,'3'-22'4386,"-3"6"258,0 16-387,0 0-1161,0 0-1419,0 22-387,0-22-387,0 48-258,0-18-129,5 14-129,-1 1-129,7 6-129,-4-1 129,2 4-258,-2-3 258,2-1-258,-4-2 0,2-4 0,0-3 0,-1-3-129,1-8 0,-4-9-129,4 1-129,-7-22-129,6 23-258,-6-23-903,0 0-2709,0-11-258,0 11-129,-13-30-129</inkml:trace>
          <inkml:trace contextRef="#ctx0" brushRef="#br1" timeOffset="195812.544">-3163 14872 1,'-16'0'1289,"16"0"388,-18 7 516,18-7 516,0 0 129,0 0-129,0 0 0,0 0-129,0-12-516,22 12-258,-8-15-258,21 15-129,-4-10-387,20 8-129,-3-5-258,13 7 0,-4 0-258,5 0 0,-3 7-129,-1 5 0,-6 3-129,-4 6 0,-9 2 0,-3 5 0,-10-1 0,-3 5-129,-8-2 129,-10 1-129,-5-1 129,-13 0 0,-11-1-129,-10-3 0,-9 1-129,-10-4 0,-8 0 0,-10-5-258,5 0-129,-10-15-774,15 6-3225,-4-2-258,6 2 129,5 0-516</inkml:trace>
        </inkml:traceGroup>
        <inkml:traceGroup>
          <inkml:annotationXML>
            <emma:emma xmlns:emma="http://www.w3.org/2003/04/emma" version="1.0">
              <emma:interpretation id="{D51BD015-B807-42B8-80CA-40C487EB5D2B}" emma:medium="tactile" emma:mode="ink">
                <msink:context xmlns:msink="http://schemas.microsoft.com/ink/2010/main" type="inkWord" rotatedBoundingBox="10908,15294 13455,15203 13481,15947 10935,16038"/>
              </emma:interpretation>
              <emma:one-of disjunction-type="recognition" id="oneOf30">
                <emma:interpretation id="interp150" emma:lang="en-US" emma:confidence="0">
                  <emma:literal>(4+2)=2.7+2.2</emma:literal>
                </emma:interpretation>
                <emma:interpretation id="interp151" emma:lang="en-US" emma:confidence="0">
                  <emma:literal>(4+2)=2.7+2-2</emma:literal>
                </emma:interpretation>
                <emma:interpretation id="interp152" emma:lang="en-US" emma:confidence="0">
                  <emma:literal>(4+2)=2.4+2.2</emma:literal>
                </emma:interpretation>
                <emma:interpretation id="interp153" emma:lang="en-US" emma:confidence="0">
                  <emma:literal>(4+27=2.7+2.2</emma:literal>
                </emma:interpretation>
                <emma:interpretation id="interp154" emma:lang="en-US" emma:confidence="0">
                  <emma:literal>(4+27=2.7+2-2</emma:literal>
                </emma:interpretation>
              </emma:one-of>
            </emma:emma>
          </inkml:annotationXML>
          <inkml:trace contextRef="#ctx0" brushRef="#br1" timeOffset="207184.9639">6538 15237 12642,'22'-11'4515,"-22"11"-258,19-4 0,1 6-2580,-20-2-645,27 5-258,-11-5-258,9 8-258,3-8-129,6 1-129,5 3-516,-5-8-645,16 3-1806,-10-8-1548,-6-4 258,-5-5-516,-10-3-129</inkml:trace>
          <inkml:trace contextRef="#ctx0" brushRef="#br1" timeOffset="207387.7643">6809 14986 13416,'-18'-6'4644,"2"13"-129,14 11 129,8 20-2580,-5-13-1032,12 23-129,-6-6-387,7 13-129,-1-1-516,-1-3-258,9 10-1806,-8-11-2193,-1-8-387,1-3-129,1-7-129</inkml:trace>
          <inkml:trace contextRef="#ctx0" brushRef="#br1" timeOffset="207996.1654">7538 14936 15867,'48'-45'4644,"-16"33"129,0 5-258,16 7-3225,-18 3-645,6 12-129,-6 1-129,-3 9-257,-9-1-130,-9 12 0,-9 1 0,-6 3 0,-11-1 0,-10-6-388,-3 5 1,-10-10-129,7 4-129,-6-16 0,10 0 129,-1-10 129,12 3 0,2-9 129,16 0 129,0 0 129,0-15 0,9 1 129,14-5 0,6-3 0,3-6 0,5-3 0,-2-4 0,3-1 0,-8 1 0,-3-1-129,-8-1 129,-4 8 0,-8 3 0,-4 10 0,-3 16 0,0 0 129,0 0-129,-14 7 0,7 19 0,2 12 0,-3 5 0,7 8 0,-1 6-129,2 2 129,0-2-129,7-4 0,2-3-129,2-6 0,3 1-516,-9-20-1677,9 0-2064,1-6-129,-15-19-129,26 25-387</inkml:trace>
          <inkml:trace contextRef="#ctx0" brushRef="#br1" timeOffset="208183.3657">8237 15336 13674,'20'-14'4128,"1"7"-774,0 5-3354,-21 2-2838,16 0-1032,2 4-645</inkml:trace>
          <inkml:trace contextRef="#ctx0" brushRef="#br1" timeOffset="208604.5663">8710 14836 16383,'66'-14'4515,"-34"9"129,-2 5-258,-10-2-3483,8 4-387,-10 5-129,0 5-129,-9 6-129,-4 5 129,-5 7-258,-5 8 129,-9 4 0,-9 7-129,-4 2-129,-5 2 0,-2 4 0,-2-7 0,6 0-129,4-4 129,6-5 0,9-3 258,8-6-129,3-4 258,10-8 0,14 1 0,2-10 1,8 1-259,2-7 0,1-1 0,-1-2 0,-4-2 0,1 0 0,-11-11-517,10 0-3998,-22-6-516,-2-1 387,-8-5-645</inkml:trace>
          <inkml:trace contextRef="#ctx0" brushRef="#br1" timeOffset="208776.1668">8682 15112 15222,'28'0'4515,"3"5"-258,8 15-129,7-2-3870,7-4-3483,1 0-1032,-5-9 0,5 4-516,-4-9-387</inkml:trace>
          <inkml:trace contextRef="#ctx0" brushRef="#br1" timeOffset="200648.5525">-205 14843 10836,'0'-33'4773,"0"11"-387,0 22 0,0 0-2451,-16 2-903,11 18-258,-11 1-258,3 13-129,-4 7-129,4 12 0,-3 4 0,5 9-129,4 1 129,4 6-129,3-3 0,3 1-129,8-5 129,7-2-129,5-7 0,4-4-129,5-5 258,1-5-258,1-6 0,3-7 258,1-3-387,-1-9 129,1 3-387,-10-16-516,15 11-1806,-13-16-1935,-3 0-129,-6-5-129,-5-9-387</inkml:trace>
          <inkml:trace contextRef="#ctx0" brushRef="#br1" timeOffset="201896.5545">160 14932 11610,'0'0'4773,"23"2"-258,-16 16 129,-7 3-3225,12 26-516,1-5-258,10 15-258,2 2-258,0 1-129,7 1-258,-5-13-258,10 3-645,-19-22-1806,5-4-1419,2-7-387,-9-11 129,1-2-645</inkml:trace>
          <inkml:trace contextRef="#ctx0" brushRef="#br1" timeOffset="202192.9552">674 15103 9546,'18'-53'5031,"-18"53"-258,5-27-129,-5 27-1032,0 0-2451,0 9-387,2 21-129,-2-1-129,-6 17-129,-4 4-129,-1 16 0,-5 6 0,-5 10-258,-2 5 129,-4 6-129,-2-1 0,3-1-129,1-4 129,0-7-129,7-8-129,0-21-258,13-3-258,-13-32-1290,11 6-2838,7-22 0,-18 7-387,18-7 129</inkml:trace>
          <inkml:trace contextRef="#ctx0" brushRef="#br1" timeOffset="202504.9558">989 15345 11997,'19'0'4902,"1"0"-516,-20 0 387,25 0-3483,7 2-387,-6-2-258,12 0-129,-3 0-129,4 0-258,1 0-129,-5-4-258,4 4-258,-16-7-1290,4 5-2709,-7 2-129,-20 0-129,17-3-387</inkml:trace>
          <inkml:trace contextRef="#ctx0" brushRef="#br1" timeOffset="202754.5562">1209 15167 14061,'0'0'4902,"0"18"-129,0 5-129,6 14-3612,-6-6-258,1 13-129,-1-1-258,2 5-258,0 0-129,0-5-387,5 1-129,-7-16-1548,0 5-2709,2-7-129,-1-6-387,-1-20 0</inkml:trace>
          <inkml:trace contextRef="#ctx0" brushRef="#br1" timeOffset="203206.957">1645 15244 10449,'85'-36'4773,"-42"18"0,3 8-387,-5 6-1419,-10-7-2064,9 11-258,-11 0-258,1 0-129,-10 9 0,-4 11 0,-9 1-129,-7 11 0,0-2-129,-14 8 129,-8-1-258,-3 1 129,-1-1 0,-6-3-129,3-2 0,-1-4 0,5-3 129,4-4-258,5-1 387,5-4-129,11-16 129,0 25 0,0-25 0,18 18 129,3-13 0,8 2 0,1-2 0,5 1-129,1-1-129,-2-1 0,-2-1-258,-6-3-258,5 2-774,-31-2-3225,28-9-516,-28 9 0,4-32-258</inkml:trace>
          <inkml:trace contextRef="#ctx0" brushRef="#br1" timeOffset="203425.3573">1720 15445 12255,'53'-7'4644,"-19"10"-258,9 4 0,1 7-2967,-3-12-774,9 4-387,-6-6 0,1 0-387,-3-2-258,-10-20-1161,9 1-2838,-9-2 0,-14-11-258,-2-3-258</inkml:trace>
          <inkml:trace contextRef="#ctx0" brushRef="#br1" timeOffset="203643.7578">2246 14815 11868,'41'-34'5031,"-12"34"-258,6 14 129,4 34-2193,-7-12-1548,13 24-129,-10-1-387,1 16 1,-11-2-646,-4 7 0,-10-2 0,-8-1 0,-3-4 0,-14-8 0,-4 1 0,-15-20-1420,10 2-3353,-15-10-516,3-8 0,-1-9-258</inkml:trace>
          <inkml:trace contextRef="#ctx0" brushRef="#br1" timeOffset="203940.1583">3048 15422 12642,'61'-32'5160,"-29"19"-387,-2 2 129,-1-10-1677,1 17-2709,-2-1-387,4 2-129,0 3-387,-7-6-645,9 6-1677,-16 0-2193,-18 0 387,0 0-645,0 0 258</inkml:trace>
          <inkml:trace contextRef="#ctx0" brushRef="#br1" timeOffset="204111.7586">3102 15457 13803,'43'16'4515,"-11"-12"-129,12 3-129,15-2-3483,1-3-645,17-2-645,22 0-3354,8 0-387,3-5 0,13 1-516</inkml:trace>
          <inkml:trace contextRef="#ctx0" brushRef="#br1" timeOffset="205110.1603">4233 15002 12126,'39'-25'4644,"-14"19"-258,4 5 129,-6-5-2580,16 17-903,-12 3-258,5 11-258,-11 4-258,-1 4 129,-12 3-258,-4 5 0,-4-2-129,-9 0-129,-9-1-129,-3-5 0,0-1-129,-8-7-129,8 0 0,-6-12 0,9 3 0,-3-13 0,21-3 129,-25 0 0,25 0 258,-3-12 0,3 12 258,14-32 129,4 10 0,8-1 0,4-3 129,10 1 129,-3-7-129,9 3 0,-3-6-129,0 3 129,-6-2-129,-3 5 0,-9-1 0,-6 5-129,-10 0 0,-4 7-129,-5 18 129,-3-16-129,3 16 0,-23 4 0,10 12 0,1 7 0,-1 7 0,4 8 129,4 3-129,2 3 0,3 2 0,1 1 0,12-3 0,1-1-129,6-4-129,-1-9-129,10 4-903,-12-14-2580,10-8-516,-2-5-258,2-5-129</inkml:trace>
          <inkml:trace contextRef="#ctx0" brushRef="#br1" timeOffset="205312.9607">5069 15299 13674,'0'0'4515,"14"-16"0,-14 16-129,0 0-2838,0 0-1032,0 0-516,0 0-1419,-1 9-2967,1-9 129,0 0-387,0 0-258</inkml:trace>
          <inkml:trace contextRef="#ctx0" brushRef="#br1" timeOffset="205780.9613">5546 14902 14448,'37'-2'4644,"-19"11"-258,-2 11 129,-7-4-3225,12 14-516,-6-2-258,8 5-129,-6-7-129,5 1-129,-3-8-129,3-6 129,-1-8-129,2-5 0,0-7 129,0-12 0,1-8-129,-3-3 258,-2-6 0,-3 4-129,-3-2 259,-2 11-388,-8 0 0,-3 23 0,4-23 0,-4 23 0,0 0 0,-6 32 0,1 2 0,0 10 0,-4 8 0,0 10 0,-2 4 0,2 5 0,-1-2 0,1-3 0,-2-2 0,-1-7 0,1-5 0,-3-11 0,5 0 0,-9-24-1420,16 5-3095,-14-13-516,16-9 258,-30 1-258</inkml:trace>
        </inkml:traceGroup>
        <inkml:traceGroup>
          <inkml:annotationXML>
            <emma:emma xmlns:emma="http://www.w3.org/2003/04/emma" version="1.0">
              <emma:interpretation id="{0D5C7D88-B717-40CE-B0D5-6F6EAFC41EB6}" emma:medium="tactile" emma:mode="ink">
                <msink:context xmlns:msink="http://schemas.microsoft.com/ink/2010/main" type="inkWord" rotatedBoundingBox="16412,14685 21086,14517 21138,15972 16464,16140"/>
              </emma:interpretation>
              <emma:one-of disjunction-type="recognition" id="oneOf31">
                <emma:interpretation id="interp155" emma:lang="en-US" emma:confidence="0">
                  <emma:literal>2+4.2=(2+2)-3212)</emma:literal>
                </emma:interpretation>
                <emma:interpretation id="interp156" emma:lang="en-US" emma:confidence="0">
                  <emma:literal>2+4-2=(2+1)-3212)</emma:literal>
                </emma:interpretation>
                <emma:interpretation id="interp157" emma:lang="en-US" emma:confidence="0">
                  <emma:literal>2+4.2=(2+1)-3212)</emma:literal>
                </emma:interpretation>
                <emma:interpretation id="interp158" emma:lang="en-US" emma:confidence="0">
                  <emma:literal>2+4-2=(2+1)-2212)</emma:literal>
                </emma:interpretation>
                <emma:interpretation id="interp159" emma:lang="en-US" emma:confidence="0">
                  <emma:literal>2+4.2=(2+1)-2212)</emma:literal>
                </emma:interpretation>
              </emma:one-of>
            </emma:emma>
          </inkml:annotationXML>
          <inkml:trace contextRef="#ctx0" brushRef="#br1" timeOffset="212941.3739">12042 14634 13029,'0'0'4773,"20"0"-258,-20 0 129,37 37-3354,-23-14-645,13 9-129,-6 2-258,6 3-129,-2 2-258,-6-5-258,6 7-258,-11-20-645,11 13-1419,-9-18-1935,0-7 0,2-7-258,-2-4-129</inkml:trace>
          <inkml:trace contextRef="#ctx0" brushRef="#br1" timeOffset="213268.9747">12515 14694 9417,'4'-62'4773,"-4"39"-129,0 7-258,0 16-1806,0 0-1161,0 0-258,-11 14-258,9 16-258,-7 2-258,6 16 129,-8 7-129,6 13 0,-6 7-129,4 8 0,-4 1-258,2 5 258,-1-2-258,1-4 0,-2-2 129,1-12-258,-1-9 129,-2-8-258,5-8 129,-3-12-258,4-3 129,7-29-387,-15 27-258,15-27-1290,-16-4-2709,16 4 387,-5-27-387,5 6-129</inkml:trace>
          <inkml:trace contextRef="#ctx0" brushRef="#br1" timeOffset="213502.9751">12738 15009 12771,'0'0'4773,"17"0"-258,-17 0 129,0 0-3741,9 11-387,-9-11-387,0 0-645,22 24-1290,-22-24-2709,16 0 129,-16 0-516,19-19-258</inkml:trace>
          <inkml:trace contextRef="#ctx0" brushRef="#br1" timeOffset="214126.9762">13052 14945 10320,'38'-18'4644,"-3"16"0,4-3-387,4-2-1548,7 7-2451,-4 0-516,-1-6-1548,1-2-2451,0 4-129,-7-8-129,0 6-774</inkml:trace>
          <inkml:trace contextRef="#ctx0" brushRef="#br1" timeOffset="213939.7758">13077 14632 10449,'48'-20'4773,"-23"17"0,2-1-129,-2-7-2322,9 13-1161,-15 0-258,11 9-258,-10-3-129,-1 10-129,-4-2 0,-5 7-129,-6 4-129,-4 5 0,-5 4 0,-10 5-129,-2 5-129,-8 2-129,0 2 0,-4-1 0,3 1 0,-1-5 0,7-3-129,3-8 258,4-2-129,6-9 258,5-1 0,2-22 0,9 25 129,9-16 0,3-4 0,6-2 0,1-3 129,4 0-129,-1 0-129,-5-7-258,3 0-258,-15-16-1419,0 5-2838,-5-3 129,-7-4-258,-2-2-258</inkml:trace>
          <inkml:trace contextRef="#ctx0" brushRef="#br1" timeOffset="214360.9766">13643 14817 13416,'46'-13'4902,"-19"8"-129,0 0-129,-4-6-3354,9 11-774,-6-4-387,1 1-129,-2 3-129,-7-6-387,5 6-129,-23 0-1032,19-5-3096,-19 5 258,0 0-387,0 0 129</inkml:trace>
          <inkml:trace contextRef="#ctx0" brushRef="#br1" timeOffset="214579.377">13707 14920 8772,'-20'23'4773,"20"-23"0,0 23-258,0-23-1290,20 20-1677,-20-20-387,37 17-387,-12-15-258,9 4-129,2-6-258,1-2-387,7-2-387,-15-8-3870,6-2-258,-3-2-258,-7 1-129</inkml:trace>
          <inkml:trace contextRef="#ctx0" brushRef="#br1" timeOffset="218120.5832">14210 14258 11610,'77'-34'4773,"-54"24"-258,-5 3 129,-18 7-2709,0 0-1032,0 19-129,-14-1-129,-3 16-258,-7 1 0,-1 13-387,-4 7 129,4 11-129,6 5 0,10 8 0,9 4-129,18 8 258,21-2-387,16-4 129,16-5 0,14-12 0,15-8-258,5-17-129,16-7-387,-9-31-1935,13-3-1806,1-4-129,-5-14-129,-7-5-645</inkml:trace>
          <inkml:trace contextRef="#ctx0" brushRef="#br1" timeOffset="216841.3809">14344 14603 7869,'-4'-23'4515,"4"7"0,0 16-258,0 0-1548,0 0-1161,29-7-645,-13 5-258,14 2-129,-3 4-129,6 5 129,-2 1-258,-1 3 0,-7 3-129,-3 5 0,-8 2-129,-10 0-129,-2 8-129,-13-6-129,-1 5-129,-11-9 0,4 4 0,-6-11 0,8 1 0,-3-10 129,22-5 129,-26 3 0,26-3 129,0 0 129,-4-16 129,4 16 0,12-30 129,8 12 0,1-8 129,8 3-129,-1-9 129,6 5 0,-4-5 0,4 5-258,-5-3 129,-3 7-129,-6 3 0,-4 4 0,-16 16 0,14-21-129,-14 21 129,0 0 0,-11 5-129,11-5 0,-26 29 0,11-8 0,3 6 0,3 3 129,2 0-129,3 2 0,4 4 0,0-1 0,11-1 0,5 0 129,4 0-258,1-6 129,4 2-258,-4-12-258,8 12-645,-11-10-3354,-1-11 129,1-4-516,-18-5 0</inkml:trace>
          <inkml:trace contextRef="#ctx0" brushRef="#br1" timeOffset="217059.7813">14963 14690 11352,'74'-16'4773,"-24"13"-258,0-1 0,7-6-2838,0 10-1290,-2 0-516,-12-2-774,5 2-2580,-16 0-903,-32 0-258,18-14 0,-18 14-516</inkml:trace>
          <inkml:trace contextRef="#ctx0" brushRef="#br1" timeOffset="217246.9814">15198 14571 7740,'-24'0'4644,"1"0"129,23 0-258,-7 29-1161,7-29-1677,0 37-645,0-16-258,11 11-258,0 0-258,1 2-387,8 7-516,-17-14-2064,6 3-2064,0 0 258,-2-8-645,4-5-387</inkml:trace>
          <inkml:trace contextRef="#ctx0" brushRef="#br1" timeOffset="217683.7824">15715 14529 12771,'18'-18'5160,"0"27"-516,-8 7 129,14 12-3612,-19-5-387,11 7-258,-4-3-129,4 2-129,0-4-258,-1-8-258,2-2 129,1-10-129,4-5 129,-3-4-129,4-13 0,-3-7 129,1-2 258,-1-1 0,-4-1 0,0 4 129,-6 3 0,-10 21 129,13-18-129,-13 18 0,0 11 0,-4 12 0,-5 6-129,0 10-129,-3 5 129,0 11 0,-3 6-129,1 1 0,2 2-129,-4-3-129,0 1-129,-9-12-387,5 7-774,-19-22-3225,3-10-129,-8-12-258,-6-6-129</inkml:trace>
          <inkml:trace contextRef="#ctx0" brushRef="#br1" timeOffset="218432.5837">15895 14276 13674,'59'4'4773,"-19"13"0,3 12-129,14 15-3354,-11-1-387,11 19-387,-7 0 0,0 13-258,-11 5 0,-5 7-129,-15 1-258,-13-5 0,-6-3-258,-25-12-258,0 5-1290,-20-23-2967,-4-11 129,-7-13-516,1-8 0</inkml:trace>
          <inkml:trace contextRef="#ctx0" brushRef="#br1" timeOffset="218697.7842">16656 14842 13674,'57'-11'5160,"-41"6"-387,-16 5-129,0 0-3612,0 0-645,0 0-516,0 0-1419,-12-20-3096,12 20 0,-22-14-516,22 14-129</inkml:trace>
          <inkml:trace contextRef="#ctx0" brushRef="#br1" timeOffset="211646.5718">10171 14907 11610,'0'-21'4386,"0"21"0,9-16-387,-9-3-1935,16 17-774,-16 2-258,30-16-387,-12 7 0,10 9-258,1-5 0,6 5-129,1 0 0,1 5 0,-3 4-129,-2 3 0,-4 6-129,-6 5 129,-8 4 0,-7 5-129,-7 5 0,-4 1-129,-13 4 0,-8-1 0,-4-2 0,-6-5-129,-1-2 0,-1-9 0,5-3 0,2-6 129,6-5 129,7-2 0,17-7-129,-23 7 258,23-7-258,0 0 129,0 0 0,0 0 0,0 0-129,0 0 129,0 0-129,0-18 129,0 18 0,17-28 0,-4 10 0,5-3 0,5-2 129,5-2-129,4 0 129,6-4 0,2 3-129,7-3 129,-5 3-129,1-1 129,-6 4-129,-3 1 129,-9 5-129,-5 2 129,-20 15 0,21-25-129,-21 25 129,2-16-129,-2 16 0,0 0 0,-6-16 0,6 16 0,0 0-129,0 0 129,-17-1 0,17 1 0,0 0 0,-13 14 0,6 4 0,0 5 0,0 7 0,0 7 0,0 6 0,3 7 0,2 1 0,2 3 0,9-4 0,9-2 0,5-4 0,7-7 0,4-3 129,7-7-129,2-7 0,-2-6-129,0-4 129,-4-4-258,-1-3-129,-12-3-516,12-1-2967,-18-7-903,-18 8 258,21-12-645</inkml:trace>
          <inkml:trace contextRef="#ctx0" brushRef="#br1" timeOffset="212145.7727">11194 15060 13287,'44'-39'4644,"-24"27"-129,1 1-129,9 9-3096,-7-10-516,11 10-258,-4-5-258,4 3 0,0 1-258,0-1 0,-1 3-258,-6-8-258,9 9-774,-36 0-3225,32-23 0,-32 23-258,12-32-258</inkml:trace>
          <inkml:trace contextRef="#ctx0" brushRef="#br1" timeOffset="212442.1732">11412 14751 11868,'-17'-2'4902,"17"2"-258,-2 14 129,2 17-2580,-4-8-1161,6 21-129,-2-1-258,7 10-129,-3 1-258,5 3 0,-2-1-387,0-6 0,2 2-387,-8-18-516,15 7-1935,-10-17-1935,1-6 129,-7-18-387,16 16 0</inkml:trace>
          <inkml:trace contextRef="#ctx0" brushRef="#br1" timeOffset="219134.585">17186 14079 13416,'18'-34'4773,"-18"34"-258,0 0 129,-2-18-3483,-3 34-387,-8 5-258,6 17 0,-5 3-129,1 17-258,1 8 129,2 12-258,3 6 0,5 7 0,0 3-129,14 2-129,8 0 0,8-9 129,7-5-129,6-14 0,12-6-129,-2-23-129,10 2-903,-12-23-3225,-3-13 129,-12-5-387,-11-2-129</inkml:trace>
          <inkml:trace contextRef="#ctx0" brushRef="#br1" timeOffset="219649.3859">17435 14486 12771,'61'-30'5160,"-22"24"-645,0 5 387,14 6-3483,-22 4-774,8 10-129,-13 3-129,-2 4-129,-17 3-258,-7 1 0,-4 2-258,-17-3-129,1 1 0,-14-9-258,11 4-129,-9-13 0,14 6 0,-5-12 129,23-6 0,0 0 258,0 0 129,25-20 0,5-3 258,10-7 258,2-8-129,8 1 0,-2-4 258,0 2 0,-9 2 0,-3 6 0,-13 3 129,-3 12 0,-20 16 0,12-16-129,-12 16 0,-2 10-129,-7 10 129,6 10-129,-3 4 0,6 11-129,0 1 129,4 7 0,3 1-129,7-1-129,1-2-129,-1-8-129,5 3-516,-12-26-1419,4 1-2709,-11-21 258,18 16-516,-18-16 0</inkml:trace>
          <inkml:trace contextRef="#ctx0" brushRef="#br1" timeOffset="220070.5866">18241 14626 13287,'59'-5'4902,"-25"5"-258,6 0 129,-6-2-3354,16 2-645,-5 0-387,-1 0-258,-3 2-129,-7-2-387,0 0-258,-24-16-774,15 12-1806,-25 4-1419,0-30-258,0 30 0,-27-32-129,1 11 2064,26 21 2064,-32-21 1548,3 8 2451,11 4 1806,18 9 129,-19 0-258,19 0-129,-4 29-1548,4-29-1419,-5 46-516,1-18-387,4 17 0,0-4-387,8 10-129,-5 1-258,1 0-129,1 3-387,-5-14-387,7 17-1548,-5-28-2451,0-3 0,-2-27-516,0 0 129</inkml:trace>
          <inkml:trace contextRef="#ctx0" brushRef="#br1" timeOffset="220507.3874">19033 14393 15093,'96'-21'5031,"-47"16"-129,5-1-387,-10 3-3612,11 3-258,-10 0 0,-4 10-516,-11 3 258,-12 8-516,-11 6 258,-7 5-516,-14 7 129,-17 4-258,-1 7 129,-10-2 0,3 7-258,-6-7 258,10 2 0,4-8 258,8-1 129,11-5 129,3-10 129,9-2 129,0-24 0,18 28 129,-1-23 0,14 4 0,-1-9-129,7 0 0,-1 0-129,3 0 1,-3-2-259,-3-3 0,-2 3-388,-14-12-257,7 12-645,-24-15-3483,1 1-258,-2-8 0,-14 1-387</inkml:trace>
          <inkml:trace contextRef="#ctx0" brushRef="#br1" timeOffset="220694.5877">19216 14692 11610,'0'0'4902,"32"-7"-387,2 7 129,5 7-2322,-2-5-1419,15 2-516,-4-4-129,0 0-258,-4 0-129,-10-11-645,9 6-2451,-17-13-1290,-8-7-258,-5-4-129,-4-8-516</inkml:trace>
          <inkml:trace contextRef="#ctx0" brushRef="#br1" timeOffset="220912.9881">19840 14079 15351,'91'8'5031,"-40"28"0,-6 7-387,7 26-3483,-17 2-387,-1 16-129,-18 2-515,-7 11-130,-9 1 0,-14 1 0,-10-1-130,-13-14-515,2 0-516,-24-26-3096,13-8-903,-6-19 258,2-14-516</inkml:trace>
        </inkml:traceGroup>
      </inkml:traceGroup>
    </inkml:traceGroup>
    <inkml:traceGroup>
      <inkml:annotationXML>
        <emma:emma xmlns:emma="http://www.w3.org/2003/04/emma" version="1.0">
          <emma:interpretation id="{9D7B6E5F-1BE3-4A3E-80D0-4FBD70269D06}" emma:medium="tactile" emma:mode="ink">
            <msink:context xmlns:msink="http://schemas.microsoft.com/ink/2010/main" type="paragraph" rotatedBoundingBox="839,16683 21509,16403 21532,18078 862,183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190CB5-10B8-43B4-A6F6-E8A470468767}" emma:medium="tactile" emma:mode="ink">
              <msink:context xmlns:msink="http://schemas.microsoft.com/ink/2010/main" type="line" rotatedBoundingBox="839,16683 21509,16403 21532,18078 862,18358"/>
            </emma:interpretation>
          </emma:emma>
        </inkml:annotationXML>
        <inkml:traceGroup>
          <inkml:annotationXML>
            <emma:emma xmlns:emma="http://www.w3.org/2003/04/emma" version="1.0">
              <emma:interpretation id="{5701E34D-FDD6-4A6E-A02B-C22BE9E4DC30}" emma:medium="tactile" emma:mode="ink">
                <msink:context xmlns:msink="http://schemas.microsoft.com/ink/2010/main" type="inkWord" rotatedBoundingBox="837,16760 9905,16540 9947,18227 878,18447"/>
              </emma:interpretation>
              <emma:one-of disjunction-type="recognition" id="oneOf32">
                <emma:interpretation id="interp160" emma:lang="en-US" emma:confidence="0">
                  <emma:literal>TGIF</emma:literal>
                </emma:interpretation>
                <emma:interpretation id="interp161" emma:lang="en-US" emma:confidence="0">
                  <emma:literal>tatty</emma:literal>
                </emma:interpretation>
                <emma:interpretation id="interp162" emma:lang="en-US" emma:confidence="0">
                  <emma:literal>Tatty</emma:literal>
                </emma:interpretation>
                <emma:interpretation id="interp163" emma:lang="en-US" emma:confidence="0">
                  <emma:literal>Teary-eyed</emma:literal>
                </emma:interpretation>
                <emma:interpretation id="interp164" emma:lang="en-US" emma:confidence="0">
                  <emma:literal>Teeny-weeny</emma:literal>
                </emma:interpretation>
              </emma:one-of>
            </emma:emma>
          </inkml:annotationXML>
          <inkml:trace contextRef="#ctx0" brushRef="#br1" timeOffset="229477.4031">-1349 16532 8385,'0'0'4644,"-12"-15"-129,-4 15-129,-7-2-1935,12 19-1032,-14-3-516,7 18-129,-8 2-387,3 10 0,-6 4 0,6 9-129,2 5 0,10 11-129,7 7 0,4 6-258,15 4 0,11-1 0,15-2-129,6-8 0,9-5 0,3-15 0,7-7-129,-2-20-387,16 3-1032,-3-15-2709,-6-9 0,3 1-258,-6-8-387</inkml:trace>
          <inkml:trace contextRef="#ctx0" brushRef="#br1" timeOffset="227230.9992">-1302 16882 9546,'8'-18'4902,"30"4"-129,-15 9-258,5-11-1806,13 17-1290,-12-1-516,10 7-258,-11 2-258,3 7 0,-10 0-129,-3 7 0,-11 4-258,-7 2 0,0 4-129,-13-2 0,-3 4-129,-5-5 0,2 3-129,-5-10 129,8-4-129,0-5 258,16-14-129,-19 13 129,19-13 0,0 0 129,0-9 0,0 9 0,16-25 129,0 9-129,5-5 129,6-1 0,0-3 129,5 1-129,0-7 0,0 3 0,-2-2 0,0 1 0,-7 1 0,-5 5-129,-7 1 258,-6 6-258,-5 16 129,-5-16 0,-11 16 0,-4 0 0,-3 13-129,0 4 0,1 5 0,6 3 129,2 3-129,7 4 129,5 4-129,2-1 129,9 8-129,9 2 129,3 1-129,6 2 129,2-2-129,3-5 0,3-2 0,1-7-129,3-5-129,-5-17-258,12 10-903,-14-18-3354,2-2 0,-2-7-387,-6-9-129</inkml:trace>
          <inkml:trace contextRef="#ctx0" brushRef="#br1" timeOffset="230834.6055">-1297 16320 5676,'0'0'4644,"11"2"-258,-11-2-129,0 0-2193,26 7-387,-26-7-129,29 7-258,-29-7-387,41 3-258,-15-3 129,15 6-258,9-6 0,23 3-129,14-3 0,23 0-129,11 0 0,16 0-129,11 0 0,9 0 0,8-5 0,0 1 129,-5-3-129,-5 0 0,-5-2 129,-6-1-258,-11-5 258,-14 6-129,-19-3-129,-20 3 129,-20 4-129,-19 1-129,-18 4-258,-23 0-387,0 11-1032,-14-6-2967,-18 1-129,-2-1-258,-1 0-387</inkml:trace>
          <inkml:trace contextRef="#ctx0" brushRef="#br1" timeOffset="227449.3994">-381 17104 10191,'44'-10'4902,"-15"4"0,5 6-129,1 0-1677,-1 0-2451,9 0-387,3 4-516,-9-4-903,13 0-2322,-16-2-1032,-11-7-387,-5 2-129,-18 7-129</inkml:trace>
          <inkml:trace contextRef="#ctx0" brushRef="#br1" timeOffset="227699">-137 16928 14835,'0'0'5160,"0"0"0,0 0-129,0 0-3870,10 16-387,3 11-128,-8 0-646,8 10 0,-3 0 0,3 8 0,-3-1 0,1 1 0,0 6 0,-8-13-259,13 13-1676,-16-19-2967,9-5-387,-2-11-129,-7-16-258</inkml:trace>
          <inkml:trace contextRef="#ctx0" brushRef="#br1" timeOffset="228245.001">375 16973 14448,'48'-29'5160,"-25"29"0,-3 0-258,13 25-3612,-24-4-516,11 15-258,-9-6 1,3 8-517,-3-5 0,-4 1 0,2-9 0,-2-9 0,-7-16 0,17 13 0,-17-13-130,25-13 130,-10-10-129,-1-4 129,2-3 129,2-6 1,-1-3-130,1 6 0,-5 1 0,-1 10 0,-5 6 0,-7 16 0,0 0 0,9 22 0,-9 13 0,-7 15 0,-4 9 0,1 6 0,-3 8 0,3 0 0,1 4 0,-2-8 0,2-1 0,-5-17 0,10 10-1033,-24-27-3353,15-1-903,-8-9 0,-4-8-387</inkml:trace>
          <inkml:trace contextRef="#ctx0" brushRef="#br1" timeOffset="230179.4043">992 16642 12642,'66'18'5160,"-36"5"-387,4 11 0,-7-2-2967,10 26-1032,-10 1 0,1 14-387,-14 5 0,-5 8-387,-9-1 129,-3-5-387,-11 2-258,-17-20-903,12-1-3225,-19-12-387,-1-11-129,-3-13-258</inkml:trace>
          <inkml:trace contextRef="#ctx0" brushRef="#br1" timeOffset="224797.3949">-3538 16670 10320,'0'0'4515,"0"0"129,0 0-516,32 2-2193,-11-2-774,22 5 0,-4-5-258,21 4-129,1-4-258,15 0-129,3 0 0,8 0-129,-2-2-258,-5 0 0,-5 2-129,-13-3-258,-7 3-129,-21-2-645,2 2-2709,-36 0-1032,0 0 0,0 0-129,-9 0-258</inkml:trace>
          <inkml:trace contextRef="#ctx0" brushRef="#br1" timeOffset="225093.7954">-2934 16660 9933,'15'0'4902,"-15"0"129,7 10-516,-4 19-1032,-3-11-2193,2 19-387,-2-2-129,4 15-258,-1 2 0,8 10-387,-2 2 129,5 5-129,0 1-129,2-4-129,4-4-129,-9-10-258,6 3-387,-17-30-2322,11 5-1677,-9-12 0,-2-18-258,0 19-258</inkml:trace>
          <inkml:trace contextRef="#ctx0" brushRef="#br1" timeOffset="231458.6066">2163 16853 10965,'-16'8'4773,"16"-8"-258,0 0-516,0 0-2064,-16 5-645,16-5-387,0 0 0,0 0-258,0 0-129,0 0 0,0 0-129,14 9 0,-14-9 129,37 0-129,-8 0-257,8 0-130,4-2 0,2 0 0,-1 2 0,-6 0 0,3 6-646,-23-6-1934,0 1-2322,-16-1-258,0 0-129,2 16-387</inkml:trace>
          <inkml:trace contextRef="#ctx0" brushRef="#br1" timeOffset="231677.007">2152 17015 9675,'12'16'5160,"13"-9"-258,4-1-387,8-6-516,13 9-3096,-4-4-645,6-3-258,8 10-774,-15-14-1935,6 1-1935,1-1 0,-9-3-258,-2-1-645</inkml:trace>
          <inkml:trace contextRef="#ctx0" brushRef="#br1" timeOffset="232472.6084">3189 16661 13416,'64'-7'5289,"-27"5"-387,3 2 0,-12-3-3354,16 6-645,-12 3-129,2 10-387,-9 0 259,-5 7-646,-13 2 0,-7 5 0,-2 4 0,-16-4-388,-3 6 1,-11-10-129,3 3-129,-3-11 0,9-1 129,-2-8 0,9-3 129,16-6 258,0 0 0,-7-9 129,7 9 129,23-25 0,1 5 258,6-1-129,2-4 129,7 2 0,-5-6-129,3 5 129,-8-3-129,-1 4 129,-10-2-258,-6 7 258,-6 0-258,-6 18 129,0-19 0,0 19-128,-13 0-130,13 0 0,-21 32 0,14-4 0,-2 8 0,5 6 0,2 3 0,2 5 0,8 0 0,6-2 0,7-2 0,8-5 0,1 0 0,7-11 0,4-7 0,2-7 0,-1-4 0,-6-12 0,3 6-130,-23-12-4127,11-8-645,-13-4-129,-7-3-387,-3-7 129</inkml:trace>
          <inkml:trace contextRef="#ctx0" brushRef="#br1" timeOffset="232878.2091">3239 16236 11352,'-16'-23'4644,"0"12"-129,16 11 129,0 0-2967,-16-1-387,16 1-258,0 0-258,2 12 129,-2-12-258,42 16 0,-6-5 1,19 7-646,5-6 0,17 2 0,7-3 0,10-2 0,0-4 0,0 0 0,-8-5 0,-10 0 0,-10 0 0,-16-3 0,-9 3 0,-41 0-2452,16 0-2450,-16 0-387,-18 7-129,-7 4-258</inkml:trace>
          <inkml:trace contextRef="#ctx0" brushRef="#br1" timeOffset="233393.01">4543 16759 14448,'37'39'5031,"-14"-14"-645,4 2 387,5 7-3741,-5-8-258,6 5-387,-2-8-258,2-5 0,-2-8 0,-1-4-129,0-6 129,-1 0-129,-3-15 0,1-1 129,-4-5 129,2 3 0,-9 0 0,0 8 129,-16 10-257,20-20-130,-20 20 0,0 0 0,0 0 0,-11 27 0,0 0 0,-1 13 0,-4 8 0,0 16 0,0 9 0,0 6 0,-2 4 0,0-1 0,2 4 0,-5-12 0,5 3 0,-7-20 0,14 3-1936,-18-17-2837,15-11-258,-4-14 0,16-18 0</inkml:trace>
          <inkml:trace contextRef="#ctx0" brushRef="#br1" timeOffset="233767.4107">4653 16345 12384,'2'-25'5031,"-2"25"-129,19-11 0,-6 22-1032,-13-11-2838,26 9-386,-8-4-646,16 4 0,5-4 0,22 1 0,12-5 0,12-1 0,7 0 0,4 0 0,-3-1 0,-13-3 0,-12 4 0,-24-2 0,-12 4 0,-32-2-1549,0 0-3353,-9 9-387,-14-2 129,-5 0-516</inkml:trace>
        </inkml:traceGroup>
        <inkml:traceGroup>
          <inkml:annotationXML>
            <emma:emma xmlns:emma="http://www.w3.org/2003/04/emma" version="1.0">
              <emma:interpretation id="{26DD7C14-6C97-4616-99EB-8D057DBC8CAA}" emma:medium="tactile" emma:mode="ink">
                <msink:context xmlns:msink="http://schemas.microsoft.com/ink/2010/main" type="inkWord" rotatedBoundingBox="17494,16520 21510,16466 21529,17893 17513,17947"/>
              </emma:interpretation>
              <emma:one-of disjunction-type="recognition" id="oneOf33">
                <emma:interpretation id="interp165" emma:lang="en-US" emma:confidence="0">
                  <emma:literal>2.7=2+7</emma:literal>
                </emma:interpretation>
                <emma:interpretation id="interp166" emma:lang="en-US" emma:confidence="0">
                  <emma:literal>5.7=2+7</emma:literal>
                </emma:interpretation>
                <emma:interpretation id="interp167" emma:lang="en-US" emma:confidence="0">
                  <emma:literal>2÷7=2+7</emma:literal>
                </emma:interpretation>
                <emma:interpretation id="interp168" emma:lang="en-US" emma:confidence="0">
                  <emma:literal>2.7=2+7,</emma:literal>
                </emma:interpretation>
                <emma:interpretation id="interp169" emma:lang="en-US" emma:confidence="0">
                  <emma:literal>5÷7=2+7</emma:literal>
                </emma:interpretation>
              </emma:one-of>
            </emma:emma>
          </inkml:annotationXML>
          <inkml:trace contextRef="#ctx0" brushRef="#br1" timeOffset="241676.6246">13122 16903 11223,'60'15'4128,"-19"-15"-387,21 16-1548,11-2-5160,-12-14-774,17 7-516,-10-7-387</inkml:trace>
          <inkml:trace contextRef="#ctx0" brushRef="#br1" timeOffset="241505.0243">13170 16736 12771,'0'0'5031,"16"5"-387,-16-5 258,37 6-3483,-37-6-516,48 2-258,-19-2-129,8 5-129,-1-3 0,-3 1-516,1 4-387,-9-7-387,5 13-1548,-12-8-2322,-18-5 0,0 0-387,0 0 0</inkml:trace>
          <inkml:trace contextRef="#ctx0" brushRef="#br1" timeOffset="242675.0263">14196 16133 13545,'7'-23'4902,"-7"23"0,0 0-258,25 0-3612,-25 0-129,25 12-258,-2-3 0,18 7-129,5-5 0,17 0-258,6-1 1,13 1-259,0-2 0,-2-4 0,-7 1 0,-13-3 0,-10 4 0,-15-1 0,-10 4-775,-25-10-773,0 0-3225,0 0-387,-10 16-129,-12-7-387</inkml:trace>
          <inkml:trace contextRef="#ctx0" brushRef="#br1" timeOffset="242316.2257">14349 16599 12126,'64'-9'4902,"-27"9"-129,1 0 0,-3 13-2838,-6-8-1032,6 11-387,-8-2 0,-4 6-258,-10-1-129,-6 6 0,-7-2 129,-2 4-387,-12 0 0,-9-2-129,-2 0 0,-5-6-129,5 4 0,-4-12-258,10 5 258,-1-11-129,20-5 258,-18 2 129,18-2 0,0 0 129,18-20 129,5 6 0,2-7-129,5 0 129,2-6 0,2 2 0,-4-2 0,-1 4 129,-10-2-129,-1 6 129,-9 1 0,-9 18 129,7-23-129,-7 23 0,0 0-129,-9-2 129,9 2 0,-16 21-129,7 2 129,4 10-129,0 0 129,3 10-129,0 1 258,2 4-387,7 2 129,6 0-129,6-5 0,3-6-129,6-4-129,-1-12-129,5 2-258,-13-25-1548,1 0-2709,-4-7 0,-9-9-258,-7-9-129</inkml:trace>
          <inkml:trace contextRef="#ctx0" brushRef="#br1" timeOffset="243143.0271">15319 16745 13287,'53'7'4902,"-28"-5"0,1 3-258,-1-5-3483,20 7-258,-4-7-129,7 6-387,-2-5 129,2 3-387,-3 0 0,-3-3-516,-3 8-258,-14-12-1548,-2 3-2709,-1-2 129,-22 2-516,19-11 0</inkml:trace>
          <inkml:trace contextRef="#ctx0" brushRef="#br1" timeOffset="243377.0275">15715 16635 13029,'0'0'5289,"0"0"-387,0 0 129,0 0-3225,-10 23-1032,8-7 0,2 14-258,0-3 0,0 8-386,2 3-130,1 1 0,1 2 0,-1-2 0,3 2 0,-6-7-388,7 10-902,-9-16-3354,2 1-516,2-9 0,8-3-258</inkml:trace>
          <inkml:trace contextRef="#ctx0" brushRef="#br1" timeOffset="244718.6299">16523 16179 7869,'-18'-3'4773,"18"3"258,0 0-516,21 12-774,-5-12-2064,27 11-387,-9-11-387,16 9-129,-1-9-258,10 2-129,-2-2 0,5 0-129,-3 0 0,-4 0-258,-5 0-258,-14-4-129,-3 6-645,-33-2-3612,0 0-387,0 0-129,-9 9-258</inkml:trace>
          <inkml:trace contextRef="#ctx0" brushRef="#br1" timeOffset="243829.4283">16601 16775 11868,'55'-25'5031,"-37"22"-258,-18 3 258,27 5-2451,-27-5-1548,25 23-258,-8-9-129,8 4-387,0-5 129,4-3-258,-1-1 0,4-7-129,-2-2 0,1 0 130,-7-12-130,0-3 0,-5-1-130,-3-1 260,-3 1-260,-13 16 260,12-22-130,-12 22 0,0 0 0,-9 4 0,-3 15 0,-1 10 0,-3 5 0,-2 10 0,-3 4 0,2 11 0,-1 3 0,-1 6 0,3-3 0,-4 1 0,3-2 0,-2-10 0,5 1 0,-6-25-1162,17 13-2063,-13-31-1806,18-12-129,-27 4-258,27-4 0</inkml:trace>
          <inkml:trace contextRef="#ctx0" brushRef="#br1" timeOffset="238338.2187">9826 16711 10320,'58'-19'4644,"-22"10"0,1 5-129,-3 4-774,-9 0-2451,11 11-516,-12 1-258,5 6-129,-11 2 129,-2 3-387,-6 0 258,-1 5-129,-9-1 0,0 0-258,-3-2 129,-13 0-258,-2-1-129,-7-2 0,2-1-129,-4-5 129,8 0-258,-4-7 258,23-9-129,-29 14 129,29-14 0,0 0 0,0 0 258,0 0-129,4-12 129,12-2 129,3-6 0,8 0 0,1-8 129,8 1-129,-1-5 0,6 2 0,0-6-258,2 6 129,-4 0-258,0 2 258,-5 4-129,-5 5 129,-8 3-129,-5 3 129,-16 13 129,0 0-129,7-16 0,-7 16 0,-21 4 129,-1 8-258,-3 6 258,0 5-129,1 6 258,0 3-129,7 2 129,6 3-129,6 4 258,5 2-258,10-1 129,12 1-129,3 0 0,8-1 0,3-1-129,0-3-129,1-6 0,-7-9-129,4 3-516,-18-20-2193,5 3-1677,-21-9 129,23 0-387,-23 0-129</inkml:trace>
          <inkml:trace contextRef="#ctx0" brushRef="#br1" timeOffset="238837.4196">10952 17079 14964,'0'0'4773,"16"-9"-129,-16 9 0,0 0-3096,0 0-774,0 0-129,0 0-129,0 0-257,0 0-259,0 0 0,0 0 0,0 0 0,0 0 0,0 0 0,0 0 0,17-3 0,-17 3 0,0 0 0,0 0 0,0 0 0,0 0 0,0 0 0,0 0 0,0 0 0,0 0-904,-19 2-3869,19-2-258,-30 0 129,30 0-387</inkml:trace>
          <inkml:trace contextRef="#ctx0" brushRef="#br1" timeOffset="239383.4205">11382 16706 14964,'32'-32'4902,"-32"32"-129,23-9-258,-5 11-3354,-18-2-387,25 17-258,-25-17 129,28 34-258,-12-14-257,0 3-130,0 0 0,-3-2 0,1 1-130,-3-6-257,7-4 0,-18-12 0,32 7 0,-15-8 0,6-12 129,-1-6 258,8-6-129,0 0 258,-3-2 0,0 8 258,-8-5-258,3 10 387,-22 14-387,26-11 387,-26 11-129,0 20-257,0 3-130,-7 13 0,-4 6 0,1 12 0,-6 5 0,-2 10 0,-2 2 0,4 6 0,-1-1 0,-1-3 0,2-2 0,-2-12 0,7-2 0,-5-22-130,11 3-1031,-13-35-1032,18-3-1677,0 0-1161,0 0 0,-10-12 0,6-10-129</inkml:trace>
          <inkml:trace contextRef="#ctx0" brushRef="#br1" timeOffset="241037.0234">9795 16265 10191,'-1'-25'4257,"1"25"129,16-6-516,-16 6-1677,35 0-774,-13-7-129,22 7-258,-1 0-258,21 2-129,7-2 0,23 0-258,16 0 0,20 0-129,11 0 129,12-5-258,2-9 0,6 3 129,1-5-128,-2 0-130,-12-5 0,-11 3 0,-18 0 0,-14 9 0,-19 0 0,-19 2 0,-15 3-130,-24 1-257,-8 3-516,-20 0-1161,-9 0-2838,-9-2 129,0 2-387,-3 2-129</inkml:trace>
        </inkml:traceGroup>
      </inkml:traceGroup>
    </inkml:traceGroup>
    <inkml:traceGroup>
      <inkml:annotationXML>
        <emma:emma xmlns:emma="http://www.w3.org/2003/04/emma" version="1.0">
          <emma:interpretation id="{FE81BF46-9AD0-4617-8D6F-7ACEC9E0063A}" emma:medium="tactile" emma:mode="ink">
            <msink:context xmlns:msink="http://schemas.microsoft.com/ink/2010/main" type="paragraph" rotatedBoundingBox="1184,17977 22072,17772 22085,19020 1197,192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EC88D3-1BFF-4873-BDBF-761BF8F0B986}" emma:medium="tactile" emma:mode="ink">
              <msink:context xmlns:msink="http://schemas.microsoft.com/ink/2010/main" type="line" rotatedBoundingBox="1184,17977 22072,17772 22085,19021 1197,19226"/>
            </emma:interpretation>
          </emma:emma>
        </inkml:annotationXML>
        <inkml:traceGroup>
          <inkml:annotationXML>
            <emma:emma xmlns:emma="http://www.w3.org/2003/04/emma" version="1.0">
              <emma:interpretation id="{2E97E2BF-0B13-43B5-8EB8-E8928E8420E6}" emma:medium="tactile" emma:mode="ink">
                <msink:context xmlns:msink="http://schemas.microsoft.com/ink/2010/main" type="inkWord" rotatedBoundingBox="1187,18295 1831,18289 1837,18830 1193,18837"/>
              </emma:interpretation>
              <emma:one-of disjunction-type="recognition" id="oneOf34">
                <emma:interpretation id="interp170" emma:lang="en-US" emma:confidence="1">
                  <emma:literal>T</emma:literal>
                </emma:interpretation>
                <emma:interpretation id="interp171" emma:lang="en-US" emma:confidence="0">
                  <emma:literal>Y</emma:literal>
                </emma:interpretation>
                <emma:interpretation id="interp172" emma:lang="en-US" emma:confidence="0">
                  <emma:literal>J</emma:literal>
                </emma:interpretation>
                <emma:interpretation id="interp173" emma:lang="en-US" emma:confidence="0">
                  <emma:literal>x</emma:literal>
                </emma:interpretation>
                <emma:interpretation id="interp174" emma:lang="en-US" emma:confidence="0">
                  <emma:literal>7</emma:literal>
                </emma:interpretation>
              </emma:one-of>
            </emma:emma>
          </inkml:annotationXML>
          <inkml:trace contextRef="#ctx0" brushRef="#br1" timeOffset="247854.2354">-3174 17919 5676,'0'0'4644,"-21"-5"0,21 5-129,0 0-1677,0 0-258,0 0-1161,0 0-258,0 0-387,0 0-129,0 0-129,0 0-258,0 0 129,0 0-258,0 0 129,0 0-129,0 0 0,0 0 0,0 0 0,16-9 0,0 7 0,-16 2 129,37 0-129,-10-4 0,7 4 0,5 0 0,4 0 0,3-1 0,4 1 0,0 0-129,-2 0 129,-2 0-129,-7 0 0,-2 0 0,-6 0 0,-5 0-129,-6 0-129,-2 3-129,-18-3-129,21 4 0,-21-4-258,0 0-258,0 0-645,0 0-1677,0 0-1419,0 0 129,0 0-387,0 0 129</inkml:trace>
          <inkml:trace contextRef="#ctx0" brushRef="#br1" timeOffset="248150.6359">-2786 17928 13029,'-23'11'5160,"11"10"-258,4-5-129,8 12-3354,-3-10-516,3 16-258,0-9 0,0 10-258,0 1-129,5 3-129,2-2-129,0 1 0,4 1-129,-4-7-129,7 5-387,-12-19-645,18 3-3483,-20-21-129,3 24-258,-3-24-258</inkml:trace>
        </inkml:traceGroup>
        <inkml:traceGroup>
          <inkml:annotationXML>
            <emma:emma xmlns:emma="http://www.w3.org/2003/04/emma" version="1.0">
              <emma:interpretation id="{C4F15624-CE9A-4842-85EC-6687558E8FDF}" emma:medium="tactile" emma:mode="ink">
                <msink:context xmlns:msink="http://schemas.microsoft.com/ink/2010/main" type="inkWord" rotatedBoundingBox="3593,18271 6808,18239 6816,19124 3602,19156"/>
              </emma:interpretation>
              <emma:one-of disjunction-type="recognition" id="oneOf35">
                <emma:interpretation id="interp175" emma:lang="en-US" emma:confidence="0">
                  <emma:literal>2+27</emma:literal>
                </emma:interpretation>
                <emma:interpretation id="interp176" emma:lang="en-US" emma:confidence="0">
                  <emma:literal>any</emma:literal>
                </emma:interpretation>
                <emma:interpretation id="interp177" emma:lang="en-US" emma:confidence="0">
                  <emma:literal>stay</emma:literal>
                </emma:interpretation>
                <emma:interpretation id="interp178" emma:lang="en-US" emma:confidence="0">
                  <emma:literal>tiny</emma:literal>
                </emma:interpretation>
                <emma:interpretation id="interp179" emma:lang="en-US" emma:confidence="0">
                  <emma:literal>aptly</emma:literal>
                </emma:interpretation>
              </emma:one-of>
            </emma:emma>
          </inkml:annotationXML>
          <inkml:trace contextRef="#ctx0" brushRef="#br1" timeOffset="249835.4389">-788 18026 8127,'41'-16'4773,"-15"10"258,1-3-516,5-7-1290,11 16-1548,-22-1-516,18 1-387,-16 0-129,4 12-129,-11-5-258,0 7 0,-12 2-129,-4 6 0,-4-1-129,-12 2-129,-2 2-129,-9-3 129,6 1-258,-6-6 129,6-1 129,0-5-129,21-11 0,-25 13 129,25-13 0,0 0 129,0 0-129,0 0 129,0 0-129,19 0 0,-1-6 258,4-3-129,4-5 129,4 0 0,1-7 129,6-1-129,0-4 129,4-3 0,-3-3 0,-1 4 0,-5-3-129,-3 6 129,-10 1-129,-5 6 0,-8 2-129,-6 16 129,0 0-129,-23-9 0,1 11 129,1 10-258,-2 6 258,1 5-258,5 5 258,4 6-129,6 5 129,7 2-129,4 6 0,13 1 0,6 5 0,6-1-258,3-1 0,-2-12-387,11 11-903,-14-16-3354,5-9 0,-4-7-387,-5-11-129</inkml:trace>
          <inkml:trace contextRef="#ctx0" brushRef="#br1" timeOffset="250085.0393">220 18196 12513,'91'-10'4902,"-38"4"-516,10 5 258,6 1-3999,-9 0-774,-3-11-645,6 11-2322,-15-5-1290,-18-8-258,-7 3-387,-16-10-129</inkml:trace>
          <inkml:trace contextRef="#ctx0" brushRef="#br1" timeOffset="250256.6396">681 17992 9417,'-34'-7'5160,"11"14"-258,18 9-129,3 16-1806,-7-11-1548,14 22-516,-1-4-387,10 9-129,-1 9-516,-1-11-645,16 8-3612,-10-3-516,-2-6-258,4-4-258</inkml:trace>
          <inkml:trace contextRef="#ctx0" brushRef="#br1" timeOffset="250865.0407">1220 17976 11223,'30'-36'5418,"-7"24"-516,2 3 129,4 9-1935,-8-2-1935,13 8-516,-8 1-129,3 12-258,-11 4 0,-8 4-387,-8 5 0,-4-3-387,-10 8-129,-17-12-129,8 10-258,-16-19-129,15 11 0,-10-22 129,32-5 258,-32 11 258,32-11 258,0 0 516,0-21 129,18 8 258,5-15 129,18 8 0,-2-14 129,15 13-129,-6-14-258,7 10 0,-9-7-258,-1 7 0,-10 0 0,-6 3-129,-13 1 0,-11 3 0,-5 18 129,-2-19-129,-14 13 0,-2 6-129,-7 6 258,-1 10-258,1 7 129,5 9-129,1 2 129,5 10-129,3 2 129,7 4-387,4 9 0,0-11-516,18 20-1290,-2-22-2838,2-4-129,0-10-258,3-7-129</inkml:trace>
          <inkml:trace contextRef="#ctx0" brushRef="#br1" timeOffset="251457.8417">1976 18026 10965,'11'-18'4902,"5"21"129,-16-3-258,26 18-1806,1 5-1935,-4-10-387,9 6-129,2-8-387,3-4 129,1-5-258,-1-2 0,-1-5 129,-4-11-129,-4-6 0,-5-1 0,-5 0 129,-4 0 129,-7 2-129,-7 21 258,11-31-258,-11 31 259,0 0-388,0 0 0,0 0 0,-2 27 0,-7 7 0,0 10 0,-1 10 0,-5 11 0,3 7 0,0 4 0,-1 2 0,1-6 0,5 4 0,-8-26-1033,15 7-3998,-1-20-387,-5-5 129,1-16-516</inkml:trace>
        </inkml:traceGroup>
        <inkml:traceGroup>
          <inkml:annotationXML>
            <emma:emma xmlns:emma="http://www.w3.org/2003/04/emma" version="1.0">
              <emma:interpretation id="{7A6BC21F-3C27-45CF-9C44-9DC7EDF311D7}" emma:medium="tactile" emma:mode="ink">
                <msink:context xmlns:msink="http://schemas.microsoft.com/ink/2010/main" type="inkWord" rotatedBoundingBox="7740,18246 8528,18238 8531,18536 7743,18543"/>
              </emma:interpretation>
              <emma:one-of disjunction-type="recognition" id="oneOf36">
                <emma:interpretation id="interp180" emma:lang="en-US" emma:confidence="1">
                  <emma:literal>=</emma:literal>
                </emma:interpretation>
                <emma:interpretation id="interp181" emma:lang="en-US" emma:confidence="0">
                  <emma:literal>I</emma:literal>
                </emma:interpretation>
                <emma:interpretation id="interp182" emma:lang="en-US" emma:confidence="0">
                  <emma:literal>tm</emma:literal>
                </emma:interpretation>
                <emma:interpretation id="interp183" emma:lang="en-US" emma:confidence="0">
                  <emma:literal>tv</emma:literal>
                </emma:interpretation>
                <emma:interpretation id="interp184" emma:lang="en-US" emma:confidence="0">
                  <emma:literal>to</emma:literal>
                </emma:interpretation>
              </emma:one-of>
            </emma:emma>
          </inkml:annotationXML>
          <inkml:trace contextRef="#ctx0" brushRef="#br1" timeOffset="251598.242">3358 17891 15996,'87'-9'5160,"-41"2"-129,10 1-129,-7-4-3999,17 8-387,2-4-516,-2 1-387,3 5-903,-25 0-3354,1 0-258,-18 4 0,-27-4-387</inkml:trace>
          <inkml:trace contextRef="#ctx0" brushRef="#br1" timeOffset="251832.2424">3579 18036 12126,'-6'24'5160,"22"-5"-387,7-12 258,11 11-1806,-2-16-2193,18 10-387,2-8-258,4 1-387,3 2-258,-7-7-516,14 6-3870,-17-6-129,-2 0-129,-8 0-258</inkml:trace>
        </inkml:traceGroup>
        <inkml:traceGroup>
          <inkml:annotationXML>
            <emma:emma xmlns:emma="http://www.w3.org/2003/04/emma" version="1.0">
              <emma:interpretation id="{1A402186-3195-4409-9254-4F03A319CCD5}" emma:medium="tactile" emma:mode="ink">
                <msink:context xmlns:msink="http://schemas.microsoft.com/ink/2010/main" type="inkWord" rotatedBoundingBox="9578,18128 10601,18118 10607,18740 9585,18750"/>
              </emma:interpretation>
              <emma:one-of disjunction-type="recognition" id="oneOf37">
                <emma:interpretation id="interp185" emma:lang="en-US" emma:confidence="0">
                  <emma:literal>n</emma:literal>
                </emma:interpretation>
                <emma:interpretation id="interp186" emma:lang="en-US" emma:confidence="0">
                  <emma:literal>z</emma:literal>
                </emma:interpretation>
                <emma:interpretation id="interp187" emma:lang="en-US" emma:confidence="0">
                  <emma:literal>Z</emma:literal>
                </emma:interpretation>
                <emma:interpretation id="interp188" emma:lang="en-US" emma:confidence="0">
                  <emma:literal>1</emma:literal>
                </emma:interpretation>
                <emma:interpretation id="interp189" emma:lang="en-US" emma:confidence="0">
                  <emma:literal>3</emma:literal>
                </emma:interpretation>
              </emma:one-of>
            </emma:emma>
          </inkml:annotationXML>
          <inkml:trace contextRef="#ctx0" brushRef="#br1" timeOffset="253610.6455">5197 17844 12513,'0'-21'4773,"0"21"-387,20-20 387,-10 3-2580,28 17-645,-10-9-387,15 9-387,-9 0-128,7 0-646,-9 7 0,-2 9 0,-9 2 0,-5 5 0,-9 3 0,-7 6 0,-1 4 0,-15-2 0,0 1 0,-9-4 0,3 1 0,-4-9-517,6 0 1,-1-9 129,21-14 129,-25 16 0,25-16 129,0 0 129,0 0-129,0 0 129,7-19 129,9 3-129,2-4 129,7-3 129,3-4-258,8-1 258,-1-8-129,6 2 129,0-1-129,-2 1 0,-3 0 0,-4 7 129,-9-1 0,-2 8-128,-8 4-130,-13 16 0,5-19 0,-5 19 0,0 0 0,-18 5 0,2 11 0,0 7 0,0 6 0,0 5 0,2 1 0,5 6 0,6 0 0,3 5 0,5-1 0,15 1 0,8-3 0,9 1 0,6-5 0,9-3 0,5-2 0,1-15 0,6 8 0,-16-25-2194,6 8-2579,-10-10-129,-7 2-129,-12-2-129</inkml:trace>
        </inkml:traceGroup>
        <inkml:traceGroup>
          <inkml:annotationXML>
            <emma:emma xmlns:emma="http://www.w3.org/2003/04/emma" version="1.0">
              <emma:interpretation id="{B268E45D-3AEA-4593-A34F-EFE20167FE55}" emma:medium="tactile" emma:mode="ink">
                <msink:context xmlns:msink="http://schemas.microsoft.com/ink/2010/main" type="inkWord" rotatedBoundingBox="14339,17761 22095,17831 22084,19048 14328,18978"/>
              </emma:interpretation>
              <emma:one-of disjunction-type="recognition" id="oneOf38">
                <emma:interpretation id="interp190" emma:lang="en-US" emma:confidence="0">
                  <emma:literal>2-(2+2)=2</emma:literal>
                </emma:interpretation>
                <emma:interpretation id="interp191" emma:lang="en-US" emma:confidence="0">
                  <emma:literal>n.(n+y)=n</emma:literal>
                </emma:interpretation>
                <emma:interpretation id="interp192" emma:lang="en-US" emma:confidence="0">
                  <emma:literal>2-(2+22)=2</emma:literal>
                </emma:interpretation>
                <emma:interpretation id="interp193" emma:lang="en-US" emma:confidence="0">
                  <emma:literal>2-(2+2)=-2</emma:literal>
                </emma:interpretation>
                <emma:interpretation id="interp194" emma:lang="en-US" emma:confidence="0">
                  <emma:literal>2-(2++2)=2</emma:literal>
                </emma:interpretation>
              </emma:one-of>
            </emma:emma>
          </inkml:annotationXML>
          <inkml:trace contextRef="#ctx0" brushRef="#br1" timeOffset="255545.0489">9952 17878 11997,'5'-21'4386,"15"-1"0,-20 22 0,43-14-2193,-29-2-774,20 16-387,-8-9-258,8 9-387,-6 0 0,5 7-258,-9 8 0,-2 6-129,-8 2 129,-7 4-258,-3 3 0,-4-2-129,-4 6 0,-12-7 0,4 3-129,-10-8 0,6-1-129,-5-7 129,21-14 129,-32 18 0,32-18 0,-23 7 129,23-7 0,0 0 0,0 0 129,-2-11 0,2 11 129,16-17-129,0 6 129,5-3 0,3-6 0,4 2 0,0-5-129,4 2 129,-5-6 0,3 6 0,-7-4 129,-1 7 0,-8-3-129,-14 21 129,16-23 0,-16 23-129,0 0 0,0 0-129,0 0 129,-12 9 0,3 8 0,0 5-129,2 4 258,3 5-258,1 1 258,3 3-129,3 3 0,8-1-129,5 2 0,2-3-258,7 6 0,-4-11-645,16 13-1419,-5-21-2064,-3-5-258,1-7 0,0-8-387</inkml:trace>
          <inkml:trace contextRef="#ctx0" brushRef="#br1" timeOffset="255779.0493">10834 18172 17673,'23'-11'4902,"-3"-2"258,-20 13-516,0 0-4256,0 0-388,0 0 0,0 0 0,18-8 0,-18 8-1936,0 0-2966,0 0-129,0-16 0,0 16-387</inkml:trace>
          <inkml:trace contextRef="#ctx0" brushRef="#br1" timeOffset="256793.0511">11677 17496 11739,'-1'-22'4773,"1"22"-258,-22-10 129,3 2-2322,8 19-1032,-17 3-516,8 17-129,-7 1-258,6 12-129,-2 4 0,7 7 0,2 2 0,8 5-129,6 1 0,6-1 0,13 2-129,8-3-129,8-3 129,5-8-258,11-2-129,-1-18-516,14 13-1677,-11-27-2193,-1-11 0,-4-5-258,-7-7-258</inkml:trace>
          <inkml:trace contextRef="#ctx0" brushRef="#br1" timeOffset="257307.852">12158 17713 12642,'35'-47'5160,"-10"35"-258,0-1 0,2 17-1548,-4-2-2580,5 14-129,-6 0-387,-6 9-128,-7 3-130,-9 4 0,-4 0 0,-12 0-259,-7-1 130,-7-8-387,3 2 129,-5-11-258,9 4 129,0-15 0,23-3 0,-18 0 0,18 0 129,18-11 258,8-8 129,10-2 129,5-8 0,7-1 129,-2-6 0,6 4 129,-13-2 0,2 8-129,-15-3 0,-2 10 0,-14 3 0,-10 16 0,0 0 0,0 0-129,-12 5 0,-2 13 0,-2 5-129,3 9 129,2 2 0,4 7 0,2 1 129,5 6-129,0 0-258,0-1-129,11 6-387,-10-23-1161,17 9-2838,-5-14-387,4-3-129,3-15-129</inkml:trace>
          <inkml:trace contextRef="#ctx0" brushRef="#br1" timeOffset="257526.2524">12805 17846 12900,'43'-25'5160,"-17"20"-516,10 1 387,-4-8-3096,29 12-1032,-6 0-387,10 0-387,3 0-387,-9-2-645,7 2-1806,-18 0-2322,-13-9 387,-15-3-645,-20 12 258</inkml:trace>
          <inkml:trace contextRef="#ctx0" brushRef="#br1" timeOffset="257682.2527">13250 17659 12513,'-20'7'5160,"20"-7"-516,-3 32 258,3-32-3225,0 52-516,0-22-516,3 11-516,6 5-516,-9-12-1935,5 9-2451,6-8 129,0-4-516,1-10-129</inkml:trace>
          <inkml:trace contextRef="#ctx0" brushRef="#br1" timeOffset="258087.8533">13586 17723 14577,'14'-37'5031,"-14"37"0,16-4-387,2 19-3225,-9 2-645,10 12-258,-3-4-129,8 7 1,-3-6-388,-1 3 0,-1-9 0,-1-4 0,-2-9 0,-16-7 0,27 0 0,-27 0 0,24-27 0,-11 7 0,-1-1 0,1 1 0,-4 3 0,-9 17 0,14-23 0,-14 23 0,0 0 0,0 28 0,-7 8 0,-4 12 0,-3 5 0,-2 15 0,-2 6 0,-1 5 0,-1 4 0,-1-8 0,6 5 0,-11-23-1033,19 3-4127,-15-15-129,8-6-129,-2-18-258</inkml:trace>
          <inkml:trace contextRef="#ctx0" brushRef="#br1" timeOffset="258415.4539">14559 17407 12255,'50'60'4902,"-24"-10"-258,1 10 129,-9-1-3225,12 27-516,-10-8-387,1 9-129,-8-3-258,-5-1-129,-4-1-258,-6-16-645,0 7-3096,-15-20-903,-10-7-258,-5-12-129</inkml:trace>
          <inkml:trace contextRef="#ctx0" brushRef="#br1" timeOffset="258696.2544">15176 17883 14577,'91'-41'5289,"-38"29"-258,4 0-258,4 12-3225,-4 0-903,3 0-516,-3 0-258,-13 0-258,-1 5-516,-25-7-903,3 2-2967,-21 0-258,0 0-129,-32-11-129</inkml:trace>
          <inkml:trace contextRef="#ctx0" brushRef="#br1" timeOffset="258899.0548">15304 17953 12255,'68'19'4773,"-22"-12"-387,7 2 129,10 6-3225,-12-10-1161,1-5-2064,-6 0-2580,4 2 258,-9-2-645,0 0-129</inkml:trace>
          <inkml:trace contextRef="#ctx0" brushRef="#br1" timeOffset="260115.8569">16830 17777 12900,'41'-20'5289,"-14"11"-387,3 9 0,-12-3-2838,19 10-1032,-8 3-387,5 12-129,-6 1-129,-3 5-257,-4-1-130,-5 5 0,-7-2 0,-9 1 0,-1-1 0,-15 0 0,-6-5 0,-6 0 0,-1-4 0,-3-7-259,7 1-128,2-8 0,7-2 129,16-5 0,0 0 129,-9-11 0,9 11 258,27-30-129,-2 7 0,9-5 129,3-4 0,4-2 0,0-2 0,-4 6 0,-5-2 0,-3 7 129,-10 4 0,-3 6-129,-16 15 130,0 0-259,0 0 0,0 0 0,9 13 0,-9 14 0,0 6 0,0 14 0,0 1 0,9 16 0,2 2 0,7 8 0,3 3 0,7-3 0,11-1 0,-3-21-904,17 10-4127,4-19-516,9-6 129,7-12-645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37:13.6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-3-1 12900,'19'-7'5160,"-19"7"-645,0 0 258,20 0-3870,-20 0-516,0 0-258,0 0-516,0 0-2064,0 0-2193,0 0 129,-11 0-516,11 0-387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5:00.561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5AF4944B-8E03-43D1-BD26-3DE9FDA64FD4}" emma:medium="tactile" emma:mode="ink">
          <msink:context xmlns:msink="http://schemas.microsoft.com/ink/2010/main" type="inkDrawing" rotatedBoundingBox="8186,12621 11224,13728 11196,13804 8159,12698" semanticType="callout" shapeName="Other">
            <msink:sourceLink direction="with" ref="{2D0A563B-EBB4-4EE3-B172-2116F6E7FA05}"/>
            <msink:sourceLink direction="with" ref="{6D8569F6-D7DB-4965-BCFE-1ABABEFF2FBC}"/>
          </msink:context>
        </emma:interpretation>
      </emma:emma>
    </inkml:annotationXML>
    <inkml:trace contextRef="#ctx0" brushRef="#br0">-2-1 7482,'0'0'3741,"0"0"-129,0 0 0,4-18-1677,-4 18-1032,0 0 0,28 11 0,-12-6-258,18 11 258,0-3-258,23 8 0,0 1-258,19 6 0,2 1 0,15 3-129,-2 5-129,12 2 129,5 4-129,10 5 129,6 3-129,6 3 129,4 1 0,4 4 0,3-4-129,3 2 0,2-6 0,0-1-129,-1-6 129,-2-3-129,-6-5 129,-7-2-129,-9-4 129,-13-2-129,-17-1-258,-25-4-387,-13 9-1677,-25-7-1935,-19-3 129,-9-5-516,-23-2-129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4:59.906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6370E583-2D45-4886-9715-D553F8408222}" emma:medium="tactile" emma:mode="ink">
          <msink:context xmlns:msink="http://schemas.microsoft.com/ink/2010/main" type="inkDrawing" rotatedBoundingBox="9071,12605 11344,13232 11318,13329 9044,12702" semanticType="callout" shapeName="Other">
            <msink:sourceLink direction="with" ref="{2D0A563B-EBB4-4EE3-B172-2116F6E7FA05}"/>
            <msink:sourceLink direction="with" ref="{6D8569F6-D7DB-4965-BCFE-1ABABEFF2FBC}"/>
          </msink:context>
        </emma:interpretation>
      </emma:emma>
    </inkml:annotationXML>
    <inkml:trace contextRef="#ctx0" brushRef="#br0">-13 2 4644,'0'0'3483,"0"0"129,-7-16-258,7 16-1161,0 0-774,0 0-258,11 1-129,-11-1-129,34 13-129,-6-6 129,17 9-258,8-2 0,16 7-129,6 1-258,11 1 0,4 2 0,8 2 0,0-3 0,9 1 0,-4-3 0,11 3 129,3-6 0,9 6-129,-1-2 0,3 6 0,-9 3 0,-2 1 0,-12-1-129,-10 4 0,-17-4-129,-14 0 129,-12-5-129,-11-6 0,-9-5-129,-11-5 0,-3 1-129,-18-12-129,16 13-516,-16-13-1290,-9 0-2064,9 0 0,-30-2-258,6 2-129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5:01.528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B84155AB-337D-4C9C-A7EF-DBB508937B47}" emma:medium="tactile" emma:mode="ink">
          <msink:context xmlns:msink="http://schemas.microsoft.com/ink/2010/main" type="inkDrawing" rotatedBoundingBox="6535,12590 8144,13338 8111,13409 6502,12660" semanticType="callout" shapeName="Other">
            <msink:sourceLink direction="with" ref="{2D0A563B-EBB4-4EE3-B172-2116F6E7FA05}"/>
            <msink:sourceLink direction="with" ref="{CF40C439-2686-4B39-8322-B83886E3D773}"/>
          </msink:context>
        </emma:interpretation>
      </emma:emma>
    </inkml:annotationXML>
    <inkml:trace contextRef="#ctx0" brushRef="#br0">28-1 1548,'-32'-3'2709,"32"3"258,0 0-258,0 0-516,0 0-1032,11 16 258,5 0 387,-16-16-129,37 32 0,-15-16-129,15 12-258,-5-7-129,20 12 0,-1-5-387,21 9-129,4-1-129,15 5-258,5-2 129,7 5-129,0-3 0,2 2-129,-5-4 129,-4 0-129,-9-3 0,-9-1-129,-5-1-258,-14-9-903,7 2-2967,-18 5-129,-6-9-258,-3 0-516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5:03.587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DEBB6EFF-89EA-4E7C-B16D-B17677F2CCCD}" emma:medium="tactile" emma:mode="ink">
          <msink:context xmlns:msink="http://schemas.microsoft.com/ink/2010/main" type="inkDrawing" rotatedBoundingBox="4280,13666 6376,14326 6363,14370 4266,13711" semanticType="strikethrough" shapeName="Other">
            <msink:sourceLink direction="with" ref="{0C6B0289-1964-4CF5-AA98-C6AEDD931841}"/>
          </msink:context>
        </emma:interpretation>
      </emma:emma>
    </inkml:annotationXML>
    <inkml:trace contextRef="#ctx0" brushRef="#br0">0 18 3870,'32'-23'3870,"-32"23"129,43 0-645,-15 7-774,4 6-387,14 10-387,3-2-129,22 11-387,7-3-387,20 8-387,8-3 129,14 7-258,1-4-258,7 2 129,-4-3 0,-1-1-129,-7-1-129,-4-2 129,-6 2-258,-6-7 0,-2 7-387,-11-17-774,2 8-2967,-9 2 129,-18-9-516,-7 7 0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7T11:01:36.46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A63E126-A348-436D-AB72-E9EF975670F6}" emma:medium="tactile" emma:mode="ink">
          <msink:context xmlns:msink="http://schemas.microsoft.com/ink/2010/main" type="writingRegion" rotatedBoundingBox="2139,362 23758,322 23790,17827 2170,17866"/>
        </emma:interpretation>
      </emma:emma>
    </inkml:annotationXML>
    <inkml:traceGroup>
      <inkml:annotationXML>
        <emma:emma xmlns:emma="http://www.w3.org/2003/04/emma" version="1.0">
          <emma:interpretation id="{C967BD28-62D3-4949-9AD5-32A4AA5FB73C}" emma:medium="tactile" emma:mode="ink">
            <msink:context xmlns:msink="http://schemas.microsoft.com/ink/2010/main" type="paragraph" rotatedBoundingBox="6981,310 20766,533 20740,2151 6955,19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A58EE3A-8A2C-41F7-B88D-4492481C71C7}" emma:medium="tactile" emma:mode="ink">
              <msink:context xmlns:msink="http://schemas.microsoft.com/ink/2010/main" type="line" rotatedBoundingBox="6981,310 20766,533 20740,2151 6955,1927"/>
            </emma:interpretation>
          </emma:emma>
        </inkml:annotationXML>
        <inkml:traceGroup>
          <inkml:annotationXML>
            <emma:emma xmlns:emma="http://www.w3.org/2003/04/emma" version="1.0">
              <emma:interpretation id="{0DBF92AA-EB5C-4B5A-AA5B-7ACEB78D8AFD}" emma:medium="tactile" emma:mode="ink">
                <msink:context xmlns:msink="http://schemas.microsoft.com/ink/2010/main" type="inkWord" rotatedBoundingBox="6981,310 12464,398 12441,1827 6958,1738"/>
              </emma:interpretation>
              <emma:one-of disjunction-type="recognition" id="oneOf0">
                <emma:interpretation id="interp0" emma:lang="en-US" emma:confidence="1">
                  <emma:literal>Boolean</emma:literal>
                </emma:interpretation>
                <emma:interpretation id="interp1" emma:lang="en-US" emma:confidence="0">
                  <emma:literal>Boolea n</emma:literal>
                </emma:interpretation>
                <emma:interpretation id="interp2" emma:lang="en-US" emma:confidence="0">
                  <emma:literal>Boolean n</emma:literal>
                </emma:interpretation>
                <emma:interpretation id="interp3" emma:lang="en-US" emma:confidence="0">
                  <emma:literal>Bola n</emma:literal>
                </emma:interpretation>
                <emma:interpretation id="interp4" emma:lang="en-US" emma:confidence="0">
                  <emma:literal>Booker n</emma:literal>
                </emma:interpretation>
              </emma:one-of>
            </emma:emma>
          </inkml:annotationXML>
          <inkml:trace contextRef="#ctx0" brushRef="#br0">240-125 6966,'16'-57'4386,"2"34"129,14 2-387,14 15-2193,-9-15-258,27 21-387,-12-4-387,15 6-258,-10 7-129,2 11-258,-13 1-129,-7 7 0,-12 4 0,-14 4 0,-13 1-258,-15 1 0,-13 4-258,-18-6-129,3 5-387,-18-14-129,15 8-129,-11-21-129,25 11 129,-7-18 129,23 4 258,16-11 516,0 0 387,0 0 387,25 2 258,14 5 0,-7-7 387,22 5 0,-10-5 0,15 15-387,-9-7-129,5 14-129,-7-1-129,0 9-129,-6 2-129,-4 11-129,-8 2 258,-3 4-258,-9 5 129,-8-3-129,-6 4 129,-4 1-129,-13-7 258,-10-4-129,-9-6-129,-7-9 129,-11-7 0,-5-7-129,-5-10 129,-4-6-129,-4-11 0,4-7 0,5-1-129,1-4-258,17 5-258,-6-11-1032,28 10-2967,-1 6 129,20 13-516,-16-12-387</inkml:trace>
          <inkml:trace contextRef="#ctx0" brushRef="#br0" timeOffset="-873.6015">199 71 5160,'-9'-47'4644,"5"30"0,-1-5-129,0 1-1419,5 21-1161,-7-18-516,7 18-645,-2 9-258,2 11 0,-2-1-129,2 13 0,-2 4-129,2 10 129,0 4-258,0 3 129,2 1-129,5 1 129,-3 2-129,3 0 0,-2-2 0,1 0-129,-3-4 129,2-3-129,-1-5 0,0-4-129,-1-5 0,-3-9-129,5-2-129,-5-23-258,0 29-258,0-29-903,0 0-1290,-8 0-1548,2-18-258,-1 0 129,-2-10-516</inkml:trace>
          <inkml:trace contextRef="#ctx0" brushRef="#br0" timeOffset="624.001">1729 478 6321,'5'-41'4386,"-10"23"-129,5 18-258,-31-10-1677,3 6-1290,8 8-258,-8 8-258,1 11-258,1 6-129,2 5-129,5 6 0,5 3-129,7 3 258,5-1-258,2 1 0,9-5 129,8-5 0,7-3 258,-1-13 129,9-2 258,-7-16 0,10-1 0,-10-8 0,7-7 0,-11-13 0,4-1-129,-10-8-129,-3 1-129,-8-8 0,-4-2-129,-4 1-129,-10 3 0,-6 6-387,-8 1 0,5 19-903,-24-1-2580,15 15-774,-1 2-387,2 14-129</inkml:trace>
          <inkml:trace contextRef="#ctx0" brushRef="#br0" timeOffset="1029.6018">2291 553 6966,'10'-45'4773,"-17"28"-387,-10 9 0,-10 8-1290,-7 0-2064,13 11-387,-8 5-129,10 9-516,-1 5 258,6 6-387,5 6 129,7 1 0,2 3 0,7-3-129,9-2 129,4-7 0,3-4 0,4-7 258,-1-12 0,6-4 129,-5-11 129,5-6-129,-7-17 258,5 0-258,-8-14 129,-1 1-129,-9-8 0,-3 1-258,-9 3-258,-1 1 0,-10 13-645,-19-4-1032,10 16-2967,-16 9 129,1 8-387,-2 1-258</inkml:trace>
          <inkml:trace contextRef="#ctx0" brushRef="#br0" timeOffset="1404.0025">2520-157 11868,'29'-101'4773,"-22"61"-258,2 16 129,-11-3-3354,2 27-516,11 0-129,1 14-129,-5 18-258,6 22 0,-3 10-129,5 16 129,-5 7-258,1 7 129,0 4-129,1-2 0,-1-7 129,-2-9-129,5-5-129,-2-11-258,6-2 0,-7-18-645,15 15-1419,-11-23-2322,-3-3-129,-5-9-129,-3-7-645</inkml:trace>
          <inkml:trace contextRef="#ctx0" brushRef="#br0" timeOffset="1887.603">3221 670 11610,'50'-9'4386,"-23"9"129,-4-3-258,-2-8-3483,11 9-258,-3-8 0,-1 1 0,-3-4-258,-2 1 129,-7-6-258,-5 0 0,-8-1-258,-3 1 129,0 18-258,-35-27 129,6 18-258,-8 4 129,1 5-129,-6 2 258,1 12 0,2 6-129,7 4 258,5 5-258,7 3 258,6 3-129,7 5 129,7-3-129,2 2 129,15-2 129,8-3-129,6 0 0,8-4-129,5-7 0,11 2-258,2-16-645,22 13-1290,-3-15-1806,6-7-387,10-4 129,-3-17-516</inkml:trace>
          <inkml:trace contextRef="#ctx0" brushRef="#br0" timeOffset="2262.004">4320 620 9933,'-9'-60'4773,"-17"40"-129,-6 6-129,3 14-2451,-15-7-903,12 11-516,-7 4 0,8 10-387,-1 4 129,9 2-516,2 7 258,3-1-387,9 2 0,2-2 0,7 4-129,0-7 0,9-1 129,2-8 0,8-4 129,1-7 129,1-7 258,6-1 129,-4-17 0,7 2 129,-3-13 0,3 8 0,-5-7-129,5 8-129,-1 2-129,1 9 0,-3 9 0,1 4-129,-1 17-129,0 10-129,3 13-387,-9-5-258,15 23-2193,-11-17-1806,5-8 129,4-12-258,5-14-645</inkml:trace>
          <inkml:trace contextRef="#ctx0" brushRef="#br0" timeOffset="2589.6045">5114 613 11094,'16'-7'4902,"-16"7"-387,23 23 0,-9 4-2838,-5 3-1290,9 13-129,-8 5-387,-10-7-903,9 16-1806,-12-23 129,3 12 258,0-46 1161,-2 26 516,2-26 516,0-26 516,20-1 1032,-10-28 1548,22 16 129,-14-22-516,18 26-1032,-15-6-516,9 21-387,-5 8-129,4 12-129,-5 19-258,-2 19 0,3 20-645,-11 1-1419,9 16-2580,0 3 0,7-7-387,10-5-387</inkml:trace>
        </inkml:traceGroup>
        <inkml:traceGroup>
          <inkml:annotationXML>
            <emma:emma xmlns:emma="http://www.w3.org/2003/04/emma" version="1.0">
              <emma:interpretation id="{2984AF0D-550A-419D-9DA4-8F5BBF237C47}" emma:medium="tactile" emma:mode="ink">
                <msink:context xmlns:msink="http://schemas.microsoft.com/ink/2010/main" type="inkWord" rotatedBoundingBox="13411,480 20765,599 20740,2151 13386,2032"/>
              </emma:interpretation>
              <emma:one-of disjunction-type="recognition" id="oneOf1">
                <emma:interpretation id="interp5" emma:lang="en-US" emma:confidence="0">
                  <emma:literal>Operations</emma:literal>
                </emma:interpretation>
                <emma:interpretation id="interp6" emma:lang="en-US" emma:confidence="1">
                  <emma:literal>Operation s</emma:literal>
                </emma:interpretation>
                <emma:interpretation id="interp7" emma:lang="en-US" emma:confidence="0">
                  <emma:literal>Operate ons</emma:literal>
                </emma:interpretation>
                <emma:interpretation id="interp8" emma:lang="en-US" emma:confidence="0">
                  <emma:literal>Op orations</emma:literal>
                </emma:interpretation>
                <emma:interpretation id="interp9" emma:lang="en-US" emma:confidence="0">
                  <emma:literal>Opera lions</emma:literal>
                </emma:interpretation>
              </emma:one-of>
            </emma:emma>
          </inkml:annotationXML>
          <inkml:trace contextRef="#ctx0" brushRef="#br0" timeOffset="3400.806">6939-45 9675,'-45'-71'4515,"15"42"-516,-2 15-129,2 14-2451,-13 7-774,11 25 0,-4 8-258,6 16-258,4 8-129,4 15 129,8 3-258,7 5 0,7-2 0,0 2 0,16-1 0,5-10 0,6-1 129,1-11 0,4-7 129,4-9 258,-4-16 0,4-7 258,-6-18-129,5-4 129,-6-15 0,8-9 0,-7-17 0,10-6-258,-7-15 0,3-8 0,-4-15-258,-5-7 129,-8-11-129,-10-7 0,-9-1-129,-11 5 129,-14 7-258,-7 14 0,-5 20 0,-7 14-129,3 30-258,-4 9-516,17 32-774,-8 14-2838,17 11 0,1 8-258,9 2 129</inkml:trace>
          <inkml:trace contextRef="#ctx0" brushRef="#br0" timeOffset="3759.6065">7574 503 10836,'-14'-7'3999,"-2"14"258,10 11-516,6 14-2580,-7 0-258,7 18-387,0 7 0,5 12-387,3 7 0,4 4-129,-1 2-129,-1-5 0,5-4-129,-8-9-129,5-11-129,-8-16 0,3-6-258,-7-31-645,2 17-645,-2-17-774,-8-32-1032,7-1-258,-10-21-129,9-3 129</inkml:trace>
          <inkml:trace contextRef="#ctx0" brushRef="#br0" timeOffset="4009.207">7602 686 2580,'7'-124'3741,"-3"81"258,-2 6-774,3 5-258,13 16-516,-4-4-516,20 20-129,-8-7-387,19 10-258,-6 6-387,11 11-129,-7 1-258,-1 6-129,-8-4 129,-5 2-258,-12-5 129,-10-1-129,-7-19 258,-19 25-387,-17-18 0,-8-5-387,-6 5-387,-16-7-1677,4 0-2193,3 0 129,8-2-387,10 2-387</inkml:trace>
          <inkml:trace contextRef="#ctx0" brushRef="#br0" timeOffset="4851.6085">8436 645 10707,'41'-10'4257,"-16"10"129,0 0-387,-5-8-2709,17 8-387,-8-1-258,8-1-129,-9-7-129,4 0 129,-12-7-129,0-2 0,-15 1-387,-5-5 258,-7 3-387,-18 1 129,-5 5-258,-13 4 0,0 9-129,-7 0 129,8 17 0,-5 4-129,14 7 129,1 4-129,14 7 258,9 1-129,9 1 258,12-2 0,12-6 387,15 1 0,3-11 0,15 0 129,0-14 0,9 0 0,-9-9 0,5 0-129,-7-14 0,-1-4-129,-8-7 0,-3-3 0,-8-8-129,-5-1 129,-6-4-258,-10-3-129,-2 4-258,-12 0 0,0 13-516,-14-7 129,14 34-645,-39-34-129,39 34-258,-41-7 129,41 7 129,-30 4 258,30-4 387,-7 19 645,7-19 645,10 16 516,-10-16 129,39 7 387,-21-8 258,20 1 0,-14-4-387,16 4-258,-7-9-129,10 9-258,-6-5-129,6 5-129,-2 0-129,0 0 0,-2 3-129,-2 8-129,-5 5 129,-5 2-258,0 5 0,-9 5-258,-2 10 0,-9-4-387,5 15-258,-12-15-1290,7 9-2322,-5-2 0,5-4-258,4-5-129</inkml:trace>
          <inkml:trace contextRef="#ctx0" brushRef="#br0" timeOffset="5304.0093">9991 747 8901,'0'-70'4386,"-12"38"0,-3 9-258,15 23-2064,-37-34-774,19 29-387,-7 0-516,6 5-258,-1 3 0,4 11-129,2 4 0,5 4-129,2 2 129,5 3-129,2 2 129,0 1-129,4 5-258,-1-6 0,8 1 129,-4-10 0,4-2 129,-11-18 129,19 7 129,-19-7 129,25-20 129,-7 0 129,-6-12 0,8 8-129,-2-7-129,1 10 0,1 0-129,3 8 0,0 8-258,0 5 0,0 16-129,-5 5-387,5 24-516,-14-12-2064,6 10-1032,-3 0-258,-3-8-129,5-6-258</inkml:trace>
          <inkml:trace contextRef="#ctx0" brushRef="#br0" timeOffset="5928.0104">10400 487 10449,'73'-5'4515,"-23"5"-258,7 0 0,-2-9-2322,22 9-903,-8-2-387,11-2-129,-14-3-258,-4 2 0,-12-4 0,-8 4-129,-11-2 129,-8 3-258,-23 4 129,21 0 0,-21 0 0,13 27-129,-8-4 129,0 5-258,4 6 129,0 2-387,4 8 129,-8-10-903,14 10-2451,-11-8-1032,-1-8-129,-6-4-129,-1-24-258</inkml:trace>
          <inkml:trace contextRef="#ctx0" brushRef="#br0" timeOffset="5584.8098">10656-75 12771,'0'-16'4773,"0"16"-516,16 35 129,-10 3-3354,15 26-258,-7 3-129,11 17-129,-7 0-129,2 5-516,-4 1-129,-11-11-903,9 6-2451,-14-12-903,-12-13-258,-8-13-387,-5-12-129</inkml:trace>
          <inkml:trace contextRef="#ctx0" brushRef="#br0" timeOffset="6099.6107">11229 44 8256,'9'-121'3870,"-9"77"-258,0 44-645,0 0-2580,0 0-3741,0 49-387,-11-8-129,10 22-387</inkml:trace>
          <inkml:trace contextRef="#ctx0" brushRef="#br0" timeOffset="6489.6114">11816 571 9546,'-25'-34'4515,"25"34"-258,-35-9-258,8 7-2451,11 13-645,-9 5-258,9 10-387,-4 1 129,10 7-387,1 1 258,7 1-387,2 0 129,7-3 129,7-1 0,6-3 0,0-10 129,6-2 129,-1-14 129,9-3-129,-7-12 129,5-8 0,-9-14-129,2-5-258,-9-4-129,-9-5-387,2 9-903,-18-5-2838,2 5-516,-7 3-129,1 8-258</inkml:trace>
          <inkml:trace contextRef="#ctx0" brushRef="#br0" timeOffset="6895.2121">12225 482 13545,'66'39'4644,"-37"-18"-258,-3 0 129,-8 1-3612,3 12-645,-8-2 129,-8 1-645,-3 5-129,-4-10-129,-3 6-129,-8-16 129,10-2 0,3-16 0,0 0 387,0-32 129,5-6 258,16-2 387,-1-16-129,8 10 129,-3-5-129,6 11 129,-6 3-387,3 12 258,-1 6-258,3 11-129,-2 8 0,1 9 0,-1 14 0,4 10-258,0 6 129,-1 2-387,4 12 0,-6-7-516,15 15-387,-15-24-2193,13-1-1161,4-12-258,6-9 0,9-12-387</inkml:trace>
          <inkml:trace contextRef="#ctx0" brushRef="#br0" timeOffset="7207.2126">13799 466 11610,'-37'-27'4773,"16"22"-645,-1 5 258,-2 0-3612,15 17-129,-6 3-129,14 8-258,1 3 0,7 4-258,11 8 129,8 3-258,6 0 129,2 2-129,2 2 129,-1-2 0,-3-1 0,-7-7 258,-11-4 0,-7-2 129,-7-9 0,-14-2 0,-18-7 0,-7 0-129,-16-7-129,-13-6-645,3 4-3870,-23-7-387,-6 0-258,-7 0-258</inkml:trace>
        </inkml:traceGroup>
      </inkml:traceGroup>
    </inkml:traceGroup>
    <inkml:traceGroup>
      <inkml:annotationXML>
        <emma:emma xmlns:emma="http://www.w3.org/2003/04/emma" version="1.0">
          <emma:interpretation id="{2991E843-909C-4EBA-BC0B-0B9E28D475E9}" emma:medium="tactile" emma:mode="ink">
            <msink:context xmlns:msink="http://schemas.microsoft.com/ink/2010/main" type="paragraph" rotatedBoundingBox="2141,2807 21680,2721 21693,5767 2154,58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2308BF-E61E-4DD0-9A7B-0CFEFFB4F63B}" emma:medium="tactile" emma:mode="ink">
              <msink:context xmlns:msink="http://schemas.microsoft.com/ink/2010/main" type="inkBullet" rotatedBoundingBox="2144,3623 2731,3620 2732,3656 2145,3659"/>
            </emma:interpretation>
            <emma:one-of disjunction-type="recognition" id="oneOf2">
              <emma:interpretation id="interp10" emma:lang="en-US" emma:confidence="0">
                <emma:literal>_</emma:literal>
              </emma:interpretation>
              <emma:interpretation id="interp11" emma:lang="en-US" emma:confidence="0">
                <emma:literal>-</emma:literal>
              </emma:interpretation>
              <emma:interpretation id="interp12" emma:lang="en-US" emma:confidence="0">
                <emma:literal>~</emma:literal>
              </emma:interpretation>
              <emma:interpretation id="interp13" emma:lang="en-US" emma:confidence="0">
                <emma:literal>3</emma:literal>
              </emma:interpretation>
              <emma:interpretation id="interp14" emma:lang="en-US" emma:confidence="0">
                <emma:literal>r</emma:literal>
              </emma:interpretation>
            </emma:one-of>
          </emma:emma>
        </inkml:annotationXML>
        <inkml:trace contextRef="#ctx0" brushRef="#br1" timeOffset="-74568.131">-4622 2961 6966,'-26'-12'4386,"26"12"0,0 0-258,-18-6-1935,18 6-645,0 0-516,0 0-387,0 0-258,0 0 0,0 0-258,0 0 129,0 0 0,0 0 0,0 0 0,16-1 129,4 1 0,4-7-129,10 7 129,2-6-129,10 4-129,0 1 0,2 1 0,4-2 0,-6 2-129,-3 0 0,-4 0 0,-7 0 0,-5 3 0,-4-1 0,-5 0-258,-2 3-129,-16-5-258,21 7-258,-21-7-1677,0 0-2064,0 0 0,0 0-258,-12 9-258</inkml:trace>
      </inkml:traceGroup>
      <inkml:traceGroup>
        <inkml:annotationXML>
          <emma:emma xmlns:emma="http://www.w3.org/2003/04/emma" version="1.0">
            <emma:interpretation id="{D4A2CF0A-5850-4858-93E0-8683301164DF}" emma:medium="tactile" emma:mode="ink">
              <msink:context xmlns:msink="http://schemas.microsoft.com/ink/2010/main" type="line" rotatedBoundingBox="3910,2799 21680,2721 21690,5070 3920,5149"/>
            </emma:interpretation>
          </emma:emma>
        </inkml:annotationXML>
        <inkml:traceGroup>
          <inkml:annotationXML>
            <emma:emma xmlns:emma="http://www.w3.org/2003/04/emma" version="1.0">
              <emma:interpretation id="{88D0E3C5-DDEE-4DF2-A19D-E1E82EA77C09}" emma:medium="tactile" emma:mode="ink">
                <msink:context xmlns:msink="http://schemas.microsoft.com/ink/2010/main" type="inkWord" rotatedBoundingBox="3910,2799 8057,2781 8067,5130 3920,5149"/>
              </emma:interpretation>
              <emma:one-of disjunction-type="recognition" id="oneOf3">
                <emma:interpretation id="interp15" emma:lang="en-US" emma:confidence="0.5">
                  <emma:literal>single</emma:literal>
                </emma:interpretation>
                <emma:interpretation id="interp16" emma:lang="en-US" emma:confidence="0">
                  <emma:literal>Single</emma:literal>
                </emma:interpretation>
                <emma:interpretation id="interp17" emma:lang="en-US" emma:confidence="0">
                  <emma:literal>Singe</emma:literal>
                </emma:interpretation>
                <emma:interpretation id="interp18" emma:lang="en-US" emma:confidence="0">
                  <emma:literal>singe</emma:literal>
                </emma:interpretation>
                <emma:interpretation id="interp19" emma:lang="en-US" emma:confidence="0">
                  <emma:literal>Shingle</emma:literal>
                </emma:interpretation>
              </emma:one-of>
            </emma:emma>
          </inkml:annotationXML>
          <inkml:trace contextRef="#ctx0" brushRef="#br1" timeOffset="-73507.3291">-2533 2534 8901,'14'-28'4386,"-14"28"-129,2-21-258,-2 21-2838,-13-6-387,-3 6-387,-2 4 0,-5 6-258,-5 5-129,-4 2 0,-5 3 0,1 1 0,-5 3 0,7-3 0,2-2 0,6-3-129,4 0 129,22-16-129,-23 27 129,23-27 0,5 21 0,11-12 129,15 2 0,-1-4 129,13 4 0,-3-4 129,10 5 0,-2-3 0,4 7-129,-6-1 129,0 2-129,-6 5 0,-3 3-129,-5-1 129,-5 3-129,-8 0 0,-5 0 0,-8-1 0,-6 3 129,-4-4-129,-14 1 129,-8-3-129,-6-1 0,-7-4 0,-2-4 0,-2-5 0,-2-6 0,3-3 0,3-3 0,3-10-129,4 1 0,5-4 129,4 1-258,5 3 0,2 0-129,16 12-258,-19-18-387,19 18-645,0 0-1290,0 0-1677,0 0-258,21-11-258,1 11 129</inkml:trace>
          <inkml:trace contextRef="#ctx0" brushRef="#br1" timeOffset="-72992.5282">-2062 2613 8385,'5'-54'4515,"-5"54"-129,6-26-387,-6 26-2064,0 0-1677,16 1-1806,-6 17-2322,-10-18-129,13 39-645,-8-19-129</inkml:trace>
          <inkml:trace contextRef="#ctx0" brushRef="#br1" timeOffset="-73195.3286">-1911 2906 11739,'0'0'4257,"20"-11"129,-20 11-129,0 0-3612,9 25-387,-2-2 0,2 6-129,-2 5-258,-2-4-387,8 13-903,-13-13-1935,0-3-774,0-2-387,0-25-129,-18 26-387</inkml:trace>
          <inkml:trace contextRef="#ctx0" brushRef="#br1" timeOffset="-72150.1267">-1423 2846 6321,'-22'-25'4515,"10"7"-645,12 18 258,0 0-2064,0 0-645,7 23-516,2-2-258,7 13-129,-5 2 129,5 10 0,-6 0-258,3 4-129,-8-4-129,2-5 0,-7-5-129,0-8 0,0-6 129,0-22-129,0 0-129,0 0 0,0 0 129,2-36-129,3-1 129,2-4 0,4-7 0,2 0 0,1 2 129,2 5 129,2 7-129,1 9 129,-1 7-129,3 7 0,-3 8 129,3 3-258,-1 0 129,-1 7-129,3 5 129,-3 4-129,3 4 0,-4 3 0,3 2-129,-5 2 0,3 7-258,-6-8-258,10 19-774,-18-17-1677,4 8-1290,6 3-258,-3-7-129,4-2 0</inkml:trace>
          <inkml:trace contextRef="#ctx0" brushRef="#br1" timeOffset="-71463.7255">-228 2952 9675,'12'-55'4902,"-15"39"-129,-15 0-387,-3-5-1419,-1 21-2193,-6 0-516,5 7 0,-6 9-129,4 4-129,2 6 0,6 4 0,1 3-129,5 2 129,6 2-129,3-1 0,2 0 0,5-6 129,8-5-129,1-9 129,4-6 0,3-8 0,0-5 0,2-15 129,2-11-129,0-4 129,-2-7 0,-1 0-129,-5-1 0,-1 3 129,-5 6-129,-2 9 0,-4 5 0,-5 18 0,0 0-129,0 0 129,0 0-129,2 31 129,-2 2-129,0 14 129,2 17 129,0 14 0,-1 13-129,3 14 129,0 7 0,1 10 129,-2 6 0,3 4-129,-3-7 129,3-10 0,-3-13 0,1-17 0,-2-17 0,1-13 129,-3-20 0,0-15-129,0-20 0,-16 3 0,-7-8-129,-5-9 0,-12-9 0,-4-6-129,-8-4 0,-6-8-129,-1-6 129,4-4-129,5-1-129,11-7-129,18 8-258,10-11-129,22 12-516,13-12-1032,32 12-2580,4 2 129,9 5-387,6 6-258</inkml:trace>
          <inkml:trace contextRef="#ctx0" brushRef="#br1" timeOffset="-71011.3247">226 2122 9546,'21'-34'4515,"-21"34"-258,25 7-129,-4 32-2709,-12 2-645,12 21-129,-10 2 0,9 16 0,-15-3-129,7 8-129,-4-10 0,0 3 0,0-8-129,-1-5 0,2-4-258,-1-4-387,8 7-387,-16-16-2193,2 3-1677,2-2-129,-4-9-258,0 0-258</inkml:trace>
          <inkml:trace contextRef="#ctx0" brushRef="#br1" timeOffset="-70558.9239">795 3120 9417,'53'-27'4257,"-24"23"129,-6-8-516,-4-1-2709,15 8-387,-7-9 258,5 3-387,-9-5-129,2 2-129,-7-4 0,-2 2-129,-7-5-129,-4 1 0,-5 1-129,-7-1-129,-7 1 0,-10 3 0,-2 1 0,-8 6 0,0 8 0,-1 1 0,-3 7 129,3 11-129,1 6 129,5 8 0,3 6 0,8 6 0,4 8 129,12-1-129,2 3 129,14-4 129,13-4-129,10-5 129,9-4-258,6-12-258,12 2-1032,0-13-3096,2-12 129,7 1-387,-2-8-258</inkml:trace>
        </inkml:traceGroup>
        <inkml:traceGroup>
          <inkml:annotationXML>
            <emma:emma xmlns:emma="http://www.w3.org/2003/04/emma" version="1.0">
              <emma:interpretation id="{5BE7EAF8-FC57-41D8-B692-618AED47FF93}" emma:medium="tactile" emma:mode="ink">
                <msink:context xmlns:msink="http://schemas.microsoft.com/ink/2010/main" type="inkWord" rotatedBoundingBox="8952,3148 14485,3123 14490,4261 8957,4285"/>
              </emma:interpretation>
              <emma:one-of disjunction-type="recognition" id="oneOf4">
                <emma:interpretation id="interp20" emma:lang="en-US" emma:confidence="1">
                  <emma:literal>variable</emma:literal>
                </emma:interpretation>
                <emma:interpretation id="interp21" emma:lang="en-US" emma:confidence="1">
                  <emma:literal>rani able</emma:literal>
                </emma:interpretation>
                <emma:interpretation id="interp22" emma:lang="en-US" emma:confidence="0">
                  <emma:literal>raki able</emma:literal>
                </emma:interpretation>
                <emma:interpretation id="interp23" emma:lang="en-US" emma:confidence="0">
                  <emma:literal>ragi able</emma:literal>
                </emma:interpretation>
                <emma:interpretation id="interp24" emma:lang="en-US" emma:confidence="0">
                  <emma:literal>ranis able</emma:literal>
                </emma:interpretation>
              </emma:one-of>
            </emma:emma>
          </inkml:annotationXML>
          <inkml:trace contextRef="#ctx0" brushRef="#br1" timeOffset="26130.0459">2156 2899 5418,'-6'-30'4386,"6"30"258,-7-22-645,7 22-1032,0 0-1032,0 0-645,0 0-516,0 0-258,0 24-258,4 4 0,6 11 0,1 9-129,5 13 129,-4 4-129,4 7 0,-3-3 0,1-5 0,-3-5-129,-2-11 258,-2-11 0,0-10 129,-7-27 129,0 0-129,18-16 0,-6-18 129,-3-16 0,5-5-258,-1-11 0,6-7-129,-1-3 0,-2 5-129,0 8 0,-3 12 0,-3 6-129,-1 13 0,0 11-258,-9 3-129,0 18-129,0 0-258,23 7-129,-23-7-774,23 36-1419,-8-11-1290,-3 1-129,6 8 129,-4-3-387</inkml:trace>
          <inkml:trace contextRef="#ctx0" brushRef="#br1" timeOffset="27144.0477">3191 3093 4644,'18'-43'4515,"-11"24"-129,-7-8-258,-15-3-1161,8 10-516,-19-10-516,8 16-645,-14-8-516,5 15-387,-7 4 0,2 3-258,0 16 0,4 10-129,1 8 0,4 5 0,5 8-129,6 2 129,5 1 0,7-2 0,0 2-129,14-9 129,6-2 0,3-7-129,2-7 129,3-11 0,1-10 0,-3-4 0,1-20 129,0-6-129,-8-14 258,1-1-129,-4-7 0,-2 9 0,-5 0 0,-2 11-129,-2 5 0,-5 23-129,0 0 0,23-6 129,-12 20-129,3 10 129,4 8-129,3 3 129,4 6-129,2-2 258,1 0-129,1-3 0,1-8 129,0-6-129,2-10 129,0-10 129,0-6-129,0-13 129,-3-14 0,-1-4-129,-6-13 129,-4-2-129,-8-2 0,-8 1-129,-2 3-129,-11 5 0,-5 8 0,-7 4-258,4 12 129,-6 3-258,5 12 129,-1 1-129,21 3 0,-30 3 129,30-3-129,-15 20 129,15-20 129,0 21 0,0-21 129,23 14 0,4-10 258,7-1-129,7-3 258,5 0 0,0-1 0,6-1 129,-8-5 0,-1 5-129,-11-3 0,0 3 0,-11-2 0,-3 4-129,-18 0 0,27 11 0,-27-11-129,21 36 129,-10-10-129,1 8 0,-1 7 0,-2 5 129,0 6-129,0-1 0,-2 4-129,-4-5-129,5 0-129,-7-11-387,12 2-1290,-11-11-2322,-2-30 129,17 24-387,-17-24 0</inkml:trace>
          <inkml:trace contextRef="#ctx0" brushRef="#br1" timeOffset="27378.0481">4279 3086 7740,'0'-23'4128,"0"23"-129,22 0 0,-13 14-2064,-8 5-903,12 15 0,-10 0-129,10 12-258,-6-1-516,2-1-129,2 3-645,-8-15-903,10 1-1032,-3-11-1290,-10-22-516,16 1 0,-14-15-258</inkml:trace>
          <inkml:trace contextRef="#ctx0" brushRef="#br1" timeOffset="27565.2484">4390 2828 6192,'-13'-89'3999,"13"64"-516,-10-3-129,10 28-2193,0 0-1677,0 0-2322,0 0-645,-9 21-129,10 14-516</inkml:trace>
          <inkml:trace contextRef="#ctx0" brushRef="#br1" timeOffset="28048.8493">5265 3148 12513,'0'-60'4644,"-13"28"-387,-6 5 129,3 9-3483,-13 0-387,3 13-129,-6 3-129,1 2-129,1 14-129,2 8 0,3 4-129,2 3 129,7 5-129,5 1 129,6 3 0,5-3 0,3 3 0,12-6 0,2-4 0,6-5-129,-1-5 258,3-11-129,0-7 129,1-5 0,-6-18 129,5-4 0,-7-7 0,3 0 0,-5-1 0,2 6-129,-6 3 0,2 8-129,-14 18-129,29-9 129,-11 14-129,-1 15 0,5 10-129,1 6 129,5 6-129,1-1 0,5 4-258,-8-11-129,12 1-387,-15-24-903,16 3-774,-12-18-774,-1-22-774,3-8-129,-8-18-129,4 1 516</inkml:trace>
          <inkml:trace contextRef="#ctx0" brushRef="#br1" timeOffset="28548.0501">5747 3061 774,'3'-151'3612,"-4"71"129,-1 12 258,-5-3-129,5 5-903,2 18-903,0-4-387,5 26-387,-5 3-258,0 23-258,0 0-258,25 23-129,-23 11-129,5 12 0,-3 7-129,1 11 129,-1 6 0,-3 4-129,1 5 0,0 2 0,-2 1 129,4-2-258,-1-7 129,1-7-129,-1-11 0,1-12-129,3-9 129,-4-15-129,-3-19 0,0 0 0,31 0-129,-15-19 129,10-4 0,-1-6-129,9-1 129,0 0 129,1-1-129,-1 8 129,-4 4 0,-1 8 129,-6 7-129,0 4 129,-5 9 0,-2 11 0,-4 7 0,-1 3 0,-6 4-129,-3 5 129,-2-4 0,-3 1 0,-12-8 0,-4-3-129,-8-3 0,-10-8-129,-2 0-258,-15-14-645,10 5-1419,-10-5-1806,-1-8-129,7-5-258,4-14-387</inkml:trace>
          <inkml:trace contextRef="#ctx0" brushRef="#br1" timeOffset="28844.4507">6421 2474 11739,'46'-32'4644,"-28"25"-516,-18 7 387,16-4-3225,0 17-645,-7 12-258,5 14 0,-3 5-129,1 11 129,-1 6-129,0 8-129,-2 6-129,-4-2-258,4 9-258,-9-18-1032,9 5-2193,-4-5-645,4-12-387,3-10 129,4-11-645</inkml:trace>
          <inkml:trace contextRef="#ctx0" brushRef="#br1" timeOffset="29203.2513">6935 3251 8127,'61'-10'4386,"-20"2"129,-4 0-387,0-10-1419,13 16-903,-13-18-645,15 10-516,-13-12 0,7 1-258,-10-6-129,0-3 0,-12-5-129,-2 1 129,-10 0-129,-8 4 0,-4 1-129,-11 8 0,-10 8 0,-6 8 0,-5 7 0,-5 14-129,-2 14 0,-1 9 129,1 13-129,6 7 129,9 6-129,10-2 129,14 1-258,13-9 0,26-2-387,12-21-1677,26-3-2193,24-12 129,11-13-387,22-4-387</inkml:trace>
        </inkml:traceGroup>
        <inkml:traceGroup>
          <inkml:annotationXML>
            <emma:emma xmlns:emma="http://www.w3.org/2003/04/emma" version="1.0">
              <emma:interpretation id="{F43D7B15-DABB-4AE4-AE09-E84C546E6731}" emma:medium="tactile" emma:mode="ink">
                <msink:context xmlns:msink="http://schemas.microsoft.com/ink/2010/main" type="inkWord" rotatedBoundingBox="15307,3067 21681,3039 21687,4372 15313,4400"/>
              </emma:interpretation>
              <emma:one-of disjunction-type="recognition" id="oneOf5">
                <emma:interpretation id="interp25" emma:lang="en-US" emma:confidence="0">
                  <emma:literal>operation</emma:literal>
                </emma:interpretation>
                <emma:interpretation id="interp26" emma:lang="en-US" emma:confidence="0">
                  <emma:literal>operating</emma:literal>
                </emma:interpretation>
                <emma:interpretation id="interp27" emma:lang="en-US" emma:confidence="0">
                  <emma:literal>Operation</emma:literal>
                </emma:interpretation>
                <emma:interpretation id="interp28" emma:lang="en-US" emma:confidence="0">
                  <emma:literal>operatic,</emma:literal>
                </emma:interpretation>
                <emma:interpretation id="interp29" emma:lang="en-US" emma:confidence="0">
                  <emma:literal>operation,</emma:literal>
                </emma:interpretation>
              </emma:one-of>
            </emma:emma>
          </inkml:annotationXML>
          <inkml:trace contextRef="#ctx0" brushRef="#br1" timeOffset="30170.453">9527 2823 12900,'50'-24'4644,"-50"24"-387,0 0 129,19-5-3354,-19 5-516,0 23-129,-5 4 0,1 12-129,-3 9 0,2 18 0,0 9-129,3 8 129,2 3-258,0-1 0,0 0-129,0-8-129,5-4-258,-5-22-258,11-3-129,-13-26-1806,2-22-1677,0 16-387,0-16 258,-4-32-516</inkml:trace>
          <inkml:trace contextRef="#ctx0" brushRef="#br1" timeOffset="30435.6534">9635 2965 5676,'54'-123'4257,"-26"82"0,8 20-258,5 16-1548,-13-3-903,15 16-129,-13 2-258,11 13-387,-9-3-129,2 5-387,-9-4 129,-4 0-129,-10-1 129,-10-2-129,-1-18-129,-35 27 0,-8-17-129,-8-3-387,-3 9-387,-19-14-1677,9 3-1806,7 4-129,8-7-387,13 5-129</inkml:trace>
          <inkml:trace contextRef="#ctx0" brushRef="#br1" timeOffset="31215.6548">10509 3013 7869,'26'0'4386,"-26"0"0,22 0-387,-22 0-1419,18 0-1935,5 0 129,-23 0-129,32-7-387,-32 7 0,28-20-129,-28 20 0,11-32-129,-13 14 0,-18 1-129,-6 1 0,-12 1-129,-4 8 0,-12 4-129,1 3 129,-2 7-129,5 12 0,6 3 0,8 8 129,8 0-129,13 9 0,12-3 258,3 3 129,21-3 258,8-3 0,15-1 258,6-8 0,14-1 258,2-16-129,12-4-129,-3-4 0,3-12-129,-7-10 0,-3-2-129,-15-10 0,-5-1-258,-14-7 129,-11 2-129,-12 0 0,-11 2-258,0 5 129,-9 2-258,-4 9-129,-8 2 0,5 12-258,-5 0 0,21 9 0,-31 0 0,31 0 129,0 0 258,-5 11 129,5-11 258,18 5 258,3-1 0,1-4 387,8 0 0,-7-4-129,9 2 0,-7-3 129,5 5-258,-3-2-129,3 2 0,-3 0 0,1 6 0,-1-1 0,1 9-129,-3-1 129,-2 6-129,-5 3 0,-4 6-129,-1 8-258,-10-1-258,8 20-516,-11-17-1290,5 6-1806,8 2-387,5-5-258,12-5 0</inkml:trace>
          <inkml:trace contextRef="#ctx0" brushRef="#br1" timeOffset="31636.8556">12152 2995 10191,'-19'-73'4644,"-8"43"-129,0 9-258,-3 15-2322,-5-6-1032,10 12-387,-6 2-258,5 12-129,1 2-129,4 5 0,3 4 0,3 2-129,7 3 129,-3 0-258,7 4 0,1-4 0,3 4 0,0-9-129,10 0 129,5-9 258,4-9 0,8-7 258,0-5 129,8-11 0,-5-11 129,10 2 0,-12-5-129,6 7-129,-6 1-129,-3 10 0,0 7-258,-4 5 129,1 14-129,-3 7 0,3 11-129,-3 2-129,4 7-129,-8-11-387,10 15-1548,-11-17-1806,-14-28-387,16 21-129,-16-21-129</inkml:trace>
          <inkml:trace contextRef="#ctx0" brushRef="#br1" timeOffset="32198.4565">12592 2872 3483,'0'-26'4515,"17"24"-129,3-5-129,14 3-1032,7 4-1290,-6 0-129,20 6-645,-7-6-516,11 5-258,-5-3 0,-1 3-129,-9-1 0,-3-1 0,-10-1-129,-7 1 129,-8 3-129,-16-6 129,18 19-129,-12-1 0,-3 3-129,1 4 0,3 7-129,-2 2-258,6 11-516,-11-6-3096,2-4-387,3-1-258,-3-11-129</inkml:trace>
          <inkml:trace contextRef="#ctx0" brushRef="#br1" timeOffset="31917.656">12755 2445 10707,'31'-73'4386,"-21"52"258,-10 21-258,16 0-2322,-16 14-1419,7 22-129,-3 7-129,7 14-129,-4 5 0,5 13 0,-3 6-258,-2-1-129,0-1 0,-5-12-258,3 1 0,-5-22-516,0 7-1290,-12-28-2193,12-25-258,-30 9 129,7-16-645</inkml:trace>
          <inkml:trace contextRef="#ctx0" brushRef="#br1" timeOffset="32385.6569">13360 2623 9417,'13'-57'3483,"-13"57"-387,0-16-1161,0 16-5160,-2 20-645,-9-2-129,11 12-516</inkml:trace>
          <inkml:trace contextRef="#ctx0" brushRef="#br1" timeOffset="32697.6574">13757 2903 9288,'-14'-20'4386,"-11"11"-258,25 9-129,-16 9-2580,0 0-774,7 9-129,-4 3-129,8 6-258,-2 1 129,7 4-129,0-2 0,5 1 129,6-8 129,3 2 0,-14-25 0,29 30 129,-29-30-129,28 5 0,-28-5-258,25-16-645,0 2-2064,-9-11-1935,0-9-129,9-3-258,9-6-645</inkml:trace>
          <inkml:trace contextRef="#ctx0" brushRef="#br1" timeOffset="29874.0525">8881 2940 9804,'7'-57'4386,"-16"34"-387,-14-4 0,-11 2-2451,8 20-645,-10-2-516,-1 7-129,-4 9 0,-2 12-258,4 8 129,2 4-129,8 12 0,8 1 0,8 6 0,13-3 0,4 3 0,17-6 129,8-7 0,10-5 0,0-11 129,6-7 129,-6-16 0,5 0 0,-8-16 0,1-7 0,-8-9 0,-5-5-129,-8-11 0,-1 0 0,-12-4-129,-3 4-129,-5 2 0,-11 3-387,-2 11-387,-10 2-774,12 16-2967,-7 10 258,1 4-516,6 9-129</inkml:trace>
          <inkml:trace contextRef="#ctx0" brushRef="#br1" timeOffset="33009.658">14456 2839 12126,'37'42'4902,"-21"-20"-387,-3-5 0,-13-17-3741,28 32-258,-17-8-129,-2-1-258,-4 0-258,-5-5-258,0 10-258,0-28 129,-11 32-129,11-32 129,0 0 129,0 0 129,0 0 516,29-16 129,-8-9 258,11 13-129,-3-6 129,4 18 0,-6 9-258,3 28 0,-8 16-129,-1 17-258,2 21-1161,-1 1-3354,-10-3 0,-1 0-387,-11-23-387</inkml:trace>
        </inkml:traceGroup>
      </inkml:traceGroup>
      <inkml:traceGroup>
        <inkml:annotationXML>
          <emma:emma xmlns:emma="http://www.w3.org/2003/04/emma" version="1.0">
            <emma:interpretation id="{6F0F7497-4EBA-4B16-AC3E-D7E7E67CF687}" emma:medium="tactile" emma:mode="ink">
              <msink:context xmlns:msink="http://schemas.microsoft.com/ink/2010/main" type="line" rotatedBoundingBox="7316,4984 11763,4790 11803,5719 7356,5913"/>
            </emma:interpretation>
          </emma:emma>
        </inkml:annotationXML>
        <inkml:traceGroup>
          <inkml:annotationXML>
            <emma:emma xmlns:emma="http://www.w3.org/2003/04/emma" version="1.0">
              <emma:interpretation id="{47B72C84-9B71-4925-8DAF-4DC35654D15B}" emma:medium="tactile" emma:mode="ink">
                <msink:context xmlns:msink="http://schemas.microsoft.com/ink/2010/main" type="inkWord" rotatedBoundingBox="7316,4984 11763,4790 11803,5719 7356,5913"/>
              </emma:interpretation>
              <emma:one-of disjunction-type="recognition" id="oneOf6">
                <emma:interpretation id="interp30" emma:lang="en-US" emma:confidence="1">
                  <emma:literal>-NOT</emma:literal>
                </emma:interpretation>
                <emma:interpretation id="interp31" emma:lang="en-US" emma:confidence="0">
                  <emma:literal>_ NOT</emma:literal>
                </emma:interpretation>
                <emma:interpretation id="interp32" emma:lang="en-US" emma:confidence="0">
                  <emma:literal>-NO T</emma:literal>
                </emma:interpretation>
                <emma:interpretation id="interp33" emma:lang="en-US" emma:confidence="0">
                  <emma:literal>- NOT</emma:literal>
                </emma:interpretation>
                <emma:interpretation id="interp34" emma:lang="en-US" emma:confidence="0">
                  <emma:literal>-No T</emma:literal>
                </emma:interpretation>
              </emma:one-of>
            </emma:emma>
          </inkml:annotationXML>
          <inkml:trace contextRef="#ctx0" brushRef="#br1" timeOffset="-62181.7092">2024 4459 10965,'0'-32'4386,"0"32"129,0-21-387,-4 5-2322,4 16-774,0 0-258,0 28-129,0-1-258,2 12-129,-2 5 0,2 12 0,-2 2 0,2 5-129,-2-8 0,0-2 0,0-12-129,0-5 129,0-12-129,0-8 129,0-16 0,0 0 0,0 0-129,-2-10 0,2-19 129,0-13-129,0-10 0,0-16-129,5-8 129,1-4-129,-1 2 129,0 5-129,-1 9 129,-1 10 0,-3 13 0,0 13 0,0 12 0,0 16 0,0 0 0,0 0 129,11 19-129,0 13 0,5 11 129,5 9 0,6 6-129,5 14 258,3 2-258,8 8 258,0-4-258,5 2 258,-2-7-387,2-3 129,-3-12 0,-3-9 129,-6-14-129,-1-10 387,-8-20-258,-2-5 129,-7-17 129,-2-14-257,-6-13-130,-1-10 0,-2-13 0,-3-11 0,0-6 0,-4-3 0,0 1 0,-2 6 0,-4 15-130,-6 1-902,12 32-1032,-9 3-2709,9 29-129,-16-7-258,16 7-129</inkml:trace>
          <inkml:trace contextRef="#ctx0" brushRef="#br1" timeOffset="-61635.7083">3374 4313 11610,'-12'-39'4386,"12"39"0,-22-23-129,1 10-2451,21 13-903,-30 20-258,14 9-258,-4 8-258,2 13 129,2 5-129,2 11 0,3 1-129,8 4 0,3-3 0,5-2 129,8-6-129,10-6 129,3-12 0,6-6 129,4-15 0,5-7 129,-2-14 129,6-3-129,-5-22 129,7-5 0,-10-16 1,0-8-517,-10-8 0,-9-6 0,-11-3 0,-7 2 0,-14 5 0,-18 1 0,-2 19 0,-14 3-1033,12 29-1805,-10 1-2064,3 11 0,4 2-387,5 16 0</inkml:trace>
          <inkml:trace contextRef="#ctx0" brushRef="#br1" timeOffset="-60996.107">4094 4308 9288,'-14'-23'4515,"5"5"-258,9 18 0,0 0-1419,7-18-1032,25 18-645,0-3-258,20 3-129,3-6 0,22 6-129,-1-3-129,11 3-129,0-4-129,2 4-129,-9 0-129,-10 0-258,-8 4-258,-21-4-129,0 14-516,-41-14-2064,0 0-1548,-13 7 129,-17-5-387,-5 0 0</inkml:trace>
          <inkml:trace contextRef="#ctx0" brushRef="#br1" timeOffset="-60793.3068">4575 4262 12384,'-18'35'4773,"13"-13"-516,1 6 387,4 20-3225,-7-7-516,7 23 0,-9-4-387,7 12-129,0-3-258,1-5-258,1 4-645,0-20-1806,0 0-1806,1-7-129,7-9-387,-1-6 0</inkml:trace>
          <inkml:trace contextRef="#ctx0" brushRef="#br1" timeOffset="-63523.3116">516 4532 9030,'0'0'4257,"0"0"0,0 0-258,0 0-2064,0 0-774,0 0-387,0 0-129,14 11 0,-14-11-129,35 3 0,-12-3 129,15 4-129,-3-4 0,13 0 0,-1 0-129,4 2-129,1-1 0,3 3 0,-2-2-129,1 1 0,-3 1 0,-3 1 0,-3-1-129,-8-1-129,-3 3 0,-11-5-387,0 10-258,-23-11-2451,0 0-1548,0 0 0,-26 9-387,1-6-258</inkml:trace>
        </inkml:traceGroup>
      </inkml:traceGroup>
    </inkml:traceGroup>
    <inkml:traceGroup>
      <inkml:annotationXML>
        <emma:emma xmlns:emma="http://www.w3.org/2003/04/emma" version="1.0">
          <emma:interpretation id="{903E03D8-62B8-465C-9516-D9840DD31E19}" emma:medium="tactile" emma:mode="ink">
            <msink:context xmlns:msink="http://schemas.microsoft.com/ink/2010/main" type="paragraph" rotatedBoundingBox="2311,6827 23687,6788 23690,8364 2314,84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846E7A-1EEB-4207-80CA-FEF4AE96E821}" emma:medium="tactile" emma:mode="ink">
              <msink:context xmlns:msink="http://schemas.microsoft.com/ink/2010/main" type="inkBullet" rotatedBoundingBox="2313,7928 3368,7926 3369,7997 2314,7999"/>
            </emma:interpretation>
            <emma:one-of disjunction-type="recognition" id="oneOf7">
              <emma:interpretation id="interp35" emma:lang="en-US" emma:confidence="0">
                <emma:literal>_</emma:literal>
              </emma:interpretation>
              <emma:interpretation id="interp36" emma:lang="en-US" emma:confidence="0">
                <emma:literal>-</emma:literal>
              </emma:interpretation>
              <emma:interpretation id="interp37" emma:lang="en-US" emma:confidence="0">
                <emma:literal>~</emma:literal>
              </emma:interpretation>
              <emma:interpretation id="interp38" emma:lang="en-US" emma:confidence="0">
                <emma:literal>=</emma:literal>
              </emma:interpretation>
              <emma:interpretation id="interp39" emma:lang="en-US" emma:confidence="0">
                <emma:literal>•</emma:literal>
              </emma:interpretation>
            </emma:one-of>
          </emma:emma>
        </inkml:annotationXML>
        <inkml:trace contextRef="#ctx0" brushRef="#br1" timeOffset="-57579.7009">-4458 7275 7482,'-21'-9'4257,"21"9"129,0 0-387,-18-5-1806,18 5-645,0 0-645,0 0-258,0 0-129,0 0-129,0 0-129,0 0 129,0 0 0,0 0 0,14 0 0,4 0 129,14 1 0,11-1 0,19 0-129,7 0 0,17-1 0,4-8-129,10 3-129,5-1 0,-5 2-129,-11 1 0,-11 3-129,-12 1-129,-17 0-387,-6 14-387,-32 2-3612,-11-16-129,0 28-387,-13-15 0</inkml:trace>
      </inkml:traceGroup>
      <inkml:traceGroup>
        <inkml:annotationXML>
          <emma:emma xmlns:emma="http://www.w3.org/2003/04/emma" version="1.0">
            <emma:interpretation id="{2E93A93A-2B35-41A8-85D4-6C23DDA0F90C}" emma:medium="tactile" emma:mode="ink">
              <msink:context xmlns:msink="http://schemas.microsoft.com/ink/2010/main" type="line" rotatedBoundingBox="4770,6822 23687,6788 23690,8364 4773,8399"/>
            </emma:interpretation>
          </emma:emma>
        </inkml:annotationXML>
        <inkml:traceGroup>
          <inkml:annotationXML>
            <emma:emma xmlns:emma="http://www.w3.org/2003/04/emma" version="1.0">
              <emma:interpretation id="{AC0AD173-7865-40D9-8F9C-FE3861C8EAAC}" emma:medium="tactile" emma:mode="ink">
                <msink:context xmlns:msink="http://schemas.microsoft.com/ink/2010/main" type="inkWord" rotatedBoundingBox="4771,6977 10274,6967 10276,8374 4773,8384"/>
              </emma:interpretation>
              <emma:one-of disjunction-type="recognition" id="oneOf8">
                <emma:interpretation id="interp40" emma:lang="en-US" emma:confidence="1">
                  <emma:literal>Multiple</emma:literal>
                </emma:interpretation>
                <emma:interpretation id="interp41" emma:lang="en-US" emma:confidence="0">
                  <emma:literal>Multiply</emma:literal>
                </emma:interpretation>
                <emma:interpretation id="interp42" emma:lang="en-US" emma:confidence="0">
                  <emma:literal>•Multiple</emma:literal>
                </emma:interpretation>
                <emma:interpretation id="interp43" emma:lang="en-US" emma:confidence="0">
                  <emma:literal>Mottle</emma:literal>
                </emma:interpretation>
                <emma:interpretation id="interp44" emma:lang="en-US" emma:confidence="0">
                  <emma:literal>Mettle</emma:literal>
                </emma:interpretation>
              </emma:one-of>
            </emma:emma>
          </inkml:annotationXML>
          <inkml:trace contextRef="#ctx0" brushRef="#br1" timeOffset="-54896.4964">478 6962 9030,'80'-7'4386,"-32"7"0,13 0-387,6 2-2451,-10-2-774,13 0 0,-15-8-258,0 5-129,-16-8 258,-2 8-129,-15-5 129,-1 7-129,-21 1-129,0 0 0,11 9-129,-11 8-129,0 5-129,0 3-129,5 8-387,-3-1-387,16 11-2064,-8-5-1806,-1-8 0,4-4-258,-3-10-258</inkml:trace>
          <inkml:trace contextRef="#ctx0" brushRef="#br1" timeOffset="-55208.497">649 6515 13029,'0'-21'5289,"0"21"-387,0 0-129,4 36-3612,-4 6-774,1 21 0,3 6-258,5 13 129,1 5-387,-1-3-129,7 4-516,-14-22-2064,9-3-1935,-6-14 0,-3-13-258,-2-15-903</inkml:trace>
          <inkml:trace contextRef="#ctx0" brushRef="#br1" timeOffset="-53414.4934">1085 6601 9030,'-23'-36'5031,"12"20"-129,11 16-387,-18-37-1935,18 37-1290,0 0-516,0 0-387,0 0-258,0 0-387,0 0-387,0 0-774,0 0-2580,13 3-387,-13-3-645,21 15 129</inkml:trace>
          <inkml:trace contextRef="#ctx0" brushRef="#br1" timeOffset="-53835.6946">1622 7085 5160,'18'-68'4773,"3"40"0,11 6-258,13 8-1419,-5-7-774,26 21-1032,-14-8-258,12 12-516,-13 3-129,-2 7-129,-12 1-129,-9 2 129,-28-17-129,16 32 0,-16-32 0,-28 27 0,-6-16 0,-7-2-129,-9 1 0,-7-4-258,2 1-129,-7-7-129,12 2-258,-7-6-645,25 4-1806,0 0-1290,4-2-129,12 2-387,0-5 129</inkml:trace>
          <inkml:trace contextRef="#ctx0" brushRef="#br1" timeOffset="-54147.6949">1634 7008 11352,'-8'-27'4773,"0"11"0,8 16-129,0 9-3096,0-9-645,-3 43-258,-3-9-129,6 12-258,-1 4 129,1 9-258,1 3 129,5 0-258,1 0 0,0-3-258,2 0-129,-9-11-258,7 2 0,-7-20-258,0 7-516,-11-32-1032,11-5-645,0 0-1419,0 0-258,-10-32 0,4-12 258</inkml:trace>
          <inkml:trace contextRef="#ctx0" brushRef="#br1" timeOffset="-52806.0928">2255 6313 10707,'0'-20'4644,"4"-1"0,-4 21 0,18 0-2967,-18 0-516,14 28-516,-5-1-129,7 14-258,-4 9 129,6 14-258,-6 7 129,1 7 0,-3 4-258,-1-2 0,0 2-129,-5-9-129,5-4-258,-9-14-258,10 2-645,-10-20-2322,0-5-903,4-8-258,-4-24 129,18 24-645</inkml:trace>
          <inkml:trace contextRef="#ctx0" brushRef="#br1" timeOffset="-52213.2913">2862 7005 9546,'26'0'4257,"-10"0"129,8 0-387,6 7-2838,-7-7-387,11 7 129,-4-7-387,6 0-129,-6-7 0,4-6-129,-8-6 0,1-6 0,-7-4 0,-3-1-129,-10 0 129,-7 0-129,-7 3 0,-14 9-129,-9 4 129,-8 12-129,-4 2 0,-3 16-129,1 7 129,3 11 0,7 3-129,9 8 129,9 3-129,9 2 129,7-2-129,16-4 129,14-5-258,8-8 0,13-3-258,3-16-645,20 1-2193,-1-8-1032,2-5 0,5 0-387,2-9-129</inkml:trace>
          <inkml:trace contextRef="#ctx0" brushRef="#br1" timeOffset="-56238.0988">-1912 6887 10707,'-9'-27'4386,"3"11"129,6 16-516,0 0-2451,0 0-645,0 0-387,-3 13-129,3 10 0,0 4-258,5 12 129,-1 2 0,3 12 0,-4-1-129,3 3 0,-1-4 129,0-1-129,-3-7 129,0-6-258,0-8 258,-1-6-129,-1-23 129,2 23-129,-2-23 0,0 0 0,-2-12-258,-5-12 258,-2-8-258,1-7 129,-5-12-258,1-8 129,-3-7 0,1 0 129,2 2 0,-1 2-129,1 7 258,1 9-129,0 10 129,4 11-129,0 7 0,7 18 0,0 0 0,0 0 0,0 0-129,0 0 129,23 24 0,0 4 0,4 6 0,7 7 129,0 3-129,3 4 129,0 0-129,-1-3 129,-4-6-258,-3-5 258,-5-8-258,-2-6 129,-3-15 0,1-5 0,-1-9 0,1-14 0,1-11 0,2-10 0,2-9 0,0-11 0,-2-2 0,-1 0 0,-6 4 129,-2 8-129,-5 6 129,-2 9 0,-3 12-129,-3 11 129,-1 16-129,0 0 0,0 0 0,6 22 0,-3 8 0,3 9 0,1 11 0,0 7 129,2 7-129,0 0 0,-1 0 0,0-4 0,-1-3 0,2-5 0,-2-6-129,0-8-258,4-1 0,-6-12-903,16 7-1677,-7-11-1806,1-5 0,2-5-129,1-8-645</inkml:trace>
          <inkml:trace contextRef="#ctx0" brushRef="#br1" timeOffset="-55785.698">-897 7083 11094,'0'-23'4773,"0"23"-387,0 0 129,-14-2-3096,10 13-903,-4 10-258,4 6 0,-5-1 0,6 8-129,-1 0-129,4-4 0,0-1-129,9-6 129,3-4-129,4-6 129,9-8 0,4-5 0,4-9 129,5-9 129,-4-7 0,5-1 129,-7-10-129,2 4 129,-11-3 0,2 3-129,-13 1 129,2 8-129,-7 0-129,-7 23 0,9-27-129,-9 27 129,0 0-129,0 0-129,16 20 129,-7 1 0,2 8-258,1 1 0,6 9-258,-4-5-258,13 5-129,-13-18-903,20 10-1677,-7-14-1290,-2-9-129,1-8 0,-1-8-258</inkml:trace>
          <inkml:trace contextRef="#ctx0" brushRef="#br1" timeOffset="-55504.8975">-127 6590 11997,'-16'-66'4902,"11"47"-258,5 19 129,-7-23-3354,7 33-645,0 13-258,5 22-129,1 8-258,4 15 129,-1 8-129,4 10 0,-3 4-129,3 1-129,3-2-129,-7-16-129,7-4 0,-6-19-387,10 4-645,-17-28-1935,8-6-1161,-11-20-129,0 0-387,23 5-129</inkml:trace>
        </inkml:traceGroup>
        <inkml:traceGroup>
          <inkml:annotationXML>
            <emma:emma xmlns:emma="http://www.w3.org/2003/04/emma" version="1.0">
              <emma:interpretation id="{1B9BA94B-5D90-4805-9958-D40B14A57063}" emma:medium="tactile" emma:mode="ink">
                <msink:context xmlns:msink="http://schemas.microsoft.com/ink/2010/main" type="inkWord" rotatedBoundingBox="10919,6811 16109,6802 16112,7937 10921,7946"/>
              </emma:interpretation>
              <emma:one-of disjunction-type="recognition" id="oneOf9">
                <emma:interpretation id="interp45" emma:lang="en-US" emma:confidence="1">
                  <emma:literal>variable</emma:literal>
                </emma:interpretation>
                <emma:interpretation id="interp46" emma:lang="en-US" emma:confidence="0">
                  <emma:literal>variab le</emma:literal>
                </emma:interpretation>
                <emma:interpretation id="interp47" emma:lang="en-US" emma:confidence="0">
                  <emma:literal>Variab le</emma:literal>
                </emma:interpretation>
                <emma:interpretation id="interp48" emma:lang="en-US" emma:confidence="0">
                  <emma:literal>vaniab le</emma:literal>
                </emma:interpretation>
                <emma:interpretation id="interp49" emma:lang="en-US" emma:confidence="0">
                  <emma:literal>rariab le</emma:literal>
                </emma:interpretation>
              </emma:one-of>
            </emma:emma>
          </inkml:annotationXML>
          <inkml:trace contextRef="#ctx0" brushRef="#br1" timeOffset="44600.4783">4110 6944 3999,'0'-43'4773,"0"20"-258,0-11 0,4 1-1032,5 11-774,-9-10-774,7 16-774,-7-9-258,0 25-258,0 0-258,23 6 0,-16 15-258,6 13 129,1 5-129,2 9 0,2 4 0,1 1 0,3-1 0,-1-3-129,-1-10 0,-1-5 129,-3-7 0,0-6 0,-16-21 0,21 16 0,-21-16 0,15-12 0,-12-11 129,4-7-129,1-13 0,0-12-129,1-9 0,4-9 0,-1 2-129,1-1-129,-1 14 0,-3 3-258,3 21-129,-8 5-387,14 35-1161,-15 10-2580,3 12 0,-5 11-258,-1 4 0</inkml:trace>
          <inkml:trace contextRef="#ctx0" brushRef="#br1" timeOffset="45614.4801">4957 6859 7998,'14'-66'4515,"-14"36"-129,0 3-129,-1 6-1806,-17-10-774,9 15-903,-14-3-258,1 13-129,-6 5-129,3 4-129,-3 17-129,3 10 129,2 7-129,5 11 129,5 2-258,8 4 258,3-1-129,2-3 0,13-4 0,6-7 129,6-5-129,4-6 0,1-8 0,0-8 0,0-8 0,1-4 129,-5-11-129,3-8 129,-8-12 129,0-2-129,-3-8 129,2 0-129,-6 0 0,0 4 0,-5 5 0,-2 7-129,-3 5 0,-4 20 0,0 0 0,18-9-129,-18 9 129,21 25 0,-5-4 129,2 6-129,3 2 0,2 1 129,0-2-129,0 1 129,-1-6-129,-1 0 129,-1-9-129,-3-1 129,5-8-129,-3-5 129,5-5-129,0-17 129,1-6-129,4-11 129,-3-9-129,-2-6-129,-7-3 129,-4 4-129,-2 7-129,-11 3-129,0 15 0,-6 5 0,6 23-258,-27-8 129,19 19-129,-8 2 0,8 10 129,-2-6 0,6 5 0,4-22 258,-2 28 129,2-28 129,11 7 129,7-7 129,0-7 258,7-2-129,-2-7 0,9 9 129,-6-9-129,3 11 0,-4-6 0,1 11 0,-6 0-129,1 2 0,-3 10-129,0 4 0,-4 8 0,-1 2 0,-1 6-129,-1 4 129,1 3-258,-5 2 129,2 0-258,-5-4 0,3 4-258,-7-12-516,14 6-1032,-12-10-2451,-2-25 258,9 25-387,-9-25-258</inkml:trace>
          <inkml:trace contextRef="#ctx0" brushRef="#br1" timeOffset="46035.6808">6284 6499 7869,'-21'-71'3741,"8"46"-387,13 25-387,0 0-2838,0 0-1677,25 27-1677,-25-27-516,22 50-129,-15-24 129</inkml:trace>
          <inkml:trace contextRef="#ctx0" brushRef="#br1" timeOffset="45832.8805">6284 6836 11223,'2'-22'4515,"-2"22"-129,0 0-129,0 0-2580,0 18-903,0 10-387,0 1-258,3 6-129,3 6-645,-6-5-2451,0-2-1032,3 0-387,1-15 0,1-3-645</inkml:trace>
          <inkml:trace contextRef="#ctx0" brushRef="#br1" timeOffset="46519.2815">6823 6912 11997,'18'-55'4773,"-18"23"-387,-2 0 0,-7 11-2709,-12-12-774,5 16-516,-7 2 0,3 14-258,-5 1 0,4 17-129,0 10 129,1 7-129,6 5 0,3 6 0,2-1-129,7 1 129,2-5 0,2 0-129,11-5-129,1-5 129,4-5 0,1-7 0,3-9 0,-1-7 258,0-2-129,1-14 258,-5-10 0,5-2 129,-8-5-129,2 3 129,-7 0-129,2 8-129,-4 2 0,-7 18-129,0 0 0,19-9 0,-19 9 0,20 25-129,-6 2 0,2 1-129,5 6-129,-1-2 0,12 2-258,-9-9 0,16 2-516,-14-20-645,25 3-774,-13-10-1548,8-19 0,8-8-516,-8-17 0</inkml:trace>
          <inkml:trace contextRef="#ctx0" brushRef="#br1" timeOffset="47002.8825">7535 6613 7869,'-25'-146'4644,"10"84"-129,-2 10-129,-3 3-1548,17 24-774,-12-2-774,15 27-387,0 0-258,13 21-387,-4 15 0,5 17-129,-2 11 129,4 15-258,-3 6 129,-3 2 0,1 2-129,-5-3 0,-3-6-258,-3-13 129,0-8 0,0-16-129,0-11 129,0-15-129,0-17 129,0 0-129,0 0 258,20-30 0,-6 3 0,4-5-129,1 2 129,3 0 0,-3 5 0,1 4 0,-1 5 129,-1 7 0,0 3-129,0 6 129,-2 8 0,1 9 0,-2 5 0,-1 4 0,-5 5 0,-2 1 0,-5 1 0,-2-2 0,-6-5-129,-8-2 0,-7-7 0,-8-6-387,-1 3-387,-14-14-1548,3 0-2193,3-5-129,1-9-129,7-6-129</inkml:trace>
          <inkml:trace contextRef="#ctx0" brushRef="#br1" timeOffset="47283.683">8348 6113 14319,'21'-7'4773,"7"7"-387,-28 0 258,13 29-3612,-4 15-516,-9 6 0,0 21-129,0 11-129,-4 10-129,1 10-129,-1-1-129,4 1-258,0-10-129,2-1-387,-2-25-645,18-4-2193,-8-19-774,1-15-258,7-10-258,-18-18 258</inkml:trace>
          <inkml:trace contextRef="#ctx0" brushRef="#br1" timeOffset="47626.8836">8723 7088 9675,'62'-9'4386,"-26"0"-387,8 0-516,6 4-1677,-9-14-387,9 4-774,-9-10-129,-1 1-258,-11-7 129,-8 1-258,-12-2 129,-9 2-129,-9 5 0,-12 11 0,-8 5 0,-4 9-129,-5 10 0,3 15 0,-1 7 0,8 9 0,3 2-129,7 5 258,9-2-129,9-3 0,4-2 0,17-7-129,16-2-387,3-15-1161,20-2-2451,20-5-129,9-10-258,16 0-387</inkml:trace>
        </inkml:traceGroup>
        <inkml:traceGroup>
          <inkml:annotationXML>
            <emma:emma xmlns:emma="http://www.w3.org/2003/04/emma" version="1.0">
              <emma:interpretation id="{AE75F65E-8D08-4E70-9B56-E37111EC0EDE}" emma:medium="tactile" emma:mode="ink">
                <msink:context xmlns:msink="http://schemas.microsoft.com/ink/2010/main" type="inkWord" rotatedBoundingBox="16951,6997 23687,6984 23690,8364 16954,8376"/>
              </emma:interpretation>
              <emma:one-of disjunction-type="recognition" id="oneOf10">
                <emma:interpretation id="interp50" emma:lang="en-US" emma:confidence="1">
                  <emma:literal>operation</emma:literal>
                </emma:interpretation>
                <emma:interpretation id="interp51" emma:lang="en-US" emma:confidence="0">
                  <emma:literal>operate on</emma:literal>
                </emma:interpretation>
                <emma:interpretation id="interp52" emma:lang="en-US" emma:confidence="0">
                  <emma:literal>operate' on</emma:literal>
                </emma:interpretation>
                <emma:interpretation id="interp53" emma:lang="en-US" emma:confidence="0">
                  <emma:literal>operate" on</emma:literal>
                </emma:interpretation>
                <emma:interpretation id="interp54" emma:lang="en-US" emma:confidence="0">
                  <emma:literal>operator on</emma:literal>
                </emma:interpretation>
              </emma:one-of>
            </emma:emma>
          </inkml:annotationXML>
          <inkml:trace contextRef="#ctx0" brushRef="#br1" timeOffset="48921.6858">11249 6962 9159,'55'-70'4386,"-12"53"-129,-1 4-129,-3 8-1935,18 10-774,-12 4-516,3 16-258,-14-7-258,-6 9 0,-17-4 0,-11 0-129,-16-7 0,-16 0-129,-16-6 0,-6-4-129,-8-3-129,-4-3-258,6 0-387,-4-3-774,19 1-2064,4-2-774,8-1-129,11 3-258,6-1 129</inkml:trace>
          <inkml:trace contextRef="#ctx0" brushRef="#br1" timeOffset="48640.8854">11194 6892 13287,'10'-19'4644,"-1"1"-258,-9 18 129,2 13-3225,-7 6-645,1 18 0,-7 4-258,6 15 0,-4 4-129,6 8-129,1 3 0,2 2-258,2 0 0,5-6-258,5 4-258,-7-17-645,13 6-774,-18-24-2193,6-13-258,-6-23-258,0 0 0</inkml:trace>
          <inkml:trace contextRef="#ctx0" brushRef="#br1" timeOffset="49670.4872">11900 7022 9675,'103'2'4515,"-50"-2"-387,-8-11-258,-4-3-1935,7 7-774,-15-9-516,1 2-387,-9-6 0,-7-3-129,-13 0 0,-5 0-129,-14 2-129,-13 1 0,-6 6 0,-7 7 0,-2 7 0,-3 7 0,6 12 0,2 10 0,10 5 0,8 8 129,10-1-129,9 5 129,5-3 0,20-2 129,5-5 129,15-1 129,3-10-129,10 0 258,1-11-129,10-3 129,-5-11 0,8 0 0,-5-13-129,1-6-129,-6-10 129,-3-4-258,-8-6 0,-8-2-258,-9-2 0,-18 0-258,-7 6-129,-9-6-129,-11 18-129,-21-9-387,7 22 0,-16-9-387,16 21 0,-8-13 129,13 13 258,0 0 258,20 0 387,0 0 645,0 0 516,15 14 387,4-14 129,15 0 258,-6-3 129,17 3-129,-13-7-387,14 7-129,-10-2-258,8 2-129,-8 4-258,3 8 129,-5 0-258,3 6 0,-1 0 0,1 5-129,-3 2-129,0 4 0,-2 4-129,-6-1-258,3 11-516,-17-11-903,15 11-1419,-9-4-1032,-1-9-129,8 2-129,2-11-258</inkml:trace>
          <inkml:trace contextRef="#ctx0" brushRef="#br1" timeOffset="50060.4879">13881 7120 10449,'-1'-76'4644,"-10"42"-258,-11 2-258,3-2-1806,1 23-1419,-12 1-258,7 10-258,-7 0-258,3 7 0,2 7-129,4 7 129,3 3-129,5 0-129,6 3 129,5 0-258,2 5-129,4-5 0,10 3-129,0-9 129,6-5 258,0-7 129,1-9 258,6 0 0,-4-16 258,7-5 129,-5-10 0,7 5-129,-5-3-258,5 8 0,1 5-129,1 7-129,5 9-129,-1 9-129,4 16 0,-2 3-387,8 11-516,-11-5-2193,4-2-774,0 0-645,-7-12 258,-1-6-516</inkml:trace>
          <inkml:trace contextRef="#ctx0" brushRef="#br1" timeOffset="50637.6889">14454 6928 11223,'80'-27'4515,"-25"20"-129,6-7-129,3-4-2322,23 15-1032,-3-10-258,1 10-258,-7-3-129,-3 6 0,-11 0-129,-11 4 0,-17 7 0,-11 8 129,-9 2-129,-6 10 0,-6 1-129,0 5 0,-3 6-258,-1-4-129,0 9-516,-10-14-1032,10 1-2451,-4-3 0,-1-7-387,5-5 0</inkml:trace>
          <inkml:trace contextRef="#ctx0" brushRef="#br1" timeOffset="50325.6884">14575 6510 10449,'14'-140'4515,"-3"91"129,5 21-129,-16 28-1419,21-2-1677,-1 27-645,-8 14-258,4 27-258,-5 7 129,1 16-129,-3 3-258,-2 6 0,1 0-516,-8-11-387,3 4-903,-12-29-1548,2-8-1032,-4-15-516,-3-18 129,-2-10-516</inkml:trace>
          <inkml:trace contextRef="#ctx0" brushRef="#br1" timeOffset="50793.6892">15304 6558 6192,'-14'-89'2838,"7"68"-2193,7 21-645,0 0-2451,-20 12-774,20 24 0</inkml:trace>
          <inkml:trace contextRef="#ctx0" brushRef="#br1" timeOffset="48344.4849">10519 6859 9288,'-25'-48'4257,"-8"25"-129,1 12-258,1 7-2064,-17 1-774,15 6-258,-8 10-387,7 10-258,2 2 0,7 10 0,4 1-129,6 5 0,8 2 0,7 1 129,4 0-129,12-1 0,7-4 0,7-3 0,6-11 129,3-6 129,2-13 0,5-6 129,-3-6 0,-1-13 0,-10-10 0,1-3 129,-16-7-258,-6-2 0,-11-1-258,-4-5-129,-13 3 0,-6-1-387,1 12-129,-8-12-903,16 20-2967,-6 13 258,4 5-516,16 7 129</inkml:trace>
          <inkml:trace contextRef="#ctx0" brushRef="#br1" timeOffset="51152.4898">15957 6891 7998,'-25'-20'4257,"7"22"-129,-10 7-258,5 7-1806,2 16-774,-8-5-645,9 13-129,3-4-129,8 5-258,5-4 0,4 2 129,9-5-129,11-2 387,-1-10-129,13-1 258,-3-14 129,10-2 0,-5-8 0,5-8-129,-9-14-129,2 0-258,-7-7-129,-14-9-645,3 9-774,-18-10-2838,1 1-516,-6 0-258,2 4-129</inkml:trace>
          <inkml:trace contextRef="#ctx0" brushRef="#br1" timeOffset="51464.4903">16135 6800 12126,'57'48'4773,"-20"-12"-387,2 3 258,-7-5-2709,20 21-903,-15-9-387,3 5-387,-14-1-258,-10-5-387,-3-1-129,-13-14-129,1-1-129,-1-29 129,0 20 0,0-20 129,11-20 387,12-7 258,4-12 387,14 4 129,-7-6 129,12 12 129,-14 1-129,9 15-129,-13 10 0,2 13-129,-12 22-258,0 18-258,-4 16-258,-8 11-3612,4 10-903,-1 5 0,-7-10-516,2-4-387</inkml:trace>
        </inkml:traceGroup>
      </inkml:traceGroup>
    </inkml:traceGroup>
    <inkml:traceGroup>
      <inkml:annotationXML>
        <emma:emma xmlns:emma="http://www.w3.org/2003/04/emma" version="1.0">
          <emma:interpretation id="{2A30945A-F080-4BB9-91EC-419351CD81D8}" emma:medium="tactile" emma:mode="ink">
            <msink:context xmlns:msink="http://schemas.microsoft.com/ink/2010/main" type="paragraph" rotatedBoundingBox="2995,8032 22252,8393 22210,10590 2953,102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4BBF07-ED4C-4EEB-898D-5D6729DE27DB}" emma:medium="tactile" emma:mode="ink">
              <msink:context xmlns:msink="http://schemas.microsoft.com/ink/2010/main" type="inkBullet" rotatedBoundingBox="2994,8032 5805,8084 5785,9141 2975,9088"/>
            </emma:interpretation>
            <emma:one-of disjunction-type="recognition" id="oneOf11">
              <emma:interpretation id="interp55" emma:lang="en-US" emma:confidence="0">
                <emma:literal>he</emma:literal>
              </emma:interpretation>
              <emma:interpretation id="interp56" emma:lang="en-US" emma:confidence="0">
                <emma:literal>is</emma:literal>
              </emma:interpretation>
              <emma:interpretation id="interp57" emma:lang="en-US" emma:confidence="0">
                <emma:literal>L</emma:literal>
              </emma:interpretation>
              <emma:interpretation id="interp58" emma:lang="en-US" emma:confidence="0">
                <emma:literal>h.</emma:literal>
              </emma:interpretation>
              <emma:interpretation id="interp59" emma:lang="en-US" emma:confidence="0">
                <emma:literal>hr</emma:literal>
              </emma:interpretation>
            </emma:one-of>
          </emma:emma>
        </inkml:annotationXML>
        <inkml:trace contextRef="#ctx0" brushRef="#br1" timeOffset="-44631.6784">-3816 7334 8514,'0'0'4257,"0"0"0,0 0-258,0 0-2322,0 0-645,0 0-129,14 25-387,-12 1-129,5 15 0,-5 9 0,5 12 0,-7 13-129,2 7-129,-2 3-129,0 0 129,0-1-129,0-6 129,-2-8-129,0-10 129,2-14-129,0-10 0,0-7 0,0-8 0,0-21 0,6 25 0,-6-25 0,0 0 0,10 16 0,-10-16 0,0 0 0,0 0 0,18 9 129,-18-9 0,27 0 0,-4 0 0,6 0 0,13-2-129,12-3 129,11-1 0,15 3-129,13-1 129,10 1-129,13-1 0,8 0 129,8 3 129,7-1-129,12 2 129,4-4-129,8 4 129,-3 0-129,0 0 0,-7 0 0,-3 0 0,-15 6-129,-14-1 0,-20 0 0,-19 1 129,-18-3-129,-16 3 0,-12-3 0,-13-3 0,-23 0-129,0 0 0,0 0 0,-4-19-129,-12 10-129,-9-7 0,4 1 0,-7-4 0,3-1 129,-2-5-129,4 2 258,-2 0-129,7 2 258,2-1-129,16 22 0,-21-26 0,21 26-129,0 0 129,0 0 0,0 0 129,0 0 0,0 19 129,0-19 0,21 36 258,-7-18 129,10 5-129,-7-5 129,6 5-129,-8-2 0,-5 4-387,-4 5-516,-15 4-3741,-9-4-129,-5 6-258,-7-6-387</inkml:trace>
      </inkml:traceGroup>
      <inkml:traceGroup>
        <inkml:annotationXML>
          <emma:emma xmlns:emma="http://www.w3.org/2003/04/emma" version="1.0">
            <emma:interpretation id="{EFD94D6D-9DF5-46D0-AE35-5A3D6232400B}" emma:medium="tactile" emma:mode="ink">
              <msink:context xmlns:msink="http://schemas.microsoft.com/ink/2010/main" type="line" rotatedBoundingBox="6373,8330 22247,8628 22210,10590 6337,10293"/>
            </emma:interpretation>
          </emma:emma>
        </inkml:annotationXML>
        <inkml:traceGroup>
          <inkml:annotationXML>
            <emma:emma xmlns:emma="http://www.w3.org/2003/04/emma" version="1.0">
              <emma:interpretation id="{F328BE81-0924-483B-AF58-C8B1A6ED7F30}" emma:medium="tactile" emma:mode="ink">
                <msink:context xmlns:msink="http://schemas.microsoft.com/ink/2010/main" type="inkWord" rotatedBoundingBox="6366,8740 8736,8785 8722,9539 6352,9495"/>
              </emma:interpretation>
              <emma:one-of disjunction-type="recognition" id="oneOf12">
                <emma:interpretation id="interp60" emma:lang="en-US" emma:confidence="1">
                  <emma:literal>Two</emma:literal>
                </emma:interpretation>
                <emma:interpretation id="interp61" emma:lang="en-US" emma:confidence="0">
                  <emma:literal>Two,</emma:literal>
                </emma:interpretation>
                <emma:interpretation id="interp62" emma:lang="en-US" emma:confidence="0">
                  <emma:literal>Twos</emma:literal>
                </emma:interpretation>
                <emma:interpretation id="interp63" emma:lang="en-US" emma:confidence="0">
                  <emma:literal>two</emma:literal>
                </emma:interpretation>
                <emma:interpretation id="interp64" emma:lang="en-US" emma:confidence="0">
                  <emma:literal>two,</emma:literal>
                </emma:interpretation>
              </emma:one-of>
            </emma:emma>
          </inkml:annotationXML>
          <inkml:trace contextRef="#ctx0" brushRef="#br1" timeOffset="-44023.2769">-445 8056 6966,'0'0'4386,"21"-4"129,11 4-258,18 7-2193,-9-7-258,27 4-129,-6-4-516,18 0-387,-5-2-258,5 2-129,-4-2-258,-8 1-387,-4 1-387,-21 0-1161,3 0-2709,-21 5 0,-25-5-258,0 0-387</inkml:trace>
          <inkml:trace contextRef="#ctx0" brushRef="#br1" timeOffset="-43742.4768">5 8115 10836,'0'0'4515,"-9"17"129,9-17-258,4 43-2709,-4-22-903,3 18 0,-3-3 0,7 10-258,0 2-258,4 2 0,0 0-129,1 0 0,-1-6 0,0-1-129,1 0-258,-5-11-129,4 7-387,-11-18-1290,2 4-2580,-2-4 129,0-21-387,3 25-129</inkml:trace>
          <inkml:trace contextRef="#ctx0" brushRef="#br1" timeOffset="-43165.2754">640 8442 9804,'-25'-7'4644,"-7"7"-129,32 0-258,-28 26-2451,12-11-1032,10 8-258,-1-4-129,7 6 0,0-2-258,0-1-129,9 1-129,2-7-129,5 3 0,-16-19-129,32 24 129,-32-24 0,32 10 129,-32-10 129,27-2 129,-11-6 129,-6-8 129,-10 16 0,25-38 0,-9 20 0,-5-1-129,3 3-129,-14 16 0,23-20-129,-23 20 0,27 0 0,-27 0 0,30 13 0,-12 1 129,1 5 0,3 1 0,1 1 0,-2-3 0,1 0 129,-5-4 0,1-1 0,-18-13 0,30 7 0,-30-7 129,22-13 0,-15-8-129,2-2 129,-4-11-129,-1-2-129,-4-4-129,-2-1-129,-7 2-258,-9-1-258,6 15-645,-20-3-2193,10 14-1419,-1 8-129,0 6 0,7 8-645</inkml:trace>
          <inkml:trace contextRef="#ctx0" brushRef="#br1" timeOffset="-42744.075">1732 8474 10707,'-14'-21'4386,"-25"-10"0,19 26-387,-8 5-2322,-4 0-1032,10 12-129,-2 6-258,4 7 0,2 4 0,8 3-258,2 1 258,8 3-258,6-2 129,12-2-129,5-4 258,10-3-129,1-11 258,9-1-129,-2-13 258,5 0-129,-7-13 258,4-8-129,-11-13 0,0 0-129,-14-8-129,-6-1 0,-12-3-258,-3 3-129,-15 7-387,-14 3-258,3 20-903,-20 1-3225,4 10 258,-1 2-516,3 12-129</inkml:trace>
        </inkml:traceGroup>
        <inkml:traceGroup>
          <inkml:annotationXML>
            <emma:emma xmlns:emma="http://www.w3.org/2003/04/emma" version="1.0">
              <emma:interpretation id="{85D90A94-0DF0-4CED-8600-0BA0F67800DA}" emma:medium="tactile" emma:mode="ink">
                <msink:context xmlns:msink="http://schemas.microsoft.com/ink/2010/main" type="inkWord" rotatedBoundingBox="9504,8474 12851,8537 12822,10096 9475,10033"/>
              </emma:interpretation>
              <emma:one-of disjunction-type="recognition" id="oneOf13">
                <emma:interpretation id="interp65" emma:lang="en-US" emma:confidence="1">
                  <emma:literal>input</emma:literal>
                </emma:interpretation>
                <emma:interpretation id="interp66" emma:lang="en-US" emma:confidence="0">
                  <emma:literal>inputs</emma:literal>
                </emma:interpretation>
                <emma:interpretation id="interp67" emma:lang="en-US" emma:confidence="0">
                  <emma:literal>•Input</emma:literal>
                </emma:interpretation>
                <emma:interpretation id="interp68" emma:lang="en-US" emma:confidence="0">
                  <emma:literal>impute</emma:literal>
                </emma:interpretation>
                <emma:interpretation id="interp69" emma:lang="en-US" emma:confidence="0">
                  <emma:literal>inkpot</emma:literal>
                </emma:interpretation>
              </emma:one-of>
            </emma:emma>
          </inkml:annotationXML>
          <inkml:trace contextRef="#ctx0" brushRef="#br1" timeOffset="-42104.474">2703 8360 6192,'-7'-23'3999,"-5"-6"-1161,12 29-903,0 0-3483,0 0-1032,18 6-1032,-18-6-258</inkml:trace>
          <inkml:trace contextRef="#ctx0" brushRef="#br1" timeOffset="-42276.0743">2759 8488 9675,'0'0'4644,"0"0"-516,17 9 0,-15 11-2064,-2 1-1419,9 9-258,-4 6-258,-3-3-903,7 12-1677,-2-4-1419,-7-11-516,0 0-129,-11-14-258</inkml:trace>
          <inkml:trace contextRef="#ctx0" brushRef="#br1" timeOffset="-41667.6732">3066 8486 11223,'27'0'4386,"3"20"0,-30-20-258,20 34-3096,-1-2-258,-6-2-258,3 4-258,-4 7-516,-6-9-516,3 5 0,-9-14 129,3 0 0,-3-23 258,0 0 0,0 0 387,0-25 387,9-1 387,-7-15 129,10 5-258,-3-10 0,7 10 0,-2-5-258,4 13 0,-4 0-258,6 10 258,-4 4-258,3 12 0,1 2 0,0 16-129,-1 7 129,4 5-258,2 13-258,-7-5-387,12 19-1032,-16-12-2580,4-8 0,4-5-258,-3-12-129</inkml:trace>
          <inkml:trace contextRef="#ctx0" brushRef="#br1" timeOffset="-41152.8723">3913 8623 7482,'27'-90'4386,"-4"58"-258,12 16 0,12 12-1677,-12-1-903,20 10-387,-16 9-516,8 8-258,-13-1 0,-4 4-129,-9-7 129,-5-1-129,-16-17 129,0 23-129,-16-19 129,-16-2-258,-9-2-129,-12 0-387,-1 0-516,-20-11-1161,15 2-2451,0 2 129,4-2-387,16 7 0</inkml:trace>
          <inkml:trace contextRef="#ctx0" brushRef="#br1" timeOffset="-41402.4727">3881 8529 13029,'11'-48'4644,"-11"48"-129,1-20 129,-1 20-2967,8 13-903,0 14-129,-4 5-258,3 14-129,-3 12 129,3 15-129,-4 9-258,-1 7 0,2 7-258,-4-7-129,7 0-258,-7-19 0,9-5-129,-9-29-258,12-2-774,-12-34-1419,0 0-1032,5-22-258,-5-15 129,2-6-129</inkml:trace>
          <inkml:trace contextRef="#ctx0" brushRef="#br1" timeOffset="-40716.0715">4657 8511 12642,'24'0'4386,"-24"0"-258,-3 20 0,3-20-3483,-11 32-258,2-11 0,6 6-129,-3 1-258,5-1-258,1 3-129,0-8-129,0 1 129,0-23 0,19 21 258,-3-21 129,4-4 258,3-8 129,-2-13 258,9 6 129,-6-12-129,6 10-129,-9-6 0,4 9-258,-2 1 0,2 6-129,0 6-129,5 5 0,-1 7 0,1 9-258,6 10-258,-8-2-387,13 15-1419,-11-9-1935,-3-5-129,0-7-129,-4-15-387</inkml:trace>
          <inkml:trace contextRef="#ctx0" brushRef="#br1" timeOffset="-40279.2708">5450 8429 9417,'18'-25'4257,"10"20"0,17 5-387,3 0-1548,17 0-3612,21 5-2064,-3-5-387,21 6-387,-1-6-516</inkml:trace>
          <inkml:trace contextRef="#ctx0" brushRef="#br1" timeOffset="-40466.471">5638 7965 15609,'0'-89'4773,"0"61"0,0 12-387,0 16-3483,13 30-387,-2 13-258,-6 8 0,4 17 0,0 8-129,0 11 0,-2 2-129,-6 0-387,5 4-258,-6-20-903,0 9-1161,0-22-2193,-4-12 387,-6-16-516,-1-14-258</inkml:trace>
        </inkml:traceGroup>
        <inkml:traceGroup>
          <inkml:annotationXML>
            <emma:emma xmlns:emma="http://www.w3.org/2003/04/emma" version="1.0">
              <emma:interpretation id="{68306AD6-E08C-4239-B123-8E9352B6BA8B}" emma:medium="tactile" emma:mode="ink">
                <msink:context xmlns:msink="http://schemas.microsoft.com/ink/2010/main" type="inkWord" rotatedBoundingBox="13516,8543 17029,8609 16994,10493 13481,10427"/>
              </emma:interpretation>
              <emma:one-of disjunction-type="recognition" id="oneOf14">
                <emma:interpretation id="interp70" emma:lang="en-US" emma:confidence="1">
                  <emma:literal>single</emma:literal>
                </emma:interpretation>
                <emma:interpretation id="interp71" emma:lang="en-US" emma:confidence="0">
                  <emma:literal>Single</emma:literal>
                </emma:interpretation>
                <emma:interpretation id="interp72" emma:lang="en-US" emma:confidence="0">
                  <emma:literal>singe</emma:literal>
                </emma:interpretation>
                <emma:interpretation id="interp73" emma:lang="en-US" emma:confidence="0">
                  <emma:literal>shingle</emma:literal>
                </emma:interpretation>
                <emma:interpretation id="interp74" emma:lang="en-US" emma:confidence="0">
                  <emma:literal>singly</emma:literal>
                </emma:interpretation>
              </emma:one-of>
            </emma:emma>
          </inkml:annotationXML>
          <inkml:trace contextRef="#ctx0" brushRef="#br1" timeOffset="62337.7095">6891 8442 9933,'21'-30'4644,"-21"30"-258,14-25-645,-14 9-1290,0 16-903,0 0-516,0 0-387,-25-13-129,8 13-258,-7 6-129,0 2 0,-5 5-258,1-1 129,3 1-129,3-1-129,6 1 258,16-13-129,-14 21 0,14-21 0,5 20 129,13-11-129,7-1 258,5 3-129,8 0 129,4-1-129,5 5 129,1-1-129,0 4 258,-2 1-129,-5 3 0,-6 1 129,-8 0-129,-7 2 129,-13-2-129,-7 2 129,-11-6-129,-10 1 129,-11-6-129,-4-3 0,-8-4 0,-1-7 0,-1 0-129,3-7 129,2-7-129,4-2 0,3-2 0,4 0 0,7 2-129,3 2-129,20 14-129,-26-22-258,26 22-387,0 0-1419,0 0-2193,0 0 258,0 0-516,10-10 258</inkml:trace>
          <inkml:trace contextRef="#ctx0" brushRef="#br1" timeOffset="62805.7103">7357 8203 10965,'26'-64'4128,"-13"38"0,6 15-516,1 6-2580,-20 5-2322,30 21-2193,-24-3-387,2 19-258,-8-3-258</inkml:trace>
          <inkml:trace contextRef="#ctx0" brushRef="#br1" timeOffset="62602.9099">7380 8492 13674,'0'0'4644,"0"0"-258,16 0 258,-2 12-3483,-10 4-516,8 13 0,-3 1-258,2 5-516,1 6-129,-8-7-645,12 12-1677,-11-14-1806,-5-9-129,0-7-387,0-16 129</inkml:trace>
          <inkml:trace contextRef="#ctx0" brushRef="#br1" timeOffset="63273.711">7773 8493 13674,'0'0'4515,"0"0"-258,21 18 129,-8 5-3483,-6 2-387,5 9-258,-3 2 129,-2-1-387,-1 4-258,-6-5-129,3 2-129,-3-13 129,0-2 0,0-21 0,0 0 0,0 0 258,-9-19 258,9-8 258,4-10 0,7 5 0,-3-8 0,7 10 0,-3 0 0,2 9-129,1-1 129,2 10-258,-1 3 0,2 4 0,0 3 0,3 2 0,1 2-129,1 8 129,3 4-258,1 6 0,7 8-258,-6-3-387,19 18-645,-15-14-1806,12 3-1161,8-4-258,-1-8 0,8-6-387</inkml:trace>
          <inkml:trace contextRef="#ctx0" brushRef="#br1" timeOffset="63835.3121">8815 8643 11610,'16'-84'4515,"-25"47"129,-14 5-129,-3 18-2193,-19-9-1161,13 19-258,-7 0-387,9 6-258,1 11 129,8 6-387,5 3 258,5 4-258,6 4 129,3 2-258,2 4 129,2-2-129,10 0 0,4-8 0,2-1-129,4-12 129,1-8 0,2-5 129,-1-9 0,1-12 0,-1-4 129,-3-4 0,0-1 0,-3 5 0,-4 4 0,-3 3-129,-11 18 0,19-16 0,-19 16-129,16 11 129,-7 14-129,-2 12 129,2 16 0,2 20 129,-2 11 0,3 16 0,-1 5-129,2 5 258,-3 0-129,3-1 0,-3-13-129,1-13 0,-4-17 0,0-13 258,-3-13-129,-4-14 0,-6-10-129,-10-9 129,-7-7 0,-5-1 0,-6-12 0,-7-5-129,-7-7 0,-2-5 0,2-4-129,-2-8-258,10 1-129,-5-9-387,20 13-1290,-3-10-2451,10 3 0,9 1-258,5 2-258</inkml:trace>
          <inkml:trace contextRef="#ctx0" brushRef="#br1" timeOffset="64162.9127">9031 8054 13287,'3'-92'4515,"1"52"-129,1 14 129,11 20-3096,-16 6-645,18 36-387,-9 10-129,1 16 0,-1 11-129,4 13 0,-3 3 129,1 1-258,2-1 0,-3-10-387,6 2-129,-9-24-1419,11 2-2451,-4-13-258,2-12-129,4-5-129</inkml:trace>
          <inkml:trace contextRef="#ctx0" brushRef="#br1" timeOffset="64537.3133">9719 8751 11868,'55'-16'4644,"-28"7"-387,5 2 129,9 6-2838,-13-14-774,11 5-258,-7-8-129,4-2-129,-8-5-129,-3-1 129,-7-5-258,-7 3 258,-11 0-387,-7 3 258,-15 5-258,-8 8 258,-6 8-129,-4 4-129,-1 11 258,0 8-258,3 12 258,5 4-258,9 10 258,8 3-258,11 3 0,5-1-129,21 2 0,10-11-129,15 5-516,0-25-1419,18 2-2193,9-9 129,2-10-387,10-2-129</inkml:trace>
        </inkml:traceGroup>
        <inkml:traceGroup>
          <inkml:annotationXML>
            <emma:emma xmlns:emma="http://www.w3.org/2003/04/emma" version="1.0">
              <emma:interpretation id="{2A18F180-5CFC-4BF0-897D-4152288A454B}" emma:medium="tactile" emma:mode="ink">
                <msink:context xmlns:msink="http://schemas.microsoft.com/ink/2010/main" type="inkWord" rotatedBoundingBox="17772,8544 22247,8628 22219,10107 17744,10024"/>
              </emma:interpretation>
              <emma:one-of disjunction-type="recognition" id="oneOf15">
                <emma:interpretation id="interp75" emma:lang="en-US" emma:confidence="1">
                  <emma:literal>output</emma:literal>
                </emma:interpretation>
                <emma:interpretation id="interp76" emma:lang="en-US" emma:confidence="0">
                  <emma:literal>output +</emma:literal>
                </emma:interpretation>
                <emma:interpretation id="interp77" emma:lang="en-US" emma:confidence="0">
                  <emma:literal>out put</emma:literal>
                </emma:interpretation>
                <emma:interpretation id="interp78" emma:lang="en-US" emma:confidence="0">
                  <emma:literal>Output +</emma:literal>
                </emma:interpretation>
                <emma:interpretation id="interp79" emma:lang="en-US" emma:confidence="0">
                  <emma:literal>on put</emma:literal>
                </emma:interpretation>
              </emma:one-of>
            </emma:emma>
          </inkml:annotationXML>
          <inkml:trace contextRef="#ctx0" brushRef="#br1" timeOffset="65114.5144">11238 8598 7740,'27'-41'4386,"-27"20"129,-11 3-387,-12 6-774,-13-6-1677,10 16-645,-13 1-387,5 4-258,-5 11 0,7 11-258,0 4 129,8 8-129,7 4 0,11 5-129,6 2 0,6-3 129,13-3 0,10-2 0,3-8 0,7-9 129,-4-14 129,6-8-129,-5-4 129,-1-13-129,-6-11 129,-4-5-258,-6-9 129,-4-2-129,-10 1 0,-5-3-129,0 4-129,-16 4 0,2 7-387,-15 1-258,13 22-1677,-12-2-2193,3 9-258,0 0 0,5 7-387</inkml:trace>
          <inkml:trace contextRef="#ctx0" brushRef="#br1" timeOffset="65582.5152">11702 8591 10836,'11'-21'4515,"-11"21"129,0 0-387,-11-5-1935,11 5-1419,-16 17-387,13 3-258,-6-1 0,3 6-129,3 4 0,3-4-129,0 1-129,0-4 129,7-1-129,-7-21 0,16 21 0,-16-21 0,25 0 129,-7-1 129,0-15 0,3-2 0,0-3 129,4-3-129,-4 0 129,4 0 0,-5 1-129,1 5 0,-3 6-129,0 5 0,0 7 0,-2 2 0,0 15-129,-4 7-129,4 11-258,-5-5-258,10 17-387,-14-21-1032,11 1-2322,0-6 0,0-12-258,3-9-258</inkml:trace>
          <inkml:trace contextRef="#ctx0" brushRef="#br1" timeOffset="66206.5159">12387 8556 6966,'13'-29'4386,"8"22"0,14 7-129,8 0-1806,7-2-516,23 2-645,-4-3-516,13 1-129,-7-5-258,0 5 129,-13-5-129,-5 5 0,-20-1 0,-7 3 0,-30 0 0,22 17-258,-22 1 258,0 11-258,0 6 0,0 13 129,0 9-258,0 13 0,0 8 0,0 2-129,0 5-129,0-3 129,0-2-258,0-16-129,1-5-129,-1-24-129,0-3-645,0-32-2967,-14 6 0,14-6-516,-19-39 258</inkml:trace>
          <inkml:trace contextRef="#ctx0" brushRef="#br1" timeOffset="65847.7156">12501 8091 10836,'20'-85'4773,"-17"60"-129,-3 25-129,0 0-1806,0 0-1290,0 34-387,0-4-258,4 18-258,-3 4 0,7 14-129,-3 3-129,6 7-258,-3 4 0,1-1-258,2 6-258,-9-14-516,8 11-387,-11-34-1548,-1 0-1935,-7-18 129,9-30-387,-20 13-129</inkml:trace>
          <inkml:trace contextRef="#ctx0" brushRef="#br1" timeOffset="66471.7163">13140 8493 11223,'81'-87'4773,"-31"62"-387,0 13 129,-9 5-2967,16 14-387,-14 5-387,-1 17-387,-12-1 0,-3 4-258,-13-3 129,-5-1-129,-9-6 129,-12-5-258,-17-6 0,-8-6 0,-7-3-129,-10-2-258,1 0-258,-13-12-1032,18 5-2967,-4-1 129,11 1-387,11 4 129</inkml:trace>
          <inkml:trace contextRef="#ctx0" brushRef="#br1" timeOffset="66892.9171">13817 8527 11352,'4'-18'4515,"-4"18"0,-6-17-258,6 17-2838,0 0-774,-16 12-129,16 8-387,0-3 0,0 8-129,0 2 0,0-2-129,0-2-129,4-3 129,3-4 0,-7-16 0,21 12 0,-5-12 258,2-7 0,4-7 129,-1-8 0,4 1 129,-2-4-129,2 7 0,-4-1-129,1 6 0,-3 6-129,-1 7 0,2 2-129,-3 12 0,3 11-129,-1 0-258,8 12-387,-11-13-1032,16 0-2451,-2 0 0,-1-14-387,6-6-129</inkml:trace>
          <inkml:trace contextRef="#ctx0" brushRef="#br1" timeOffset="67360.9181">14591 8456 8772,'-23'-25'4644,"14"-2"0,9 27-129,39-3-1677,-12-4-903,26 7-645,1-4-258,27 4-387,7-5-258,13-2-387,7 7-774,-12-6-3741,-1-4-258,-19-1-129,-24-5-387</inkml:trace>
          <inkml:trace contextRef="#ctx0" brushRef="#br1" timeOffset="67189.318">14746 8081 12255,'0'-102'4773,"-7"63"-387,5 16 129,2 23-2709,0 0-903,0 30-129,0 8-387,7 20 0,-2 6-129,4 16 0,-3 4-129,-1 5-129,-2 2-129,-3-9-258,2-1-129,-2-20-258,0-2 258,-7-24-387,7-1-387,0-34-774,0 0-1032,0 0-1032,-3-39-387,-3 7 129,-10-14-387</inkml:trace>
        </inkml:traceGroup>
      </inkml:traceGroup>
    </inkml:traceGroup>
    <inkml:traceGroup>
      <inkml:annotationXML>
        <emma:emma xmlns:emma="http://www.w3.org/2003/04/emma" version="1.0">
          <emma:interpretation id="{EBE81C69-AD63-4907-A4F8-993DCAAB95F3}" emma:medium="tactile" emma:mode="ink">
            <msink:context xmlns:msink="http://schemas.microsoft.com/ink/2010/main" type="paragraph" rotatedBoundingBox="6935,9875 12787,10069 12740,11485 6888,112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E2C5AE-3D6D-4DCF-97D2-D273654DEECE}" emma:medium="tactile" emma:mode="ink">
              <msink:context xmlns:msink="http://schemas.microsoft.com/ink/2010/main" type="line" rotatedBoundingBox="6935,9875 12787,10069 12740,11485 6888,11290"/>
            </emma:interpretation>
          </emma:emma>
        </inkml:annotationXML>
        <inkml:traceGroup>
          <inkml:annotationXML>
            <emma:emma xmlns:emma="http://www.w3.org/2003/04/emma" version="1.0">
              <emma:interpretation id="{13C7C742-5F5C-4605-9278-5EF83AC7F7D7}" emma:medium="tactile" emma:mode="ink">
                <msink:context xmlns:msink="http://schemas.microsoft.com/ink/2010/main" type="inkWord" rotatedBoundingBox="6935,9875 9091,9946 9044,11362 6888,11290"/>
              </emma:interpretation>
              <emma:one-of disjunction-type="recognition" id="oneOf16">
                <emma:interpretation id="interp80" emma:lang="en-US" emma:confidence="0">
                  <emma:literal>to</emma:literal>
                </emma:interpretation>
                <emma:interpretation id="interp81" emma:lang="en-US" emma:confidence="0">
                  <emma:literal>he</emma:literal>
                </emma:interpretation>
                <emma:interpretation id="interp82" emma:lang="en-US" emma:confidence="0">
                  <emma:literal>#</emma:literal>
                </emma:interpretation>
                <emma:interpretation id="interp83" emma:lang="en-US" emma:confidence="0">
                  <emma:literal>t</emma:literal>
                </emma:interpretation>
                <emma:interpretation id="interp84" emma:lang="en-US" emma:confidence="0">
                  <emma:literal>1.</emma:literal>
                </emma:interpretation>
              </emma:one-of>
            </emma:emma>
          </inkml:annotationXML>
          <inkml:trace contextRef="#ctx0" brushRef="#br1" timeOffset="-29874.0525">151 9194 7482,'0'0'4257,"0"0"0,0 0-258,0 0-1806,0-16-774,0 16-645,0 0 129,0 0-387,0 0-129,0 0 0,0 0 0,0 0 0,0 0-129,0 0 129,0 0-129,0 0 0,0 0 0,0 0-129,0 0 0,0 0 0,0 0-129,0 0 129,-2 9-129,2-9 129,-3 16-129,3-16 129,-2 29-129,-2-10 129,1 4 0,-1 6 0,-1 5 0,1 5 0,-1 2 129,1 7-258,3 1 129,1 7 0,0 1 0,0 5 0,0 0 0,0 4-129,0 1 0,0 5 0,0-5 0,0 1 129,0-4-129,1-5 0,1-4 0,2-4 129,-3-4-129,3-8 0,0-6 0,-1-4 129,-1-4-129,-2-6 129,0-19-129,2 25 0,-2-25 129,0 0-129,0 0 129,0 0 0,0 0-129,0 0 129,0 0 0,0 0-129,0 0 129,0 0-129,0 0 0,0 0 0,0 0 129,0 0-129,16 0-129,-16 0 129,0 0-129,16-3 0,-16 3-129,0 0-129,19-4-387,-19 4-516,20-14-2967,-20 14-516,21-14 0,-21 14-516</inkml:trace>
          <inkml:trace contextRef="#ctx0" brushRef="#br1" timeOffset="-28953.6508">186 10493 8127,'-37'0'3999,"37"0"0,-30-7 0,12 0-2322,18 7-387,-18-8-387,18 8 129,0 0-387,0 0-129,0 0-258,0 0 0,0 0-129,18-12 0,3 10 0,10 2 0,11 0-129,10 0 129,7 0 0,10 4 0,2 1-129,7 2 129,1 0 0,3 4 0,-2-4-129,0 4 258,0-2-129,5 1 129,6-2-129,12 0 129,4-4 0,8 1-129,1-5 129,3 0-129,-3 0 0,-8 0-129,-8-1 129,-18 1-129,-17-2 129,-15 2-129,-14-2-129,-17-2 0,-19 4 0,0-19 0,0 19-129,-32-29 0,6 12 129,-6-7-129,-2 7 0,-2-5 129,4 5 0,2 1 0,2 3 129,4 4-129,7 2 0,1 4 0,16 3 129,-16 0 0,16 0 0,0 0 129,21 16 0,4 0 258,0-4-129,10 9 0,-1-3 129,2 2-129,-8-4 0,-3 5 0,-14 2-129,-11-1-774,-4 6-3483,-22 2-516,-14-1 0,-2 6-387</inkml:trace>
        </inkml:traceGroup>
        <inkml:traceGroup>
          <inkml:annotationXML>
            <emma:emma xmlns:emma="http://www.w3.org/2003/04/emma" version="1.0">
              <emma:interpretation id="{7685F580-7C77-4173-88FF-267A425D93D6}" emma:medium="tactile" emma:mode="ink">
                <msink:context xmlns:msink="http://schemas.microsoft.com/ink/2010/main" type="inkWord" rotatedBoundingBox="9804,10479 12770,10578 12741,11452 9775,11353"/>
              </emma:interpretation>
              <emma:one-of disjunction-type="recognition" id="oneOf17">
                <emma:interpretation id="interp85" emma:lang="en-US" emma:confidence="0">
                  <emma:literal>and</emma:literal>
                </emma:interpretation>
                <emma:interpretation id="interp86" emma:lang="en-US" emma:confidence="0">
                  <emma:literal>AND</emma:literal>
                </emma:interpretation>
                <emma:interpretation id="interp87" emma:lang="en-US" emma:confidence="0">
                  <emma:literal>And</emma:literal>
                </emma:interpretation>
                <emma:interpretation id="interp88" emma:lang="en-US" emma:confidence="0">
                  <emma:literal>AnD</emma:literal>
                </emma:interpretation>
                <emma:interpretation id="interp89" emma:lang="en-US" emma:confidence="0">
                  <emma:literal>ADD</emma:literal>
                </emma:interpretation>
              </emma:one-of>
            </emma:emma>
          </inkml:annotationXML>
          <inkml:trace contextRef="#ctx0" brushRef="#br1" timeOffset="-27097.2476">3180 10109 10191,'0'-56'4386,"0"32"129,0 8-387,0 16-2064,-7-20-774,7 20-516,0 0-258,-5 27-129,-1 3-129,1 13-129,-4 6 0,0 10 0,-1 7 0,-1 0-129,-2 0 0,-1-8 129,0-6-129,-2-9 0,2-8 0,0-8 0,1-8 129,13-19-129,-23 23-129,23-23 129,-16 0 0,16 0-129,-11-21 129,9-4-129,2-7 0,0-10 129,8-10 129,6-12-129,0-7 129,7 0 0,-1-1 0,5 5 0,-6 3 129,3 10-129,-8 10 129,0 15 0,-5 6 0,-9 23-129,13-23 129,-13 23-129,0 0 0,0 0 0,0 0 0,0 0 0,21 13-129,-21-13 0,21 32 129,-5-6 0,0 5 0,6 8 0,-3 5 0,3 8 0,-3 3-129,4 2 129,-1 2 0,1-2-129,-2-4 0,0-5 130,1-7-260,-3-6 130,1-4-129,-6-8-258,6 0-387,-20-23-387,25 25-2193,-25-25-1548,0 0 258,0 0-387,-22 0 0</inkml:trace>
          <inkml:trace contextRef="#ctx0" brushRef="#br1" timeOffset="-26910.0473">3145 10415 8772,'30'-20'3483,"-14"11"129,18 9-516,-2 0-3096,7 0-2838,12 0-387,-6-5-129,15 3-645</inkml:trace>
          <inkml:trace contextRef="#ctx0" brushRef="#br1" timeOffset="-26348.4463">4078 10009 13803,'6'-16'4515,"-6"16"-129,-9 18 0,9 12-3354,-7 0-516,5 13 0,-5 1 0,3 10-258,-1-3 0,1 1-129,1-8-129,-2-4 129,1-10-129,0-9 129,4-21-129,0 0 0,-19 5 0,14-17 0,-1-15 129,3-5-258,3-5 129,0-6 0,0 1 0,1-1-129,7 4 258,2 5-258,1 5 258,3 12-129,4 6 0,3 11 0,4 7 129,7 20-129,2 10 0,5 11 129,2 7 0,0 4-129,-2 3 129,-2-3 0,-3-6-129,-5-6 0,-6-14 129,-4-4 129,-19-29-129,27 18 258,-27-18-129,20-29 0,-15-6-128,2-10-130,-3-14 0,-1-6 0,-1-10 0,-2-2 0,0 5 0,-2 0 0,0 17-259,-7 0-902,9 19-3225,0 12-516,0 24 0,0 0-258</inkml:trace>
          <inkml:trace contextRef="#ctx0" brushRef="#br1" timeOffset="-25677.6451">5224 9867 9804,'0'0'4644,"18"-9"-258,3 9-387,11 0-1548,14 12-1161,-5 2-129,20 17-387,-6 1-129,11 12-258,-6 6-129,4 7 0,-5 0-129,-6 2 0,-6-1 0,-10-1 129,-9-5-129,-8-6 129,-13-3-129,-7-2 129,-16-6-129,-12 1 129,-15-8-129,-9-1 0,-8-6-129,-8-5-129,-1-5-129,-6-9-258,9 1 0,-3-8-516,21 3-1548,-2-10-2193,9-1 387,9 1-516,9-2 258</inkml:trace>
          <inkml:trace contextRef="#ctx0" brushRef="#br1" timeOffset="-26052.0458">5582 10014 13803,'0'0'4515,"-17"-9"0,17 9-129,-16 25-2709,13 13-1032,-4 3-258,5 12-129,-3 4 0,5 5 0,0-1-258,3-6-129,6-5-258,-4-10-129,8-2-258,-13-20-774,11-2-2451,-11-16-516,0 0 0,-9-16-258</inkml:trace>
        </inkml:traceGroup>
      </inkml:traceGroup>
    </inkml:traceGroup>
    <inkml:traceGroup>
      <inkml:annotationXML>
        <emma:emma xmlns:emma="http://www.w3.org/2003/04/emma" version="1.0">
          <emma:interpretation id="{B2E921BA-C92D-46F1-BCEA-D0953A2E02F6}" emma:medium="tactile" emma:mode="ink">
            <msink:context xmlns:msink="http://schemas.microsoft.com/ink/2010/main" type="paragraph" rotatedBoundingBox="6855,11052 12243,11476 12094,13363 6706,129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267DAF6-E009-4728-BB5B-7DE9F9967649}" emma:medium="tactile" emma:mode="ink">
              <msink:context xmlns:msink="http://schemas.microsoft.com/ink/2010/main" type="inkBullet" rotatedBoundingBox="6854,11052 9376,11250 9227,13137 6706,12939"/>
            </emma:interpretation>
            <emma:one-of disjunction-type="recognition" id="oneOf18">
              <emma:interpretation id="interp90" emma:lang="en-US" emma:confidence="0">
                <emma:literal>he</emma:literal>
              </emma:interpretation>
              <emma:interpretation id="interp91" emma:lang="en-US" emma:confidence="0">
                <emma:literal>be</emma:literal>
              </emma:interpretation>
              <emma:interpretation id="interp92" emma:lang="en-US" emma:confidence="0">
                <emma:literal>.</emma:literal>
              </emma:interpretation>
              <emma:interpretation id="interp93" emma:lang="en-US" emma:confidence="0">
                <emma:literal>L</emma:literal>
              </emma:interpretation>
              <emma:interpretation id="interp94" emma:lang="en-US" emma:confidence="0">
                <emma:literal>la</emma:literal>
              </emma:interpretation>
            </emma:one-of>
          </emma:emma>
        </inkml:annotationXML>
        <inkml:trace contextRef="#ctx0" brushRef="#br1" timeOffset="-21496.8378">44 10409 9030,'0'-30'3999,"0"30"258,0 0-774,0-25-1419,0 25-645,0 0-387,0 0-387,0 0 0,6 23-129,-5-5 0,6 16 0,-1 0-129,3 15 0,-6 5 129,4 12-387,-5 5 0,0 14 0,-2 11 129,-5 16-129,-8 7 0,4 9 129,-1 2 0,2 4-129,1-4 0,4-6 0,1-15 0,2-15-129,0-18 129,2-13-258,1-14 0,1-9 258,1-14-129,-1-8 129,-4-18-129,0 0 129,18 18-129,-18-18 0,17 2 0,-17-2 0,22 0 0,-5 0 0,3 0 0,8 0-129,12-2 129,11-5 0,13-4 0,14-1 0,13-3 0,12 1 0,13-2 0,10 4-129,9 1 129,10 6 0,0 3 0,3 2 0,-4 0 0,-3 2 0,-6 1 0,-11 4 0,-13-1 0,-17 1 0,-14 0 0,-16-2 0,-14 1 0,-13-1 0,-10 0-129,-27-5 0,16 4-129,-16-4 0,-11 0-129,-8-11-258,3 6-258,-9-17-258,25 22-387,-43-42-645,32 22-129,-14-19 0,18 12 129,-12-10 129,12 10 258,-9-3 903,5 7 645,0 7 1032,-1 0 645,12 16 129,-16-7 258,16 7-129,0 0 0,0 16-129,0-16-129,18 30-387,-4-14-129,14 13-129,-5-6-258,11 7 129,-5-5-387,1 5 129,-9-5 0,-5 5-258,-12 2-129,-6-3-516,-10 19-1935,-15-11-2064,-9 0 129,-1 4-516,-4-2-258</inkml:trace>
      </inkml:traceGroup>
      <inkml:traceGroup>
        <inkml:annotationXML>
          <emma:emma xmlns:emma="http://www.w3.org/2003/04/emma" version="1.0">
            <emma:interpretation id="{E3237EC6-19FE-4A74-8114-9FA9CBA6A1C9}" emma:medium="tactile" emma:mode="ink">
              <msink:context xmlns:msink="http://schemas.microsoft.com/ink/2010/main" type="line" rotatedBoundingBox="10332,12217 12173,12362 12097,13328 10256,13183"/>
            </emma:interpretation>
          </emma:emma>
        </inkml:annotationXML>
        <inkml:traceGroup>
          <inkml:annotationXML>
            <emma:emma xmlns:emma="http://www.w3.org/2003/04/emma" version="1.0">
              <emma:interpretation id="{4FCD8C1A-2F99-4B05-805B-765A0D9CA2C3}" emma:medium="tactile" emma:mode="ink">
                <msink:context xmlns:msink="http://schemas.microsoft.com/ink/2010/main" type="inkWord" rotatedBoundingBox="10332,12217 12173,12362 12097,13328 10256,13183"/>
              </emma:interpretation>
              <emma:one-of disjunction-type="recognition" id="oneOf19">
                <emma:interpretation id="interp95" emma:lang="en-US" emma:confidence="1">
                  <emma:literal>OR</emma:literal>
                </emma:interpretation>
                <emma:interpretation id="interp96" emma:lang="en-US" emma:confidence="0">
                  <emma:literal>OP,</emma:literal>
                </emma:interpretation>
                <emma:interpretation id="interp97" emma:lang="en-US" emma:confidence="0">
                  <emma:literal>OP.</emma:literal>
                </emma:interpretation>
                <emma:interpretation id="interp98" emma:lang="en-US" emma:confidence="0">
                  <emma:literal>0P,</emma:literal>
                </emma:interpretation>
                <emma:interpretation id="interp99" emma:lang="en-US" emma:confidence="0">
                  <emma:literal>OPP</emma:literal>
                </emma:interpretation>
              </emma:one-of>
            </emma:emma>
          </inkml:annotationXML>
          <inkml:trace contextRef="#ctx0" brushRef="#br1" timeOffset="-20732.4364">3851 11697 8772,'-38'-44'3999,"3"28"258,3 10-516,-9 6-1935,-7 9-516,16 20-258,-9-1-258,12 18-387,-1 6-129,11 8-129,3 6 129,10 7-258,6 2 129,0 1-258,18-1 129,5-6 0,11-6 129,9-8 0,1-12 129,10-8 129,-5-17 0,7-7 0,-7-11 0,5-9 129,-12-18-129,3-5-129,-11-14 129,-1-4-129,-8-11 0,-2-3-129,-8-7 129,-5-3 0,-8-1-129,-2 2 0,-9 4-129,-10 8 0,-6 9-129,-9 10 129,-2 15-387,-10 7-258,11 20-258,-17 0-1032,25 17-1935,-8 6-774,10 5 0,9 4-516,10-3 258</inkml:trace>
          <inkml:trace contextRef="#ctx0" brushRef="#br1" timeOffset="79294.9393">4546 11774 7224,'27'-52'4515,"-2"31"-258,9-1 129,10 3-1032,18 12-1290,-5-6-903,20 11-387,-8 1-258,4 1-129,-7 5-129,-9 7 0,-14 3-129,-15 2 0,-16 5 0,-12-1 0,-7 2 0,-18 2-258,-8 0 258,-8-2-258,-6 0 129,-6-1-516,3-1 258,-3-9-258,7 4 0,-2-7 129,7 2-129,-2-7 0,11 4-129,-2-8 129,11 6-387,-4-6-129,27 0-1419,-24 12-1290,24-12-516,0 0 129,-20 20-258</inkml:trace>
          <inkml:trace contextRef="#ctx0" brushRef="#br1" timeOffset="78889.3385">4594 11875 10965,'0'-18'4386,"0"18"0,0 0-258,0 0-2322,0 0-774,0 11-645,0-11 129,0 37-258,-1-14 0,1 8-129,0-1-129,0 2 129,0 0-129,0 2 129,0-2 0,0-2-129,0 0-129,-6-3-258,3 5-129,-8-14-1032,9 3-2709,-9-3-129,11-18-258,-21 18 0</inkml:trace>
          <inkml:trace contextRef="#ctx0" brushRef="#br1" timeOffset="80059.3406">4959 11966 7998,'0'0'4386,"9"0"0,-9 0-129,32 28-1806,-32-28-903,46 45-129,-21-20-516,14 12-129,-7-3-258,9 8-129,-7-1-129,-2 2 0,-7 1-645,-11-10-2322,-3 4-1806,-8-3 129,-3-12-645,0-23-129</inkml:trace>
        </inkml:traceGroup>
      </inkml:traceGroup>
    </inkml:traceGroup>
    <inkml:traceGroup>
      <inkml:annotationXML>
        <emma:emma xmlns:emma="http://www.w3.org/2003/04/emma" version="1.0">
          <emma:interpretation id="{5F739FFC-9B5B-4CA0-8605-49A129655E05}" emma:medium="tactile" emma:mode="ink">
            <msink:context xmlns:msink="http://schemas.microsoft.com/ink/2010/main" type="paragraph" rotatedBoundingBox="2169,13962 23772,13622 23795,15107 2193,15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77C32D-8E1F-4FF6-A29C-5BDF0364B13E}" emma:medium="tactile" emma:mode="ink">
              <msink:context xmlns:msink="http://schemas.microsoft.com/ink/2010/main" type="line" rotatedBoundingBox="2169,13962 23772,13622 23795,15107 2193,15447"/>
            </emma:interpretation>
          </emma:emma>
        </inkml:annotationXML>
        <inkml:traceGroup>
          <inkml:annotationXML>
            <emma:emma xmlns:emma="http://www.w3.org/2003/04/emma" version="1.0">
              <emma:interpretation id="{676B3622-A8E1-4401-94D4-4E5AB7A6AA9B}" emma:medium="tactile" emma:mode="ink">
                <msink:context xmlns:msink="http://schemas.microsoft.com/ink/2010/main" type="inkWord" rotatedBoundingBox="2195,14217 5412,14287 5388,15398 2171,15328"/>
              </emma:interpretation>
              <emma:one-of disjunction-type="recognition" id="oneOf20">
                <emma:interpretation id="interp100" emma:lang="en-US" emma:confidence="1">
                  <emma:literal>NOT,</emma:literal>
                </emma:interpretation>
                <emma:interpretation id="interp101" emma:lang="en-US" emma:confidence="0">
                  <emma:literal>Not,</emma:literal>
                </emma:interpretation>
                <emma:interpretation id="interp102" emma:lang="en-US" emma:confidence="0">
                  <emma:literal>NOTT,</emma:literal>
                </emma:interpretation>
                <emma:interpretation id="interp103" emma:lang="en-US" emma:confidence="0">
                  <emma:literal>NOTE,</emma:literal>
                </emma:interpretation>
                <emma:interpretation id="interp104" emma:lang="en-US" emma:confidence="0">
                  <emma:literal>NOT</emma:literal>
                </emma:interpretation>
              </emma:one-of>
            </emma:emma>
          </inkml:annotationXML>
          <inkml:trace contextRef="#ctx0" brushRef="#br2" timeOffset="88374.1552">-4606 13793 9804,'0'-16'4773,"0"16"-387,0 0-129,0-22-2193,0 22-903,0 0-387,0 0-258,0 0-129,0 0 0,0 0-258,0 0 129,-7 16-129,6 6-129,-1 1 129,-2 10 0,1 7 0,3 4-258,-2 2 129,2 2 0,0 0 0,0-1-258,0-5 129,0-4-129,0-1 0,0-10-258,0 5-387,0-32-645,3 35-1161,-3-35-1548,0 0-387,0 0 0,0 0-258</inkml:trace>
          <inkml:trace contextRef="#ctx0" brushRef="#br2" timeOffset="88748.5559">-4579 13725 10320,'-3'-32'4644,"3"32"-129,-4-18-258,4 18-2064,0 0-903,0 0-387,0 16-387,14 2 0,9 12 0,8 2-129,11 11 0,10 1-129,8 6 0,4 0-129,6 2-129,-3-1 129,3-1-258,-8-4 0,-7-1 0,-7-6-129,-12-5-258,-1-1-129,-17-15-129,5 7-645,-23-25-1677,0 0-1548,14-12-129,-14-10-258,0-6 129</inkml:trace>
          <inkml:trace contextRef="#ctx0" brushRef="#br2" timeOffset="89029.3564">-3873 13741 11352,'-3'-27'4644,"3"27"-258,0 0 129,0 14-2838,0-14-774,0 50-129,-2-16-258,2 14 0,0 0-258,0 7-129,0 0-129,0-1-258,0-1 0,0-8-387,9 3-387,-9-20-1677,0 2-2064,3-7 129,-1-7-258,-2-16-258</inkml:trace>
          <inkml:trace contextRef="#ctx0" brushRef="#br2" timeOffset="89481.7571">-3223 13755 12513,'-31'-37'4902,"12"28"-516,-3 7 129,-10 2-3096,18 23-645,-11 6-258,9 15-258,-3 4 0,1 9-258,4 2 0,5 1 0,3-5-129,6-5 0,0-5 129,11-8-258,5-5 258,5-9 0,6-7-129,2-7 129,4-4 0,3-5 129,0-1-129,1-14 0,-2-8 258,1-5 129,-7-9-129,-3-4 0,-10-9 0,-3-7 129,-13-5-129,-4-8-129,-14 3-129,-10 3-129,-6 8-129,-12 7-387,5 24-258,-14-2-1290,7 27-2580,3 11 0,3 17-129,8 10-258</inkml:trace>
          <inkml:trace contextRef="#ctx0" brushRef="#br2" timeOffset="89887.3579">-2692 13688 9804,'0'-16'4515,"0"16"-129,25-11-387,7 11-1935,-7-5-1032,21 5 0,-1-9-258,14 9-129,-1-9-129,10 3-129,1-4-129,6 3 0,0-2-129,-8-2-258,-1 8-258,-18-10-387,4 13-903,-26 9-2838,-8-4 0,-18-5-387,0 16 0</inkml:trace>
          <inkml:trace contextRef="#ctx0" brushRef="#br2" timeOffset="90136.9583">-2275 13693 13674,'-11'23'4773,"11"-7"-129,0-16-258,9 50-3354,-6-20-387,12 16 0,-6-1-258,3 6-387,2 3 0,-1-1-516,4 8-387,-15-13-2580,7 1-1290,-2-4 0,-7-8-516,2-3 0</inkml:trace>
          <inkml:trace contextRef="#ctx0" brushRef="#br2" timeOffset="90370.9587">-1425 14392 13803,'0'0'4902,"9"11"-258,-16 6-258,-22 12-3870,8 3-774,1 20-2580,-6-8-1677,-6-1 0,1 1-387,-2-12-516</inkml:trace>
        </inkml:traceGroup>
        <inkml:traceGroup>
          <inkml:annotationXML>
            <emma:emma xmlns:emma="http://www.w3.org/2003/04/emma" version="1.0">
              <emma:interpretation id="{BF3DD79D-8573-4EB6-B813-670A66F68958}" emma:medium="tactile" emma:mode="ink">
                <msink:context xmlns:msink="http://schemas.microsoft.com/ink/2010/main" type="inkWord" rotatedBoundingBox="5868,14013 9547,14228 9481,15353 5802,15137"/>
              </emma:interpretation>
              <emma:one-of disjunction-type="recognition" id="oneOf21">
                <emma:interpretation id="interp105" emma:lang="en-US" emma:confidence="1">
                  <emma:literal>AND,</emma:literal>
                </emma:interpretation>
                <emma:interpretation id="interp106" emma:lang="en-US" emma:confidence="0">
                  <emma:literal>ANDS,</emma:literal>
                </emma:interpretation>
                <emma:interpretation id="interp107" emma:lang="en-US" emma:confidence="0">
                  <emma:literal>ANDY,</emma:literal>
                </emma:interpretation>
                <emma:interpretation id="interp108" emma:lang="en-US" emma:confidence="0">
                  <emma:literal>ANDO,</emma:literal>
                </emma:interpretation>
                <emma:interpretation id="interp109" emma:lang="en-US" emma:confidence="0">
                  <emma:literal>AND</emma:literal>
                </emma:interpretation>
              </emma:one-of>
            </emma:emma>
          </inkml:annotationXML>
          <inkml:trace contextRef="#ctx0" brushRef="#br2" timeOffset="105050.5845">1384 13739 2451,'3'-28'3225,"2"10"516,-5 18-129,0 0-903,0 0-645,0 0-129,0-21-129,0 21-129,0 0-129,0 0-387,0 0-129,0 0-258,0 0-129,0 0-258,0 0 0,0 0-129,-12 10-129,7 12 0,-1 2-129,1 12 129,1 3-129,4 6 129,0-1-129,0 1 129,6-3 0,3-4-258,1-5 129,-3-6-258,6 0-258,-13-27-774,18 26-2838,-18-26-387,0 0-258,0 0-129</inkml:trace>
          <inkml:trace contextRef="#ctx0" brushRef="#br2" timeOffset="105456.1852">1181 13503 9546,'26'-27'4644,"-2"20"-387,1 1-129,7-2-1806,23 15-903,-4-2-387,19 20-387,-3 0-129,8 16-129,-6 0-129,-1 12 0,-15-1 0,-5 6 0,-14-1 0,-9 0 129,-14-2-258,-8-5 129,-5-4-129,-14-3 0,-12-6 0,-11-3-129,-13-2 0,-10-7-258,-4-4 129,-7-6-129,2-5-129,-4-6 0,10-2-129,2-4-258,19-3-129,-2-15-903,24 6-2709,3 1 258,3-1-516,16 14 258</inkml:trace>
          <inkml:trace contextRef="#ctx0" brushRef="#br2" timeOffset="105705.7857">2679 14356 14835,'8'18'4644,"-8"-18"-387,-28 36 0,-8-15-3741,4 8-516,-1 13-1290,-7-8-2838,-2 2-129,3-3-387,-2 1-258</inkml:trace>
          <inkml:trace contextRef="#ctx0" brushRef="#br2" timeOffset="103381.3816">-626 13712 9417,'0'-30'4257,"-9"12"0,9 18-258,-15 13-2193,-4 1-645,6 18-516,-8 2-258,3 12-129,-5 0 0,2 13-129,-1-4 0,3 2 0,-2-3-129,3-3-129,0-5 129,2-5 0,-2-5 0,2-6 0,-2-7 0,4-7 0,-2-1 129,16-15-129,-25 5 0,25-5 0,-12-18 129,12-9 0,0-6 0,10-8 129,6-13-129,6-1 129,3-9-129,3 0 0,-1-11 129,7-3-129,3-2-129,0 5 129,-3 1 0,0 6 0,-4 6 129,0 10-129,-8 15 129,-3 12-129,-10 7 0,-9 18 129,0 0-129,0 0 0,16 0 0,-14 18 0,0 1 0,0 8 0,-2 3 0,1 6 0,1 0 0,0 1 0,-2-3 0,2 1 0,1-1 0,3 2-129,1-1 129,2 3-129,1-1 129,5 4 0,1 2-129,3 1 0,1 4 129,3-2-129,0 2-129,0-1 129,2-3 0,-4-5-129,-3 0 0,-2-7 0,-3-5-129,-6-6-129,-2-3 0,-5-18-258,0 20-258,-12-24-774,12 4-2064,-20-12-903,2-3-258,-3-4-129,-2-6-129</inkml:trace>
          <inkml:trace contextRef="#ctx0" brushRef="#br2" timeOffset="103584.1819">-838 14001 10965,'9'-16'4128,"10"7"129,19 7-387,10 2-2709,-4 0-903,13-2-1419,4-1-2451,8 3-387,-14-2-129,9 0-645</inkml:trace>
          <inkml:trace contextRef="#ctx0" brushRef="#br2" timeOffset="104457.7834">154 13744 11223,'-33'-40'4515,"18"24"0,15 16-387,0 0-2064,-23-4-1032,23 20-258,-5 5-258,3 17-129,0 1 0,2 9-129,-1 0-129,1 3 0,0-2 0,1-7-129,1-6 129,2-6-129,-4-7 129,0-7-129,0-16 129,0 0-129,0 0 0,-13-9 129,6-17-129,2-8 129,0-11-258,1-8 258,2-6-258,0-3 129,2 0 0,0 3 0,0 7 0,0 6 0,0 12 0,0 10 0,0 24 0,0 0 0,27-9 0,-9 21 129,3 15-129,8 10 0,4 8 129,5 10-129,3 3 129,3 5-129,1-3 129,-3-3-129,-1-5 0,-3-10 0,-8-8 0,-3-9 0,-10-7 129,-17-18 0,22 12 0,-22-12 129,5-9-129,-5-10 129,0-8-129,0-10 0,0-11-129,0-9 0,0-9 0,0-5-129,0-2 0,0 0-387,0 16-387,0-3-1290,0 29-2451,7 12-258,-7 19-129,25 9-258</inkml:trace>
        </inkml:traceGroup>
        <inkml:traceGroup>
          <inkml:annotationXML>
            <emma:emma xmlns:emma="http://www.w3.org/2003/04/emma" version="1.0">
              <emma:interpretation id="{DC8B77DD-3C0B-4D40-B7DC-A2A732825694}" emma:medium="tactile" emma:mode="ink">
                <msink:context xmlns:msink="http://schemas.microsoft.com/ink/2010/main" type="inkWord" rotatedBoundingBox="9869,14115 11507,13985 11588,14999 9950,15129"/>
              </emma:interpretation>
              <emma:one-of disjunction-type="recognition" id="oneOf22">
                <emma:interpretation id="interp110" emma:lang="en-US" emma:confidence="0">
                  <emma:literal>OR</emma:literal>
                </emma:interpretation>
                <emma:interpretation id="interp111" emma:lang="en-US" emma:confidence="0">
                  <emma:literal>or</emma:literal>
                </emma:interpretation>
                <emma:interpretation id="interp112" emma:lang="en-US" emma:confidence="0">
                  <emma:literal>Ok</emma:literal>
                </emma:interpretation>
                <emma:interpretation id="interp113" emma:lang="en-US" emma:confidence="0">
                  <emma:literal>OCR</emma:literal>
                </emma:interpretation>
                <emma:interpretation id="interp114" emma:lang="en-US" emma:confidence="0">
                  <emma:literal>oh</emma:literal>
                </emma:interpretation>
              </emma:one-of>
            </emma:emma>
          </inkml:annotationXML>
          <inkml:trace contextRef="#ctx0" brushRef="#br2" timeOffset="106392.1869">3392 13741 9804,'-9'-85'4515,"-2"45"-387,-10 3 0,-4 1-1548,4 31-1161,-15 0-516,11 19-258,-7 11-129,5 19-129,1 6-129,6 12-129,2 3 0,8 4 0,4-2 0,6-2-129,4-5 129,10-5-129,9-5 0,4-9 0,3-9 129,6-7 0,1-15 0,4-6 129,0-4 0,2-12 0,-8-13 0,3-6 129,-8-8-129,-3-5 0,-15-8 0,-8-5-129,-4-9 1,-15 1-130,-10-3 0,-5 2-130,-5 6-128,-4 6-129,6 17-258,-6 1-645,16 31-2451,-3 3-1032,4 9 258,6 17-516,6 8-129</inkml:trace>
          <inkml:trace contextRef="#ctx0" brushRef="#br2" timeOffset="106766.5875">4157 13657 14577,'-7'-16'4644,"-11"2"-258,18 14 0,-22 13-3225,21 22-516,-5 1-129,5 14-258,-1 3 0,2 7 0,0 1-129,3-4-129,3-6 0,-3-6-129,1-10 129,-2-10-129,-1-5-129,-1-20-129,0 0 0,0-9 0,0-11-387,0-19-258,11 7-774,-11-21-1290,11 0-903,-1-4-258,-1-4-129,0 8-387</inkml:trace>
          <inkml:trace contextRef="#ctx0" brushRef="#br2" timeOffset="107234.5883">4110 13501 9159,'-33'-54'4257,"22"31"0,11 0-258,9 7-774,7-12-1419,23 19-645,-3-7-387,17 10-129,-1 1-258,8 5 0,-3 0-129,-2 7-129,-5 4 0,-7 5 0,-8 0 0,-10 5 0,-9 4 0,-12 7 0,-4 4-129,-15 5 129,-8 3-129,-7-1 0,-4 0-129,-7-4 0,2-4-258,-3-10 129,2 0-258,-1-11 258,8-1-129,-1-4 129,7 0 0,6-2 129,5 0 0,16-7 258,-11 21 0,13-3 129,12 0 0,11 7 129,5 1 0,13 8-129,1-2 129,10 7-129,1-3 0,4 1-258,-2-1 129,-6-2 0,-3-4-129,-7-7 0,-5 0-258,-15-12-387,7 8-1935,-28-19-1806,0 0-258,0 0-129,0 0-258</inkml:trace>
        </inkml:traceGroup>
        <inkml:traceGroup>
          <inkml:annotationXML>
            <emma:emma xmlns:emma="http://www.w3.org/2003/04/emma" version="1.0">
              <emma:interpretation id="{F6189F15-9031-475B-86B2-A7E1AAE84573}" emma:medium="tactile" emma:mode="ink">
                <msink:context xmlns:msink="http://schemas.microsoft.com/ink/2010/main" type="inkWord" rotatedBoundingBox="12431,13676 17250,13734 17236,14854 12417,14796"/>
              </emma:interpretation>
              <emma:one-of disjunction-type="recognition" id="oneOf23">
                <emma:interpretation id="interp115" emma:lang="en-US" emma:confidence="0">
                  <emma:literal>1</emma:literal>
                </emma:interpretation>
                <emma:interpretation id="interp116" emma:lang="en-US" emma:confidence="0">
                  <emma:literal>u</emma:literal>
                </emma:interpretation>
                <emma:interpretation id="interp117" emma:lang="en-US" emma:confidence="0">
                  <emma:literal>^</emma:literal>
                </emma:interpretation>
                <emma:interpretation id="interp118" emma:lang="en-US" emma:confidence="0">
                  <emma:literal>x</emma:literal>
                </emma:interpretation>
                <emma:interpretation id="interp119" emma:lang="en-US" emma:confidence="0">
                  <emma:literal>y</emma:literal>
                </emma:interpretation>
              </emma:one-of>
            </emma:emma>
          </inkml:annotationXML>
          <inkml:trace contextRef="#ctx0" brushRef="#br2" timeOffset="107842.9894">5610 13837 9933,'2'-16'4257,"-2"16"-129,9-16-258,-9 16-1290,17-5-1290,10 5-258,-2 0-258,19 0-129,8 0 0,19 3 0,7-3-258,15 2 129,-1-2-129,10 0-129,-4-2 0,0-3-129,-10-4 0,-4 2 0,-15-2-129,-6 0 129,-12 4-129,-13-1 0,-8 3-129,-14 1-129,-16 2-516,0 0-1677,-13 0-2064,-10 0-129,-2 5-258,-3 1-387</inkml:trace>
          <inkml:trace contextRef="#ctx0" brushRef="#br2" timeOffset="108482.5905">6734 13392 12900,'-16'-10'4644,"16"10"-387,0 0 258,0 0-3096,14-2-645,6 4 0,-2 3-129,8 6-258,1-1 0,5 3-129,2-3-129,5 5 0,4-1 0,5 0-129,3 2 129,-1 0-129,-4 2 0,-1 0 129,-11 1 0,-15 8 0,-17 5-129,-14 7 129,-28 2 129,-15 7-129,-11 2-129,-6 1 0,-3 5-258,-3-10-258,14 5-1032,7-13-2838,12-8-516,11-7 129,13-5-258</inkml:trace>
        </inkml:traceGroup>
        <inkml:traceGroup>
          <inkml:annotationXML>
            <emma:emma xmlns:emma="http://www.w3.org/2003/04/emma" version="1.0">
              <emma:interpretation id="{A36A5786-4504-4AA4-8F03-35CFB721A96C}" emma:medium="tactile" emma:mode="ink">
                <msink:context xmlns:msink="http://schemas.microsoft.com/ink/2010/main" type="inkWord" rotatedBoundingBox="14582,13784 21926,13615 21953,14788 14609,14956"/>
              </emma:interpretation>
              <emma:one-of disjunction-type="recognition" id="oneOf24">
                <emma:interpretation id="interp120" emma:lang="en-US" emma:confidence="1">
                  <emma:literal>Fundamental</emma:literal>
                </emma:interpretation>
                <emma:interpretation id="interp121" emma:lang="en-US" emma:confidence="0">
                  <emma:literal>Fundamentals</emma:literal>
                </emma:interpretation>
                <emma:interpretation id="interp122" emma:lang="en-US" emma:confidence="0">
                  <emma:literal>Fundaments</emma:literal>
                </emma:interpretation>
                <emma:interpretation id="interp123" emma:lang="en-US" emma:confidence="0">
                  <emma:literal>Fundament</emma:literal>
                </emma:interpretation>
              </emma:one-of>
            </emma:emma>
          </inkml:annotationXML>
          <inkml:trace contextRef="#ctx0" brushRef="#br2" timeOffset="111774.1963">11044 13837 10449,'-21'-50'4515,"-4"27"0,-2 5-387,-7 15-2322,-5-8-774,11 11-258,-8 4-387,8 13 0,1 3-258,6 8 0,3 3-129,7 2 129,6 1-258,5 0 258,4 0-258,6-2 129,6-5 0,4-4 0,-1-9 0,6-7 0,-2-7 258,4-4-129,-4-15 258,6-6 0,-8-7 0,6-2 0,-8-1 0,1 4-129,-6 3 0,-2 7-129,-3 5 0,-9 16-129,20-6 0,-20 6-129,18 18 0,-9 2 0,5 6-387,-2-3 0,8 8-516,-11-14-774,10 3-2838,-3-4 0,2-9-258,0-5 129</inkml:trace>
          <inkml:trace contextRef="#ctx0" brushRef="#br2" timeOffset="112398.1974">11243 13693 13287,'0'0'4644,"0"0"-258,9 0 129,11 27-3483,-6-6-258,11 15-258,-5-4-129,1 5-258,-3-2-258,-6-1-129,1-4 0,-6-8 129,-2-6-129,-5-16 0,0 0 0,0 0 129,21-16 129,-10-9 129,1-4-129,4-3 129,2 2 0,0 0-129,-2 3 129,0 8-129,-3 3 129,-13 16 0,23 0 0,-23 0-129,14 25 129,-7 1 0,-3 1 0,1 3-129,-2 0 129,-1-1 0,0-4-129,0-4 0,0-5-129,-2-16 129,1 22 0,-1-22 0,0 0 0,0 0 0,20-9 0,-8-7 0,1-4 129,5-5 0,1-5 0,4-4-129,0 0 129,1 4 0,0 0 0,3 5 0,-6 5 0,3 10 0,-5 8 0,3 2-129,-5 14 129,3 9-129,-2 4 0,-1 3-129,5 2-258,-4-9-387,14 11-1677,-8-14-2322,0-6 258,-3-5-516,-1-6 129</inkml:trace>
          <inkml:trace contextRef="#ctx0" brushRef="#br2" timeOffset="112819.3981">12092 13807 9159,'0'0'4386,"0"0"0,21 3-387,1 12-1677,1-15-1032,18 3-258,-6-3-387,11-3-129,-5-12-258,6-1 129,-8-5-258,-4 0 129,-6-8-129,-8 6 0,-7 0 0,-8 0-129,-6 3 0,0 20 0,-20-23 0,0 18-129,-3 5 0,-3 7 129,-3 11-129,3 5 0,-1 5 129,2 2-129,5 4 129,4 4 0,9-1-129,5-1 129,2-3 0,13-2 0,7-3 0,6-3-129,8-4-129,0-10-387,12 5-1677,-3-12-2193,-8-4 387,3-2-645,-8-11-516</inkml:trace>
          <inkml:trace contextRef="#ctx0" brushRef="#br2" timeOffset="113240.5989">12738 13698 12126,'0'0'4773,"0"23"-258,1-3 0,14 8-3225,-12-8-387,10 12-387,-6-4-258,-4 1-387,-1 1-387,-2-7-129,0 0 0,0-23 0,-11 22-129,11-22 129,-5-9 129,5-14 387,12-9 258,12-6 258,-3-4 129,11-3-129,-5-1 129,6 5 0,-8 2-129,6 12 0,-10 4 0,2 14 0,-3 6-129,-1 10 0,-3 12-129,0 13 129,0 4-129,0 7-129,-2 3 0,-3-2-129,3 3-387,-10-12-387,12 6-1677,-11-16-2064,-3-7 258,-2-18-516,0 0-258</inkml:trace>
          <inkml:trace contextRef="#ctx0" brushRef="#br2" timeOffset="114098.6004">13287 13479 10965,'43'-26'4386,"-18"26"0,9 0-258,8 12-2709,-8-6-645,14 8-258,5-4-258,17 1 0,12-6-129,12-1-129,6-4 129,-1 0-129,-3-5 129,-9-4 0,-15-7-129,-21 2 129,-24-2 0,-27 16 0,0-24-129,-18 17 129,-12 7-129,-9 0 0,1 11-129,-3 10 0,4 10 0,5 4 0,7 8 0,6 1-129,6 3 0,2-3 0,10-1 0,-3-9 0,4-2-258,0-11-129,14 2-903,-14-23-387,23 21 129,-23-21 387,40 0 645,-14 0 645,3-10 387,10-3 387,-11-12 774,20 11 516,-19-13 258,15 15-387,-17-8-774,10 13-387,-8 2-258,-1 5-258,-3 9 0,-2 9-258,2 5-258,-7-2-258,9 11-1161,-8-9-2580,1-5 258,-1-4-645,-1-10 0</inkml:trace>
          <inkml:trace contextRef="#ctx0" brushRef="#br2" timeOffset="113521.3994">13449 13102 10449,'9'-23'4773,"-9"23"0,21 0-129,-21 0-1419,38 25-2322,-22 14-387,7 18-129,-5 13-129,-4 13-129,-2 10-387,-8-3-258,5 10-1032,-9-16-2838,-4-10-129,-3-19-258,-2-15-387</inkml:trace>
          <inkml:trace contextRef="#ctx0" brushRef="#br2" timeOffset="114426.201">14970 13042 12771,'11'-20'4773,"8"-5"-516,-19 25 258,21-5-3225,-21 5-516,0 0-258,11 23 0,-6 9-129,-5 7-129,8 20 129,-8 10-129,5 22 0,-5 5-129,4 9 129,1-2-129,4 0 0,1-5-258,-1-16-516,18-9-3870,-16-20-387,-2-10 129,-1-14-774</inkml:trace>
          <inkml:trace contextRef="#ctx0" brushRef="#br2" timeOffset="109184.5918">7901 13415 10965,'0'0'4386,"0"0"129,0 0-258,-14 13-2064,7 22-903,-9-1-516,9 18-129,-8 1-129,8 8-129,2 1-129,3 0-129,2 0 0,0-5 0,0-5-129,4-8-129,-1-6 129,-1-10-387,2-5 129,-4-23-258,3 27-774,-3-27-1935,0 0-1290,2-20 0,3-1-129,2-6-387</inkml:trace>
          <inkml:trace contextRef="#ctx0" brushRef="#br2" timeOffset="109496.5923">7821 13355 8901,'-14'-23'4386,"14"23"0,-9-16-129,9 16-1161,12-7-1290,-12 7-516,48-13-387,-3 3-258,28 1-129,16-6-129,16 7-129,7-5 0,3 1-129,-4 5-129,-10 1-258,-12 6 0,-29 0-387,-15 11-387,-45-11-2451,12 28-1161,-21-10-129,-21 5-129,-9 0-516</inkml:trace>
          <inkml:trace contextRef="#ctx0" brushRef="#br2" timeOffset="109761.7927">7787 13739 10965,'0'0'4128,"9"13"129,-9-13-387,30 14-2451,-14-14-645,16 9-129,-1-7-129,10 6-258,5 0-129,2-3-387,12 4-258,-5-9-1290,13 0-2193,1 0 0,-3 0-387,2 0-258</inkml:trace>
          <inkml:trace contextRef="#ctx0" brushRef="#br2" timeOffset="110307.7937">8595 13704 7998,'-9'-20'4257,"9"20"0,0 0-258,0 0-516,-2 14-2193,-5 4-516,7 16-387,-5 0 0,5 8 0,-2 1-258,2 1 0,0-4 0,0-3-129,0-5 129,3-5-129,3-8 129,-6-19-129,14 20 0,-14-20 129,23 0-129,-7-11 0,2-8 0,3-6 0,-1-6 0,1-1 129,-3-3-129,-2 1 0,-4 0 129,-3 4-129,-3 2 258,-3 8-129,-3 2 129,0 18-129,0-19 0,0 19 129,0 0-129,0 0 0,22 21 0,-8 4-129,2 3 129,3 8-129,1 5-129,-1-2 0,3 4-387,-10-10-258,11 7-1290,-8-14-2580,-5-8 258,-10-18-516,18 11 0</inkml:trace>
          <inkml:trace contextRef="#ctx0" brushRef="#br2" timeOffset="110775.7946">9091 13787 11997,'0'0'4644,"0"0"-258,16 0 0,2 18-2967,-18-18-516,30 39-129,-16-18-258,6 10-129,-6-3-258,-3 1-258,-1-3 0,-6-6 0,-2-2-129,-2-18 0,0 0 0,0 0 0,0 0 129,0-16 0,3-7 129,6-2 0,4-4 129,3 1-129,0-1 258,1 6-129,0 0 129,2 7 0,-19 16 0,34-23 0,-16 16-129,3 7 129,-1 0 0,4 5-129,-2 8 0,1 6 0,0 6 0,-5 3-258,0 6-129,-11-4-258,7 11-516,-14-14-1161,7 3-2451,2-3 129,3-7-387,10-6-129</inkml:trace>
          <inkml:trace contextRef="#ctx0" brushRef="#br2" timeOffset="111321.7955">10092 13931 12384,'-3'-34'4644,"3"34"-516,-23-30 258,-2 12-3225,7 15-387,-9-1-387,3 4 0,-7 4-258,6 12-129,0 0 0,6 9 129,5 0-129,5 1 0,7 1 0,2 0 0,7-2 0,9-4 129,4-3 129,5-4-129,1-9 129,8-5 129,-2-1-129,5-17 129,-3-9-129,5-8 0,-5-17-129,0-9 0,-6-13 0,-4-12-258,-10-4 0,-9-8-129,-5 2 129,-11 1-129,-6 10 129,-8 9 129,-2 13-258,2 17 387,2 11-129,5 15 129,18 20 129,-21 0-129,17 11 0,4 21 0,0 10 0,6 13-129,3 11 129,1 13 0,5 2-258,2 8 129,3 2-258,-1-7 0,8 1-387,-4-14 0,11 2-645,-14-25-1677,10-2-1677,4-12 0,3-11-129,4-3-387</inkml:trace>
        </inkml:traceGroup>
        <inkml:traceGroup>
          <inkml:annotationXML>
            <emma:emma xmlns:emma="http://www.w3.org/2003/04/emma" version="1.0">
              <emma:interpretation id="{6ED49E8C-24B8-41D7-8D8A-35E3BC98BCCA}" emma:medium="tactile" emma:mode="ink">
                <msink:context xmlns:msink="http://schemas.microsoft.com/ink/2010/main" type="inkWord" rotatedBoundingBox="22951,13767 23912,14257 23585,14898 22625,14408"/>
              </emma:interpretation>
              <emma:one-of disjunction-type="recognition" id="oneOf25">
                <emma:interpretation id="interp124" emma:lang="en-US" emma:confidence="1">
                  <emma:literal>to</emma:literal>
                </emma:interpretation>
                <emma:interpretation id="interp125" emma:lang="en-US" emma:confidence="0">
                  <emma:literal>To</emma:literal>
                </emma:interpretation>
                <emma:interpretation id="interp126" emma:lang="en-US" emma:confidence="0">
                  <emma:literal>Ho</emma:literal>
                </emma:interpretation>
                <emma:interpretation id="interp127" emma:lang="en-US" emma:confidence="0">
                  <emma:literal>too</emma:literal>
                </emma:interpretation>
                <emma:interpretation id="interp128" emma:lang="en-US" emma:confidence="0">
                  <emma:literal>•o</emma:literal>
                </emma:interpretation>
              </emma:one-of>
            </emma:emma>
          </inkml:annotationXML>
          <inkml:trace contextRef="#ctx0" brushRef="#br2" timeOffset="115830.2034">15922 13526 9546,'1'-29'4515,"24"19"-387,-2 10-258,2 7-2064,6-2-774,20 11-387,8-4-129,17 6-258,6-4 0,9 3-258,-2-5 129,0-1 0,-11-6 0,-14-3-129,-16-2 258,-16 0-129,-16-7 129,-16 7-129,0-16 129,0 16-129,-25-4 0,7 6 0,-1 12 0,-1 9 0,1 6-129,3 10 0,1 3 0,7 5 0,2-3 0,4 2 0,2-5 0,11-5 129,7-8 0,7-6 129,3-15 129,10-5 0,-3-9 0,6-11 0,-5-14 129,1-4-258,-12-12 129,-7-7-258,-11-2-129,-7-5-387,-13 12-645,-20-2-3612,-10 10-129,-10 10 0,-8 16-516</inkml:trace>
          <inkml:trace contextRef="#ctx0" brushRef="#br2" timeOffset="115315.4024">16167 13083 12771,'-18'-4'4644,"18"4"-387,-7 29 129,7 10-3354,0 5-516,0 17 0,0 8-258,7 9 0,0 2-129,0 2-258,6 0-129,-10-11-387,15 4-1161,-16-20-2451,5-14 0,-3-14-516,-4-27 129</inkml:trace>
        </inkml:traceGroup>
      </inkml:traceGroup>
    </inkml:traceGroup>
    <inkml:traceGroup>
      <inkml:annotationXML>
        <emma:emma xmlns:emma="http://www.w3.org/2003/04/emma" version="1.0">
          <emma:interpretation id="{07A4CF71-E794-4AEE-995B-85FFF58158E7}" emma:medium="tactile" emma:mode="ink">
            <msink:context xmlns:msink="http://schemas.microsoft.com/ink/2010/main" type="paragraph" rotatedBoundingBox="2250,15535 13790,15885 13727,17957 2187,176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5DF866-1A94-44FB-B273-E3B6B19BA95A}" emma:medium="tactile" emma:mode="ink">
              <msink:context xmlns:msink="http://schemas.microsoft.com/ink/2010/main" type="line" rotatedBoundingBox="2250,15535 13790,15885 13727,17957 2187,17607"/>
            </emma:interpretation>
          </emma:emma>
        </inkml:annotationXML>
        <inkml:traceGroup>
          <inkml:annotationXML>
            <emma:emma xmlns:emma="http://www.w3.org/2003/04/emma" version="1.0">
              <emma:interpretation id="{0C58AA7C-187B-4150-971D-153FDCDA219F}" emma:medium="tactile" emma:mode="ink">
                <msink:context xmlns:msink="http://schemas.microsoft.com/ink/2010/main" type="inkWord" rotatedBoundingBox="2248,15610 7598,15772 7562,16946 2212,16784"/>
              </emma:interpretation>
              <emma:one-of disjunction-type="recognition" id="oneOf26">
                <emma:interpretation id="interp129" emma:lang="en-US" emma:confidence="1">
                  <emma:literal>Boolean</emma:literal>
                </emma:interpretation>
                <emma:interpretation id="interp130" emma:lang="en-US" emma:confidence="0">
                  <emma:literal>Booleans</emma:literal>
                </emma:interpretation>
                <emma:interpretation id="interp131" emma:lang="en-US" emma:confidence="0">
                  <emma:literal>boolean</emma:literal>
                </emma:interpretation>
                <emma:interpretation id="interp132" emma:lang="en-US" emma:confidence="0">
                  <emma:literal>Bookman</emma:literal>
                </emma:interpretation>
                <emma:interpretation id="interp133" emma:lang="en-US" emma:confidence="0">
                  <emma:literal>Bolen</emma:literal>
                </emma:interpretation>
              </emma:one-of>
            </emma:emma>
          </inkml:annotationXML>
          <inkml:trace contextRef="#ctx0" brushRef="#br2" timeOffset="117624.2066">-4579 15475 9288,'0'-19'4515,"0"19"-258,0 0-129,0 0-2451,0 0-645,0 16-258,2 14-258,1 2-129,10 16 0,-2 5-129,3 8-258,4 5-129,-6-8-258,9 8-516,-13-21-774,15 8-1290,-9-16-1419,-9-12-258,2-5 0,-7-20-387</inkml:trace>
          <inkml:trace contextRef="#ctx0" brushRef="#br2" timeOffset="118217.0076">-4547 15465 6708,'7'-57'4515,"9"32"0,2 0-129,9-5-1677,23 17-516,-6-8-1032,22 16-387,-2-4-129,7 9-129,-9 7-258,-1 11 0,-19 5-258,-15 7-129,-22 4 129,-13-2-258,-23 3 0,-20-6 0,-3 3-129,-10-13-129,6 3 129,1-12 129,10-3-129,12-5 258,12 0 0,23-2 129,0 0 129,0 0 0,37-4 0,9 4 129,6 0 0,10 9 129,4 2-129,5 9 0,-5 3 0,-2 7-129,-11 7 0,-8 8-129,-15 3 129,-12 3 0,-13-1-129,-5-2 129,-21-3-129,-11-4 129,-11-11-129,-8-7 129,-8-14-129,-3-6 129,-4-3 0,2-12 129,2-9-129,5-2 0,1-2 129,14-4-258,4 4 0,8 2-387,14 11-129,-2-10-516,18 22-1677,0 0-1935,20 0-258,-2 0 0,7 4-387</inkml:trace>
          <inkml:trace contextRef="#ctx0" brushRef="#br2" timeOffset="118638.2084">-3430 15653 8901,'2'-18'4515,"-14"6"0,-4 12-258,-8 16-2064,-6-5-1032,14 14-516,-7 1-129,12 12-129,1 1-258,8 5 129,2 1-129,7-3 0,11-3 0,7 1 0,3-10 0,6-3 0,2-11 0,4-6 129,0-10 0,2 0 129,-3-19 0,-1-6 0,-10-14 0,-1-8-129,-13-8 129,-7-2-129,-7 0-129,-14 4-129,-11 7 0,-10 7-387,-1 15-129,-12 7-258,11 22-1419,-8 4-2709,4 10 0,6 5-258,6 1-129</inkml:trace>
          <inkml:trace contextRef="#ctx0" brushRef="#br2" timeOffset="118997.009">-2841 15251 11997,'23'-39'4902,"-23"39"-516,25-16 258,-25 16-3354,21 7-774,-14 11 0,2 7-387,-5 5 129,-2 4-258,-2 0 129,0-1-129,-7-6 0,-2-4 0,2-3 0,7-20-258,-8 23-258,8-23-774,0 0-2709,0 0-516,0 0-258,0 0-129</inkml:trace>
          <inkml:trace contextRef="#ctx0" brushRef="#br2" timeOffset="119449.4098">-2437 15714 10320,'-57'-34'4644,"23"30"-129,2 6-258,4 19-2838,-10 1-645,10 13-129,-2 1-129,12 10-129,3-1-129,15 3-129,0-4 0,17 1 0,6-10 0,7-3 0,5-5-129,5-6 258,-3-12 0,2-4 129,-7-8 129,2-11-129,-7-17 129,-1-2-129,-6-15 129,-4-6-258,-9-6 0,-4-1-129,-3 1-129,-10 5-129,-6 8-129,-9 6-258,2 20-516,-18-4-1677,2 25-2322,3 0 0,2 18-258,2 5-129</inkml:trace>
          <inkml:trace contextRef="#ctx0" brushRef="#br2" timeOffset="119777.0104">-2067 15146 11739,'34'-75'5031,"-24"45"-516,-4 5 387,-5 0-2838,15 24-1032,-16 1-258,32 10-129,-14 21-129,3 15-258,-1 9 0,3 18 0,-1 7-129,1 11 0,-4 5-129,1 0-129,-1-2-129,-1-7 0,7 0-516,-14-24-645,7 2-3354,-11-13-258,-4-11 0,-3-7-387</inkml:trace>
          <inkml:trace contextRef="#ctx0" brushRef="#br2" timeOffset="120744.2121">-1425 15785 10707,'-7'-20'4644,"7"20"0,0 0 0,-2-18-2580,14 20-1161,4-2-129,13 6-387,3-6 129,11 0-258,3-8 0,5-2 0,-1-10-129,4 1 0,-6-10 0,-4 4 0,-8-7 0,-11 4-129,-13-1 129,-12 4 0,-7 4 0,-22 5-129,-8 5 0,-9 6 0,-6 5 0,1 7 0,-3 9 0,5 9 0,8 4-129,5 10 129,9 5 0,8 10 129,10 2-129,9 5 0,7 1 0,18 0 129,7-3-129,9-7 129,9-8-129,8-8 0,8-10 0,9-8 129,5-9-129,5-9 0,2-2 129,1-17-129,-1-11 0,-5-10 129,-4-8-129,-14-7 129,-9-3-129,-12-3 129,-13 2-129,-10 4 0,-17 7 129,-3 9-129,-18 9 0,-8 8-129,-8 12 129,-4 8 0,1 2 0,3 7-129,2 9 129,7 4-129,8 5 129,8 3 0,7 1-129,2 3 129,11 1 0,5 1 0,7 2-129,0-4 129,2-2 0,0-9-129,0-6 258,0-12-129,-2-3 0,2-14 129,-2-13 129,2-1-129,-4-1 129,0 3-129,-1 2 0,1 14-129,1 8 0,-1 4-129,-2 19-129,-1 4-258,7 12-387,-12-17-2064,4 10-2064,-4-7 258,1-5-387,-14-18-129</inkml:trace>
          <inkml:trace contextRef="#ctx0" brushRef="#br2" timeOffset="121134.2127">57 15739 11997,'9'-22'5031,"12"19"-258,-5 4 129,-16-1-2322,37 22-1677,-19-6-129,7 12-258,-6 1-258,3 3-129,-4 5-258,-4-3 129,-2-2-129,-3-5 129,-2-8-129,-7-19 129,22 2 0,-10-13 129,4-21 0,5-7 0,-1-11 0,5 2 0,0 2 0,0 7-129,-2 7 129,2 14-129,0 15 0,-2 10 129,0 21-129,0 13 129,0 7-129,-3 7-129,3 6 0,-4-6-387,6 7-516,-14-17-3612,9-3-258,-8-13 0,-3-4-516</inkml:trace>
        </inkml:traceGroup>
        <inkml:traceGroup>
          <inkml:annotationXML>
            <emma:emma xmlns:emma="http://www.w3.org/2003/04/emma" version="1.0">
              <emma:interpretation id="{0B02D43B-99A4-44B7-BE36-14C60773552E}" emma:medium="tactile" emma:mode="ink">
                <msink:context xmlns:msink="http://schemas.microsoft.com/ink/2010/main" type="inkWord" rotatedBoundingBox="8419,15722 13790,15885 13727,17957 8356,17794"/>
              </emma:interpretation>
              <emma:one-of disjunction-type="recognition" id="oneOf27">
                <emma:interpretation id="interp134" emma:lang="en-US" emma:confidence="1">
                  <emma:literal>Algebra.</emma:literal>
                </emma:interpretation>
                <emma:interpretation id="interp135" emma:lang="en-US" emma:confidence="0">
                  <emma:literal>Alge bra.</emma:literal>
                </emma:interpretation>
                <emma:interpretation id="interp136" emma:lang="en-US" emma:confidence="0">
                  <emma:literal>Age bra.</emma:literal>
                </emma:interpretation>
                <emma:interpretation id="interp137" emma:lang="en-US" emma:confidence="0">
                  <emma:literal>Ange bra.</emma:literal>
                </emma:interpretation>
                <emma:interpretation id="interp138" emma:lang="en-US" emma:confidence="0">
                  <emma:literal>Arge bra.</emma:literal>
                </emma:interpretation>
              </emma:one-of>
            </emma:emma>
          </inkml:annotationXML>
          <inkml:trace contextRef="#ctx0" brushRef="#br2" timeOffset="122397.815">1889 15305 9288,'0'-22'4515,"0"22"-258,-4-16-129,4 16-1677,-19 2-1032,4 21-645,-9 6-258,-1 13-129,-6 12-258,1 10 0,2 14 0,3 2 0,2 2-129,5-6 0,7-8 0,2-13 0,6-11-129,-3-12 129,6-32 0,-14 16 0,14-16 129,-12-32-129,6-7 258,6-9-129,0-10 129,0-10-129,7-7 129,6 1-129,3-6 129,2 7 0,-2 3-129,2 13 129,-6 8-258,2 11 258,-3 6-129,-2 13 258,-9 19-258,0 0 0,0 0 129,23-8-258,-23 8 258,25 22-129,-7-1 129,5 9-258,2 4 258,3 11-258,2 4 259,-1 7-259,-1 4 0,1 4 0,-4 4 0,-2-2 0,-2-4 0,-5-4 0,0-4-517,-9-17-128,7 8-645,-15-22-3354,1-23-258,-15 16 0,15-16-129</inkml:trace>
          <inkml:trace contextRef="#ctx0" brushRef="#br2" timeOffset="122600.6153">1743 15641 9288,'35'-16'4128,"-11"16"-258,17 9-258,7-2-2451,-2 2-1032,5-8-1677,-1-1-1935,9 0-258,-11-10-258,5 1-129</inkml:trace>
          <inkml:trace contextRef="#ctx0" brushRef="#br2" timeOffset="122850.2158">2273 15276 11739,'-28'-37'4386,"28"37"129,-16-18 0,16 18-2322,0 0-774,0 18-645,3 1 129,8 15-516,-6 5 129,8 18-129,-5 7 0,3 11-387,0 8 0,-4 1-129,2 3-387,-7-12-258,12 7-1032,-14-22-2709,7-8-129,-2-20-258,4-9-129</inkml:trace>
          <inkml:trace contextRef="#ctx0" brushRef="#br2" timeOffset="123645.8172">3221 15659 11997,'-36'-61'4644,"13"34"-387,-2 2 129,-5 15-2322,-11-12-903,8 22-387,-8 0-258,1 6-258,0 12-129,2 8 0,4 4-129,6 4 0,8 4 0,11 1 0,8 0-129,1-2 258,19-3-258,10-4 258,5-7-129,6-10 0,3-11 0,0-2 129,-2-20 0,0-8-129,-8-8 129,-4-3 0,-6 2 0,-7 3-129,-5 4 0,-4 8 129,-7 22-129,0 0-129,0 0 129,3 36 0,-3 14 129,0 15 0,0 15 0,7 16 129,4 6-129,7 10 129,2 4 129,6 3-129,3 0-128,1-2-130,2-5 0,-4-10 0,-4-15 0,-5-12 0,-6-17 0,-10-17 0,-3-18 0,-16-16 0,-12-8 0,-10-15 0,-8-9 0,-9-7 0,-6-9 0,-3-7 0,0-7 0,0-8 0,4-1 0,3-9 0,11 6 0,3-6 0,18 11-388,0-9-1160,25 19-2709,2 0-645,16 10 129,3 4-387,9 8-387</inkml:trace>
          <inkml:trace contextRef="#ctx0" brushRef="#br2" timeOffset="124082.6179">3454 15877 14190,'50'-10'4515,"-20"3"-129,6-4-129,8 9-3096,-8-18-387,8 10-258,-8-13 0,1 3-258,-8-3 0,-10-2-129,-12 2 0,-7 2 0,-16 3-129,-12 4 0,-10 6-129,-4 7 129,-3 1-129,3 14 129,1 13-129,7 6 0,9 14 0,7 4 129,13 6-258,5 2 0,9 1 0,12-6 0,18-3-129,8-12 0,11-5 0,3-18-516,15 4-1548,-1-18-1677,-8-4 129,1-12-516,-15-11 129</inkml:trace>
          <inkml:trace contextRef="#ctx0" brushRef="#br2" timeOffset="124644.2189">4123 15296 13803,'-4'-80'4644,"17"44"-258,3 4 0,9 12-2709,-9-1-774,10 18-258,-4 3-258,-1 23 0,-8 18-129,-1 19-129,-7 11 258,4 20-258,-5 10 129,-1 11-129,1 0 0,-2-3-129,1-9 0,-1-13 130,2-14-260,-1-18 130,-1-16-129,-2-14-129,0-25 0,0 0 0,0 0 0,0 0-129,-2-27 129,2-7 0,2-5 129,10-7 0,4-4 129,7 0 0,4 4 129,5 5 0,0 7 129,4 11-129,-1 11 0,3 12 129,-6 10-129,2 19 129,-6 5-129,-5 8 129,-5 3-129,-7 3 129,-11-4-129,0-4 1,-20-8-130,-7-6 0,-10-8 0,-7-6 0,-5-6 0,-2-6-388,1 0-257,-5-18-903,19 7-2838,-5-6-387,11-1 129,5 0-387</inkml:trace>
          <inkml:trace contextRef="#ctx0" brushRef="#br2" timeOffset="125221.4199">5011 16212 12771,'39'0'4515,"-22"-6"-129,-1-4-129,4 1-2064,-8-13-1548,13 3 129,-7-15-258,5-1-129,-7-12-129,-1-1-129,-8-3-129,-7-1 0,-2 6-258,-16 1 0,-5 12 0,-11 2-129,2 14-129,-9 2 129,9 14-129,-5-3 0,12 4 129,-2 0 0,27 0 129,-19 4 0,19-4 258,16 5 129,5-5 258,15 0 0,-4 0 129,14 0 129,-7-7 0,11 5 0,-13-9 0,6 10-129,-8-7-129,1 5 0,-8 1 0,5 2-129,-7 0 0,3 7-128,-3 9-130,1 7 0,-2 9 0,0 7 0,-4 9 0,-5 6-259,0 5-128,-9-6-258,6 7-387,-13-17-1032,9 2-2451,-6-12 0,8-4-129,3-11-387</inkml:trace>
          <inkml:trace contextRef="#ctx0" brushRef="#br2" timeOffset="125736.2208">6181 15899 13545,'-34'-79'4515,"6"44"-258,-6 6 0,-11-3-2709,15 22-774,-9-5-129,9 15-129,-4 2-258,11 14-129,2 9 0,6 9-129,3 3 0,5 6 0,3 0 0,2 3 0,2 0-129,2-3 0,9-4-258,-4-9 129,5-1 0,1-13 0,5-6 129,-1-10 0,3 0 258,5-12 129,-4-8 0,8 1 129,-3-8-129,5 6 0,-1-1-129,2 6 0,-2 6 0,2 6 0,2 4-129,-4 18 129,-1 9-258,-6 5 0,0 10-258,-11-4-258,10 13-1419,-10-13-2322,-5-5 0,0-6-258,2-7-258</inkml:trace>
          <inkml:trace contextRef="#ctx0" brushRef="#br2" timeOffset="125814.221">6809 16359 14964,'27'2'3999,"-27"-2"-1419,16 0-2580,3 5-3870,6-6-387,23-5-645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5:04.243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84B0589F-172A-4003-A8F5-324AC4142E3C}" emma:medium="tactile" emma:mode="ink">
          <msink:context xmlns:msink="http://schemas.microsoft.com/ink/2010/main" type="inkDrawing" rotatedBoundingBox="4428,14811 6714,15383 6695,15462 4408,14890" semanticType="underline" shapeName="Other"/>
        </emma:interpretation>
      </emma:emma>
    </inkml:annotationXML>
    <inkml:trace contextRef="#ctx0" brushRef="#br0">0-1 6966,'114'-5'4644,"-46"5"-645,19 10 129,2 8-2193,9 2-774,17 8 0,-1 1-774,7 3 129,-2 3-387,-1-3 0,-4 2 129,-1-4-129,-1-3 0,2-2 0,-2-4 0,2-1 0,-7 3-129,-7-2-258,-6 9-516,-21-6-1806,-9 4-1419,-7 6-129,-20-7-387,-5 3-258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5:05.787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CD97080C-3386-4CE0-833D-A74FA7CF34A3}" emma:medium="tactile" emma:mode="ink">
          <msink:context xmlns:msink="http://schemas.microsoft.com/ink/2010/main" type="inkDrawing" rotatedBoundingBox="4078,15490 9862,16706 9846,16783 4061,15568" semanticType="callout" shapeName="Other">
            <msink:sourceLink direction="with" ref="{277D5FFE-F663-4151-BD7E-7CC2AAC5DE97}"/>
            <msink:sourceLink direction="with" ref="{5176CA06-19B5-4B05-AD8A-F61634C170EC}"/>
          </msink:context>
        </emma:interpretation>
      </emma:emma>
    </inkml:annotationXML>
    <inkml:trace contextRef="#ctx0" brushRef="#br0">0-5 7482,'31'-5'4257,"10"5"-387,3 5-645,13 1-1677,21 13-129,9-6-516,26 12 0,6-4-387,18 11 258,7-5-258,16 12 0,11-7 0,22 11-258,3-8 129,9 8-258,-1-4 129,11 6-129,8-5 0,6 5 0,-6-4 0,-8 1 129,-7-2-129,0-1 129,-3 0 0,-6-4-129,-18 5 129,-12-3-258,-12 4 129,-8-2 0,-12 0-258,-10-1 129,-5 2-129,-4-6-258,3 0-129,-9-9-387,5 5-258,-19-17-387,3 12-1032,-24-11-1548,-20-7-129,-18 0 0,-39-7-129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5:04.929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498E0F8D-0A58-4659-B1FC-2A7D3BB6F0D5}" emma:medium="tactile" emma:mode="ink">
          <msink:context xmlns:msink="http://schemas.microsoft.com/ink/2010/main" type="inkDrawing" rotatedBoundingBox="8684,15701 11702,16129 11698,16158 8679,15730" semanticType="callout" shapeName="Other">
            <msink:sourceLink direction="with" ref="{6D8569F6-D7DB-4965-BCFE-1ABABEFF2FBC}"/>
            <msink:sourceLink direction="with" ref="{127D4000-94A6-4BB8-9B2D-60D260804085}"/>
          </msink:context>
        </emma:interpretation>
      </emma:emma>
    </inkml:annotationXML>
    <inkml:trace contextRef="#ctx0" brushRef="#br0">0-1 8514,'28'11'3999,"-10"-10"258,16 8-516,12 4-1806,6-8-516,24 11-129,13-9-516,21 9-258,13-3 0,16 6 0,7 1-258,8 3 0,7 0 129,13 4-258,0-1 129,2 1-258,-1 0 258,-5-1-387,-4-2 387,-8-5-387,-12-1 258,-18-2-129,-18-4 129,-21-3-129,-18-2-129,-19-1 129,-15-1-387,-37-5-774,16 5-2580,-16-5-258,-33 7-258,2-3-258,-4-2-516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5:06.395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A6EF7CD8-1069-4ADE-A958-7D283076247E}" emma:medium="tactile" emma:mode="ink">
          <msink:context xmlns:msink="http://schemas.microsoft.com/ink/2010/main" type="inkDrawing" rotatedBoundingBox="4598,16207 7221,16879 7188,17011 4564,16340" semanticType="callout" shapeName="Other">
            <msink:sourceLink direction="with" ref="{277D5FFE-F663-4151-BD7E-7CC2AAC5DE97}"/>
            <msink:sourceLink direction="with" ref="{5176CA06-19B5-4B05-AD8A-F61634C170EC}"/>
          </msink:context>
        </emma:interpretation>
      </emma:emma>
    </inkml:annotationXML>
    <inkml:trace contextRef="#ctx0" brushRef="#br0">100-4 6192,'7'-18'4515,"-7"18"-516,0 0 0,0 0-2193,0 0-645,0 0-387,-14 2-129,14-2-516,-23 18-129,23-18 0,-27 18-387,27-18 258,-23 12 0,23-12-129,-20 9 0,20-9 129,0 0 129,0 0 0,0 0 258,0 23 0,18-18 129,19 10 258,15-3-258,21 13 387,11-2-258,22 9 0,5-2-129,20 9 129,3-3 0,13 7-129,1-8 129,8 6-129,-4-7-129,4 2 0,-1-4-129,0-6-387,3 8-516,-19-18-1161,5 7-2451,-11 0-129,-6-5-258,-7 2-258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5:09.81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0C6B0289-1964-4CF5-AA98-C6AEDD931841}" emma:medium="tactile" emma:mode="ink">
          <msink:context xmlns:msink="http://schemas.microsoft.com/ink/2010/main" type="writingRegion" rotatedBoundingBox="4137,14453 4726,12794 6994,13599 6405,15258">
            <msink:destinationLink direction="with" ref="{DEBB6EFF-89EA-4E7C-B16D-B17677F2CCCD}"/>
          </msink:context>
        </emma:interpretation>
      </emma:emma>
    </inkml:annotationXML>
    <inkml:traceGroup>
      <inkml:annotationXML>
        <emma:emma xmlns:emma="http://www.w3.org/2003/04/emma" version="1.0">
          <emma:interpretation id="{8CADC7B6-0EB7-464A-8479-1FC7239A4CF6}" emma:medium="tactile" emma:mode="ink">
            <msink:context xmlns:msink="http://schemas.microsoft.com/ink/2010/main" type="paragraph" rotatedBoundingBox="4137,14453 4726,12794 6994,13599 6405,152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7FC3FA-6C5D-4372-98D3-38A6B96AA9BB}" emma:medium="tactile" emma:mode="ink">
              <msink:context xmlns:msink="http://schemas.microsoft.com/ink/2010/main" type="line" rotatedBoundingBox="4137,14453 4726,12794 6994,13599 6405,15258"/>
            </emma:interpretation>
          </emma:emma>
        </inkml:annotationXML>
        <inkml:traceGroup>
          <inkml:annotationXML>
            <emma:emma xmlns:emma="http://www.w3.org/2003/04/emma" version="1.0">
              <emma:interpretation id="{5794C94E-2BA7-49C3-AE18-BC7CDAECD265}" emma:medium="tactile" emma:mode="ink">
                <msink:context xmlns:msink="http://schemas.microsoft.com/ink/2010/main" type="inkWord" rotatedBoundingBox="4137,14453 4726,12794 6994,13599 6405,15258"/>
              </emma:interpretation>
              <emma:one-of disjunction-type="recognition" id="oneOf0">
                <emma:interpretation id="interp0" emma:lang="en-US" emma:confidence="0">
                  <emma:literal>z</emma:literal>
                </emma:interpretation>
                <emma:interpretation id="interp1" emma:lang="en-US" emma:confidence="0">
                  <emma:literal>Z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232 160 12255,'2'-23'4902,"1"2"-516,-3 21 258,0 0-2838,0 23-903,-1 9-258,-14 5-258,5 20 0,-10 13-258,2 10 129,-7 2-129,2 7 0,-2-6-129,4-3 129,0-7 0,5-16-258,1-11 258,5-14-129,3-7 0,7-25 0,-9 18 0,9-18 0,-2-12 0,2-13 129,0-9-129,12-16-129,6-14 129,7-16 0,4-13 0,4-3 0,7-3 0,-3 5 0,0 3 0,-5 14 129,-7 12 0,-3 20 0,-10 11 0,-1 15 0,-11 19 0,5-22 0,-5 22-129,0 0 0,0 0 0,11 18 0,-4 3 0,0 6 0,2 9 129,3 6-129,-1 5 0,1 6 129,1 6-129,-3 3 0,1 0 0,0 2 129,-2-1-129,1-3 0,-1-5 0,0-7 129,0-7-129,2-7 0,-2-6 0,0-8 0,-1-4-129,-8-16 0,11 19-129,-11-19-258,0 0-258,0 0-645,0 0-1806,-9 0-1677,9 0 387,-30-19-645,12 5-258</inkml:trace>
          <inkml:trace contextRef="#ctx0" brushRef="#br0" timeOffset="202.8003">193 532 12900,'-13'-16'4773,"13"16"-258,27-9 0,7 13-3225,-7-4-516,17 0-387,6 3-1032,-4-3-3612,9 0 0,0-7-516,-7-7-129</inkml:trace>
          <inkml:trace contextRef="#ctx0" brushRef="#br0" timeOffset="655.2011">134-277 11610,'0'0'4902,"0"0"-645,0 0 258,-14-22-2580,14 22-903,9 0-129,12 0-258,2-7-129,20 4 0,7-10 129,21 4-258,13-7 0,15 4-129,8 1-387,-7-10-1290,-8 16-3225,-7-1-387,-21-3-129,-19 1-516</inkml:trace>
          <inkml:trace contextRef="#ctx0" brushRef="#br1" timeOffset="-6817.212">-314-877 2322,'7'-44'3225,"-7"19"387,0 25-516,13-12-1290,-13 12-516,0 0 129,17-8-516,-17 8 129,22 11-387,-3 9 129,3-3 0,17 14 129,0-3 0,21 13 129,1-4-387,17 11 129,-1-7-129,17 9-129,-5-7-129,14 5 0,2-7-129,12 1 129,1-2-129,8 2 129,-2-6-258,5 1 129,-5-1 0,-5-2-129,-10-1 0,-13-2 0,-11-3 0,-12-3-258,-12-2 258,-15-7-258,-9 2-129,-19-11-774,-2 4-3354,-16-11 129,-9 12-645,-12-6 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0:22.10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B74BCD9-5463-409F-8F18-33592633D1DF}" emma:medium="tactile" emma:mode="ink">
          <msink:context xmlns:msink="http://schemas.microsoft.com/ink/2010/main" type="writingRegion" rotatedBoundingBox="2150,646 22834,742 22754,18044 2070,17949"/>
        </emma:interpretation>
      </emma:emma>
    </inkml:annotationXML>
    <inkml:traceGroup>
      <inkml:annotationXML>
        <emma:emma xmlns:emma="http://www.w3.org/2003/04/emma" version="1.0">
          <emma:interpretation id="{C4D668CC-82BD-4FA3-A9C1-54B09F277BA6}" emma:medium="tactile" emma:mode="ink">
            <msink:context xmlns:msink="http://schemas.microsoft.com/ink/2010/main" type="paragraph" rotatedBoundingBox="7487,529 17173,803 17129,2365 7443,20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09BA7F6-8100-4010-995A-3BBB52D5D447}" emma:medium="tactile" emma:mode="ink">
              <msink:context xmlns:msink="http://schemas.microsoft.com/ink/2010/main" type="line" rotatedBoundingBox="7487,529 17173,803 17129,2365 7443,2090"/>
            </emma:interpretation>
          </emma:emma>
        </inkml:annotationXML>
        <inkml:traceGroup>
          <inkml:annotationXML>
            <emma:emma xmlns:emma="http://www.w3.org/2003/04/emma" version="1.0">
              <emma:interpretation id="{1937F4EA-68FD-47C7-9C51-ECF53690AD79}" emma:medium="tactile" emma:mode="ink">
                <msink:context xmlns:msink="http://schemas.microsoft.com/ink/2010/main" type="inkWord" rotatedBoundingBox="7483,660 11933,786 11893,2216 7443,2090"/>
              </emma:interpretation>
              <emma:one-of disjunction-type="recognition" id="oneOf0">
                <emma:interpretation id="interp0" emma:lang="en-US" emma:confidence="1">
                  <emma:literal>TRUTH</emma:literal>
                </emma:interpretation>
                <emma:interpretation id="interp1" emma:lang="en-US" emma:confidence="0">
                  <emma:literal>truth</emma:literal>
                </emma:interpretation>
                <emma:interpretation id="interp2" emma:lang="en-US" emma:confidence="0">
                  <emma:literal>Truth</emma:literal>
                </emma:interpretation>
                <emma:interpretation id="interp3" emma:lang="en-US" emma:confidence="0">
                  <emma:literal>troth</emma:literal>
                </emma:interpretation>
                <emma:interpretation id="interp4" emma:lang="en-US" emma:confidence="0">
                  <emma:literal>Troth</emma:literal>
                </emma:interpretation>
              </emma:one-of>
            </emma:emma>
          </inkml:annotationXML>
          <inkml:trace contextRef="#ctx0" brushRef="#br0">5441-1742 7353,'-44'-25'4515,"44"25"-258,-27-20 0,27 20-2064,0 0-645,0 0-387,11-3-387,8 3-258,13 5 0,4-1 0,15 4-129,6-4 0,18 3-129,7-5 0,18 0 0,5-2-129,8-2 0,1-3 0,-2 1 0,-5-1-129,-13 1 129,-12 2-258,-18 1 0,-14 1-129,-16 0-258,-8 7-258,-26-7-1419,0 0-2451,0 0 129,-7 16-516,-16-11-387</inkml:trace>
          <inkml:trace contextRef="#ctx0" brushRef="#br0" timeOffset="358.8006">6069-1717 12513,'0'0'4902,"0"0"-387,-14 10 129,14 22-3741,-5 2-258,5 19-129,-8 8-129,5 17-129,-2 8 0,3 11-129,-2 3 129,4 7-258,0-2 129,0-4-129,2-8 129,3-6-129,2-9-258,-1-14 129,4-5-516,-10-25-774,18-1-3225,-16-11-129,-2-22-258,2 16-258</inkml:trace>
          <inkml:trace contextRef="#ctx0" brushRef="#br0" timeOffset="1357.2023">6825-1114 10449,'2'-24'4902,"-2"24"-258,0 0 0,-11 27-3096,-7-5-774,15 20-129,-8 3-129,8 15-129,-4 2-258,5 8 129,0-3-258,2-3 129,0-7-129,0-10 0,2-12 0,1-6 0,-1-13 0,-2-16 0,0 0-129,0-9 0,-2-16 0,-3-18-129,1-8 129,-1-17-129,3-3 129,1-7 0,1 1 129,0 1 0,8 6 0,3 15 129,3 7 0,6 12 0,3 6 0,5 14 129,3 2-129,4 10 0,3 4 129,3 0-129,-2 9 0,-2 6-129,-5 1 258,-7 3-258,-9 2 0,-11 4 0,-5 2 0,-12-2-129,-9 2 0,-10-2 129,1-1-129,-4 0 129,2-3-129,6-7 129,2 0-129,8-1 0,16-13 129,-14 26 0,14-26 0,6 36 129,10-13 0,10 9 0,4 0 129,8 6 0,4-3-129,7 8 0,0-4 0,1 0 0,-4-5 0,-1-2-129,-6-5 129,-5-1-129,-6-4 129,-6-5-129,-5-2-129,-17-15 0,20 17-129,-20-17-258,0 0-774,0 0-2709,0 0-774,-14-21-129,8 3-258</inkml:trace>
          <inkml:trace contextRef="#ctx0" brushRef="#br0" timeOffset="1794.0032">7629-1095 12255,'5'-18'4902,"-5"18"-516,11 25 129,-4 9-3741,-5 3-129,7 15-129,-4 5-258,6 5 0,0 0-129,1 1 0,4-3-129,0-6 0,2-10 0,1-5 0,-1-12 129,2-6 0,-4-8 0,2-6 129,-2-7 0,3-4 0,-1-17 0,3-9 0,1-18-129,1-8 0,-2-13 0,-3-7 0,0-4-129,-8-1-129,-3 7 0,-7 8-258,0 20-129,-17 1-645,10 29-2580,-13 4-1032,2 12-129,-1 0-129,19 0-516</inkml:trace>
          <inkml:trace contextRef="#ctx0" brushRef="#br0" timeOffset="2121.6037">8479-1050 13416,'-1'-16'4644,"1"16"0,17-11 0,-17 11-3612,54-14-258,-17 3-129,16 6-258,3-6 0,6 6-258,0-1 0,-3-1-129,-4 7-258,-12-5-387,-1 7-774,-24-1-3096,-2-1-258,-16 0-129,0 0-387</inkml:trace>
          <inkml:trace contextRef="#ctx0" brushRef="#br0" timeOffset="2324.4041">8840-1116 10449,'-19'39'4902,"15"-14"-129,1 5-129,5 18-2580,-4-9-774,2 20-516,0 1-387,0 4-258,2 2-129,-1-5 0,5 3-387,-6-16-387,10 9-903,-10-22-3096,2-6 258,0-8-387,-2-21-129</inkml:trace>
          <inkml:trace contextRef="#ctx0" brushRef="#br0" timeOffset="2589.6045">9291-1001 13674,'1'-19'4773,"-1"19"129,0 0-387,0 25-3483,0 12-387,0 8-258,2 15-129,0 6-258,1 3-258,3 6-387,-6-15-645,10 12-1032,-10-23-2451,6-11 0,-1-17-258,-5-21-258</inkml:trace>
          <inkml:trace contextRef="#ctx0" brushRef="#br0" timeOffset="3010.8053">9433-655 9804,'-27'-13'4644,"27"13"-258,29 2-645,-5 9-2580,17-3-2580,18 3-1935,-6-11-774,17-2-258,3-17-645</inkml:trace>
          <inkml:trace contextRef="#ctx0" brushRef="#br0" timeOffset="2854.805">9698-1006 13416,'3'-21'4902,"-3"21"-129,0 0-258,18 14-3354,-18 11-387,9 19 0,-7 4-387,7 15 0,-4 4-258,4 4 0,-2 2-258,-2-5 0,3-4-258,-7-14-129,8-2-516,-9-32-1548,0 0-2193,0-16 129,0 0-387,-21-18-129</inkml:trace>
        </inkml:traceGroup>
        <inkml:traceGroup>
          <inkml:annotationXML>
            <emma:emma xmlns:emma="http://www.w3.org/2003/04/emma" version="1.0">
              <emma:interpretation id="{D4D286CB-5CE4-4272-9BCB-88525C6D7724}" emma:medium="tactile" emma:mode="ink">
                <msink:context xmlns:msink="http://schemas.microsoft.com/ink/2010/main" type="inkWord" rotatedBoundingBox="12740,677 17173,803 17136,2091 12704,1966">
                  <msink:destinationLink direction="with" ref="{F2251942-9469-4589-965C-E5AD8B8A3185}"/>
                </msink:context>
              </emma:interpretation>
              <emma:one-of disjunction-type="recognition" id="oneOf1">
                <emma:interpretation id="interp5" emma:lang="en-US" emma:confidence="1">
                  <emma:literal>TABLE</emma:literal>
                </emma:interpretation>
                <emma:interpretation id="interp6" emma:lang="en-US" emma:confidence="0">
                  <emma:literal>TABL E</emma:literal>
                </emma:interpretation>
                <emma:interpretation id="interp7" emma:lang="en-US" emma:confidence="0">
                  <emma:literal>TAB E</emma:literal>
                </emma:interpretation>
                <emma:interpretation id="interp8" emma:lang="en-US" emma:confidence="0">
                  <emma:literal>Tarsi E</emma:literal>
                </emma:interpretation>
                <emma:interpretation id="interp9" emma:lang="en-US" emma:confidence="0">
                  <emma:literal>Tasse E</emma:literal>
                </emma:interpretation>
              </emma:one-of>
            </emma:emma>
          </inkml:annotationXML>
          <inkml:trace contextRef="#ctx0" brushRef="#br0" timeOffset="3634.8064">10698-1709 11352,'-50'-23'4644,"50"23"-129,-22-16-129,22 16-2193,0 0-903,41-10-516,-3 1-129,20 7-258,12-5 0,17 3-129,9 4 129,7 0-258,2 0 0,-4 0-129,-3 6-129,-12-6-129,-6 9-387,-25-9-1161,5 0-2709,-28-2-129,-10 0-129,-22 2-387</inkml:trace>
          <inkml:trace contextRef="#ctx0" brushRef="#br0" timeOffset="3900.0069">11288-1748 14448,'-18'15'4773,"18"2"-129,-1 6-129,1 20-3354,0 2-645,0 19 258,0 5-387,0 11-258,0 2 0,3 5-129,2-2 0,3-3-258,2 0 258,3-11-258,4-1-129,-1-12 0,6 5-645,-13-28-1548,7 3-2193,-2-10 129,2-10-387,-16-18-129</inkml:trace>
          <inkml:trace contextRef="#ctx0" brushRef="#br0" timeOffset="4461.6078">12129-1077 12126,'22'-2'4644,"-22"29"-516,-14 3 129,-2 9-3483,-4 15-387,-5 1-129,4 7 0,-2-5-129,-1-4 0,8-6-258,-1-8 129,6-14-129,11-25 0,0 0 129,0 0-129,-7-24 129,12-16 0,8-12 129,6-10-129,3-11 258,4 0 0,-3-4 129,6 13 258,-10 0-129,6 18 258,-12 3-258,3 18 129,-7 6-258,-9 19 129,17-7-129,-17 7-387,18 16 129,-5 9 0,-1 3 0,6 9-129,-2 8 258,4 8-258,-3 4-129,3 5 258,-2 3 1,-2-3-130,-4 0-130,-1-5 1,-2-4 0,-2-12-258,-2-3 0,-5-17-387,9 9-1161,-9-30-2838,0 0 0,0 0-129,-4-14-258</inkml:trace>
          <inkml:trace contextRef="#ctx0" brushRef="#br0" timeOffset="5288.4092">12119-835 9417,'-11'-16'4386,"40"14"-258,6 2-129,11 4-2580,2-4-1032,13 0-387,5 0-903,-2-7-516,16-6-1677,0-1-903,-2-13-387,0 2 129,-10-3 1161,-13-4 2709,-5 0 1032,-7 14 1290,-22-7 1806,-9 7 774,-12 18 129,0 0-387,0-16-645,4 27-1806,-4-11-645,-5 43-516,-6-11-129,11 16 0,-11 1-129,9 12-129,-6-1-129,2-3-129,1-5 0,0-11 0,1-9-129,4-32 0,0 0 129,-2-13-129,2-26 129,13-16-129,1-7 258,7-7-258,4-4 258,5 3 0,1 10-129,2 13 387,-1 5-258,4 15 0,-2 11 0,-2 13 0,0 3 0,-4 10-129,-1 8 0,-4 3-129,-5 8 0,-7-2 129,-6 5 0,-5-6-129,-2 1 0,-14-6 0,0-1 0,-2-8-129,2 1 129,0-8 0,16-5-129,-17 5 129,17-5 129,0 0-129,0 0 129,24 15 0,-2-8 0,4 7 129,5 6 0,3 3 0,-2 7 0,0 4 0,-6 1 0,-1 6 0,-9-3 0,-5 1 129,-11-4-129,0 1 0,-18-6 0,-9-3 0,-8-6 0,-11-5 0,-8-2-129,-6-5-129,-3-5 0,-4-4 0,5 0-258,1-13-129,13 6-258,0-21-1032,32 5-2838,-4-2 129,19 0-387,1-4-129</inkml:trace>
          <inkml:trace contextRef="#ctx0" brushRef="#br0" timeOffset="5616.0099">13590-1127 13545,'41'-32'4644,"-41"32"0,21-11 0,-21 11-3225,0 0-516,20 25-258,-10 11-129,-4 1-129,1 17 0,-2 4-129,0 10-129,-1-2 0,0 1-129,-3-3 0,5-7 129,-1-9-129,4-7 0,0-10 0,1-8 129,5-6-129,4-4 129,6-4-129,5-4 0,8 0-129,3-3-387,12 11-774,-12-13-3483,11 0-129,-8 0-129,-1-2-258</inkml:trace>
          <inkml:trace contextRef="#ctx0" brushRef="#br0" timeOffset="6052.8106">14486-1073 14577,'0'0'4902,"0"0"-258,2 23 0,0 12-3741,-2 3-387,0 17 129,0 0-387,0 7 0,0-1-387,0-6 129,0-5-258,0-13 129,0-12-258,0-25-129,0 0 0,7-29-387,2-4 0,-9-24-129,0 5-129,-7-19 129,5 9 387,-7-2 387,2 5 258,3 14 516,1-3 387,6 20 387,5-6-129,18 20-129,-6-6 0,17 13-258,0-5-258,12 6 0,-1-1-387,1 4-258,1 3-387,-12 0-387,6 16-1677,-23-6-2064,-12 10-129,-9 0-258,-18 6 0</inkml:trace>
          <inkml:trace contextRef="#ctx0" brushRef="#br0" timeOffset="6380.4112">14559-485 14706,'0'16'4902,"30"9"-258,1-19-129,15 6-3483,-3-10-645,10 0-387,11 6-1290,-7-8-3225,0 0-129,-9-5-258,-11 0-387</inkml:trace>
          <inkml:trace contextRef="#ctx0" brushRef="#br0" timeOffset="6224.4109">14598-901 12900,'7'21'4902,"15"-17"-516,12 0 129,-1-6-2967,12 2-903,-6 3-516,-3-3-774,3 18-1161,-20-5-2709,-8 4 129,-11 8-387,-9 4-129</inkml:trace>
        </inkml:traceGroup>
      </inkml:traceGroup>
    </inkml:traceGroup>
    <inkml:traceGroup>
      <inkml:annotationXML>
        <emma:emma xmlns:emma="http://www.w3.org/2003/04/emma" version="1.0">
          <emma:interpretation id="{CDACEED7-DE32-4F98-9BC3-0DB001FFDFC2}" emma:medium="tactile" emma:mode="ink">
            <msink:context xmlns:msink="http://schemas.microsoft.com/ink/2010/main" type="paragraph" rotatedBoundingBox="2153,1881 8286,1979 8260,3612 2127,35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D19155-CF5D-4DE6-B491-82648DD1006E}" emma:medium="tactile" emma:mode="ink">
              <msink:context xmlns:msink="http://schemas.microsoft.com/ink/2010/main" type="line" rotatedBoundingBox="2153,1881 8286,1979 8260,3612 2127,3515">
                <msink:destinationLink direction="with" ref="{E325C82F-A6E1-4D3F-8C18-F866564E0B2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CB57544-CBF7-435C-918E-5E2306FA9363}" emma:medium="tactile" emma:mode="ink">
                <msink:context xmlns:msink="http://schemas.microsoft.com/ink/2010/main" type="inkWord" rotatedBoundingBox="2153,1886 3608,1909 3582,3538 2127,3515"/>
              </emma:interpretation>
              <emma:one-of disjunction-type="recognition" id="oneOf2">
                <emma:interpretation id="interp10" emma:lang="en-US" emma:confidence="0">
                  <emma:literal>{All</emma:literal>
                </emma:interpretation>
                <emma:interpretation id="interp11" emma:lang="en-US" emma:confidence="0">
                  <emma:literal>Alt</emma:literal>
                </emma:interpretation>
                <emma:interpretation id="interp12" emma:lang="en-US" emma:confidence="0">
                  <emma:literal>{Al</emma:literal>
                </emma:interpretation>
                <emma:interpretation id="interp13" emma:lang="en-US" emma:confidence="0">
                  <emma:literal>{Ail</emma:literal>
                </emma:interpretation>
                <emma:interpretation id="interp14" emma:lang="en-US" emma:confidence="0">
                  <emma:literal>{Alt</emma:literal>
                </emma:interpretation>
              </emma:one-of>
            </emma:emma>
          </inkml:annotationXML>
          <inkml:trace contextRef="#ctx0" brushRef="#br1" timeOffset="153457.4693">768-382 8772,'0'-24'4773,"0"24"-258,0 0-129,-16 17-2064,9 22-1419,-11 6-387,1 12-258,-5 9 129,1 5-258,1 0 129,3-9-258,2-7 258,5-10-258,1-11 129,5-11 0,4-23-129,0 0 129,0 0 0,-14-9-129,14-18 129,0-7-129,0-10-129,2-8 0,5-6 0,4-3 129,-1-1-129,6 5 129,-3 2-129,1 10 258,-3 4 0,1 11 129,-3 5 0,5 9-129,-14 16 129,16-16 0,-16 16-129,18 0 0,-18 0 0,28 39 0,-12-8 0,0 8 129,4 5-129,1 6 0,1 2 129,-3 1 0,1 0-129,-4-1-129,-2-4 0,-3-5-129,-2-1-129,-6-13-258,6 3-516,-9-32-1419,-3 19-2322,3-19 0,-20 0-258,20 0-387</inkml:trace>
          <inkml:trace contextRef="#ctx0" brushRef="#br1" timeOffset="153644.6699">678-42 5289,'-4'-16'4386,"4"16"-387,46-3 0,-15 3-2064,8-2-1032,12 2-645,3-2-516,-3-3-1032,6-1-1548,0 5-1161,-14-17 0,3 11-387,-16-16 388</inkml:trace>
          <inkml:trace contextRef="#ctx0" brushRef="#br1" timeOffset="153847.4702">1229-310 10449,'-11'-16'4515,"-3"-2"129,14 18-387,0 0-2709,-7 21-774,7 8-258,-2 3-129,2 9-258,0 7 129,0 1-387,0 5 129,0-10-516,11 4-258,-11-21-1032,16-6-2709,-16-21 0,18 15-258,-18-15-129</inkml:trace>
          <inkml:trace contextRef="#ctx0" brushRef="#br1" timeOffset="154065.8706">1371-344 9933,'0'-20'5031,"-1"1"-258,1 19-129,0 0-2451,8 23-1290,-4 0-129,7 16-129,-4 4-129,4 8-258,-1 8-129,1-2-516,8 16-516,-17-13-2838,11 1-1032,-4-4-129,-1-6-387</inkml:trace>
          <inkml:trace contextRef="#ctx0" brushRef="#br1" timeOffset="161195.0831">373-501 10191,'8'-42'4515,"-8"18"0,-9 7-1290,9 17-2064,-36-4-645,13 4 0,-5 9-387,3 7 0,0 5-129,2 4 0,5 2 0,5 1 0,8 1 0,5 1 129,0-1-129,7 3 129,6 0 0,3 1 129,0 1 0,0 2 0,-4-2 0,-5 1 0,-7-1 0,0 0-129,-16 0 129,-3-4-258,-6 2-129,-7-7 0,1 3-258,-2-6 0,8 2-129,0-8 0,11 4 0,14-20-129,-15 28 129,15-28 258,9 29-129,7-15 387,7 2 0,6 2 387,-1 2-129,4 4 0,-5 1 258,0 11 0,-6-2-129,-3 12 129,-9 0-258,0 9 129,-8-1-258,3 6 129,0-5-129,-1 0 0,2-6 0,3-3-129,2-2-129,-4-3-3612,6-11-387,13 4-258,0-12-516</inkml:trace>
        </inkml:traceGroup>
        <inkml:traceGroup>
          <inkml:annotationXML>
            <emma:emma xmlns:emma="http://www.w3.org/2003/04/emma" version="1.0">
              <emma:interpretation id="{F4675FC7-26D9-4FE8-B622-4DC4DF76D270}" emma:medium="tactile" emma:mode="ink">
                <msink:context xmlns:msink="http://schemas.microsoft.com/ink/2010/main" type="inkWord" rotatedBoundingBox="4584,1920 8286,1979 8270,3007 4567,2948"/>
              </emma:interpretation>
              <emma:one-of disjunction-type="recognition" id="oneOf3">
                <emma:interpretation id="interp15" emma:lang="en-US" emma:confidence="1">
                  <emma:literal>possible</emma:literal>
                </emma:interpretation>
                <emma:interpretation id="interp16" emma:lang="en-US" emma:confidence="0">
                  <emma:literal>Possible</emma:literal>
                </emma:interpretation>
                <emma:interpretation id="interp17" emma:lang="en-US" emma:confidence="0">
                  <emma:literal>possibly</emma:literal>
                </emma:interpretation>
                <emma:interpretation id="interp18" emma:lang="en-US" emma:confidence="0">
                  <emma:literal>passible</emma:literal>
                </emma:interpretation>
                <emma:interpretation id="interp19" emma:lang="en-US" emma:confidence="0">
                  <emma:literal>Possibly</emma:literal>
                </emma:interpretation>
              </emma:one-of>
            </emma:emma>
          </inkml:annotationXML>
          <inkml:trace contextRef="#ctx0" brushRef="#br1" timeOffset="154643.0716">2592 8 11352,'9'-20'4773,"-9"20"-129,-8 13-258,1 3-3096,2 21-774,-8 2-129,8 13 129,-2 3-387,7 2 129,0 0-258,0-7 0,5-4-129,-1-14-129,5-3-258,-9-29-387,0 0-258,-9-11-516,7-10-387,-19-31 0,14 9-387,-16-17 0,10 5 0,-5-6 645,8 4 903,3 9 774,5 0 1161,4 16 645,8-3 387,20 15 387,4-7 0,21 24-129,-5-13-258,18 16-516,-13 0-387,7 9-387,-12-2-129,-4 11-258,-19-4 129,-11 5-258,-16-3 0,-16 2-129,-16-4 0,-14-3-129,-6 1-129,-10-6-129,3 5-258,-5-11-258,18 8-516,-6-8-1548,18-1-1677,13 1-129,5-2-387,16 2 258</inkml:trace>
          <inkml:trace contextRef="#ctx0" brushRef="#br1" timeOffset="155001.8723">3191-63 5547,'-28'-2'4773,"-6"11"-516,21 9 0,-3 5-2064,2-4-774,14 14-129,-2-7-258,6 10-387,5-8-129,12 2 0,-3-8-129,9-1 0,-4-12 0,9-2 129,-9-9 0,5-7 0,-10-15-129,3-1 0,-12-11 0,-2 1-129,-7-5-129,-3-2-258,-11 8-258,-11-3-387,9 21-903,-20-2-3225,10 9 129,1 7-516,5 2 0</inkml:trace>
          <inkml:trace contextRef="#ctx0" brushRef="#br1" timeOffset="155454.273">3849-118 9546,'0'0'4515,"-26"-16"-129,-3 16-387,4 5-2967,-16 0-387,15 6 0,-10 0-258,13-1-258,2 3 0,21-13-129,-22 19 0,22-19 0,0 16 0,0-16 0,25 22 129,0-12 0,3 3 129,8 1-129,3-1 129,4 1 0,-4-2 0,-3 3 0,-8-3-129,-3 2 129,-25-14 0,18 27 0,-18-27-129,-25 25 129,-7-13 0,-4-1-129,-6-2 0,-3-2 0,-3-2-258,2-5 0,8 2-258,1-4-387,16 2-516,-10-18-1419,31 18-1806,-24-21-129,24 21-387,-6-21 0</inkml:trace>
          <inkml:trace contextRef="#ctx0" brushRef="#br1" timeOffset="155844.2737">4225-72 11352,'-18'-2'4773,"2"2"-258,-2 0 129,-7 0-3483,25 0-516,-28 14-258,28-14-129,-18 20-258,18-20 0,0 20 0,0-20 0,28 21 0,-1-7 0,3 2 0,8 2 129,-1 2-129,0 1 0,-1 0 0,-4 1 0,-7-1 129,-7 0 0,-8-3 0,-8 2 0,-4-4 0,2-16 0,-39 26-258,5-20-387,4 15-1419,-14-14-2709,1-7 129,2 0-387,7-3-387</inkml:trace>
          <inkml:trace contextRef="#ctx0" brushRef="#br1" timeOffset="156062.6741">4449 26 11094,'39'27'4902,"-25"-11"-258,0 5 0,4 7-3354,-14-5-516,4 2-516,-2 2-516,-6-27-1290,2 27-2967,-2-27 129,0 16-516,0-16-258</inkml:trace>
          <inkml:trace contextRef="#ctx0" brushRef="#br1" timeOffset="156686.6752">4884-460 10965,'0'0'4902,"0"0"-258,9 22 0,7 10-3612,-16-6-129,15 21-129,-10-3 0,6 13-258,-6 0-129,0 5-129,-3-1 0,-2-6-258,0-4 0,0-10 0,0-5-387,-5-15 129,5-3 0,0-18-129,0 0 129,9-9 0,5-9 129,0-7 0,4-3 0,1-1 129,1-1 129,3 5-129,-3 2 129,-1 9 0,-1 3 129,3 9-129,1 2 129,1 9 0,-4 4 0,5 8 0,-7 2-129,3 6 129,-8-1-129,-3 2 0,-9-1 0,-2 1-129,-15 2-129,-14-9-129,-2 8-387,-22-24-1161,14 7-2451,-13-14-387,4 0-516,6-21 0</inkml:trace>
          <inkml:trace contextRef="#ctx0" brushRef="#br1" timeOffset="156920.6756">5226-515 9933,'53'21'5160,"-30"6"-129,1 5-258,-3 21-2580,-9-13-1032,13 15-258,-12-4-258,1 10-387,-5 5-387,-7-9-774,10 12-2580,-12-16-1290,2-3 129,-2-11-516,0-9-645</inkml:trace>
          <inkml:trace contextRef="#ctx0" brushRef="#br1" timeOffset="157232.6762">5696 150 9159,'81'-9'4386,"-31"4"129,-5-9-387,-8-11-2193,11 11-516,-16-15-645,-3 8-258,-15-8-129,-5 6-129,-9 2 0,-15 5-258,-9 5 129,-5 10-129,-3 1 0,0 16-129,0 8 129,2 12 0,5 7-129,2 7 258,10 8-387,8-4 129,5 3-258,20-17-129,22 10-1161,17-23-2709,16-18-129,17-9-258,-1-20-258</inkml:trace>
        </inkml:traceGroup>
      </inkml:traceGroup>
    </inkml:traceGroup>
    <inkml:traceGroup>
      <inkml:annotationXML>
        <emma:emma xmlns:emma="http://www.w3.org/2003/04/emma" version="1.0">
          <emma:interpretation id="{B5A957D5-BF72-41FA-88C2-CBBCB4FDA34C}" emma:medium="tactile" emma:mode="ink">
            <msink:context xmlns:msink="http://schemas.microsoft.com/ink/2010/main" type="paragraph" rotatedBoundingBox="2818,2557 5997,2722 5946,3697 2768,3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A7CAF9-C9C7-4C3B-9D1A-DD0444D2CF65}" emma:medium="tactile" emma:mode="ink">
              <msink:context xmlns:msink="http://schemas.microsoft.com/ink/2010/main" type="line" rotatedBoundingBox="2818,2557 5997,2722 5946,3697 2768,3532">
                <msink:destinationLink direction="with" ref="{2E10E873-960F-4321-9ABD-506EDB0EC5A6}"/>
                <msink:destinationLink direction="with" ref="{E325C82F-A6E1-4D3F-8C18-F866564E0B2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12352AC-1451-4393-B2CE-2670F35B3A60}" emma:medium="tactile" emma:mode="ink">
                <msink:context xmlns:msink="http://schemas.microsoft.com/ink/2010/main" type="inkWord" rotatedBoundingBox="2818,2557 5997,2722 5946,3697 2768,3532"/>
              </emma:interpretation>
              <emma:one-of disjunction-type="recognition" id="oneOf4">
                <emma:interpretation id="interp20" emma:lang="en-US" emma:confidence="1">
                  <emma:literal>Inputs</emma:literal>
                </emma:interpretation>
                <emma:interpretation id="interp21" emma:lang="en-US" emma:confidence="0">
                  <emma:literal>Imports</emma:literal>
                </emma:interpretation>
                <emma:interpretation id="interp22" emma:lang="en-US" emma:confidence="0">
                  <emma:literal>Infants</emma:literal>
                </emma:interpretation>
                <emma:interpretation id="interp23" emma:lang="en-US" emma:confidence="0">
                  <emma:literal>Imparts</emma:literal>
                </emma:interpretation>
                <emma:interpretation id="interp24" emma:lang="en-US" emma:confidence="0">
                  <emma:literal>-Inputs</emma:literal>
                </emma:interpretation>
              </emma:one-of>
            </emma:emma>
          </inkml:annotationXML>
          <inkml:trace contextRef="#ctx0" brushRef="#br1" timeOffset="158293.478">669 787 9159,'30'14'4128,"-5"-14"-129,16 8-774,0-8-3225,1 0-2451,14 0-1290,-14-11-387,12 4-387,-13-13 129</inkml:trace>
          <inkml:trace contextRef="#ctx0" brushRef="#br1" timeOffset="158090.6777">710 355 10191,'17'-37'4773,"1"22"-129,9 6-258,14 9-2580,-11-14-903,13 12-516,-2 2-774,-8-3-1548,1 3-2580,-3 9 129,-10 1-516,-7 10-387</inkml:trace>
          <inkml:trace contextRef="#ctx0" brushRef="#br1" timeOffset="157887.8773">1005 390 10836,'-11'16'4515,"4"1"-129,5 13-129,2 9-3354,-5-5-387,5 10 0,-5-6-387,-1-3-258,6 2-645,-5-15-1161,5-22-2193,0 30-258,0-30-387,0 0 0</inkml:trace>
          <inkml:trace contextRef="#ctx0" brushRef="#br1" timeOffset="158855.079">1245 654 9804,'0'0'4644,"0"0"0,13 10-516,-1 6-2580,-12-16-387,11 22-387,-11-22-387,7 30-129,-2-10-387,-3-4-129,1 3-129,-3-19 0,8 27 0,-8-27 0,0 0 0,0 0 129,16 0 129,-16 0 129,10-23 0,-1 3 129,-2-1 0,2 1 0,0 4 0,-9 16 0,21-19 0,-5 19 129,2 1-129,4 15-129,2 4 129,3 3 0,2-2-129,-3 1 0,3-3 0,-4-6 0,0-8 0,-2-5-129,-6-2 129,3-10 0,-4-8 129,2-3 129,-6-3 0,2 1 258,-8-2-129,4 9 0,-8 0 129,-2 18-129,0 0 0,0 0-129,0 0-129,20 24 0,-13 4-129,2 8 129,2 3-129,1 7 129,2 0 129,-1 2-258,1-2 0,-5-3-387,5 2-516,-14-17-2580,2-3-1161,-2-25-129,0 0-258,0 0-516</inkml:trace>
          <inkml:trace contextRef="#ctx0" brushRef="#br1" timeOffset="159089.0793">1861 677 10320,'60'-39'4515,"-26"32"0,5 7-129,9 12-2838,-18-3-645,6 11-129,-11-6-258,-2 7-129,-16-5-129,-7 4 0,-5-1-387,-22-5-258,-2 8-774,-24-8-3354,2-1 129,-5-1-516,3-5 129</inkml:trace>
          <inkml:trace contextRef="#ctx0" brushRef="#br1" timeOffset="159479.0801">2307 730 7998,'25'2'4515,"-25"-2"0,12 18-258,-12-18-1806,15 25-1419,-15-25-258,5 34-258,-3-17-387,-1 3-129,3 1-387,-4-21 129,2 29-129,-2-29 129,0 0 0,0 0-129,21-4 516,-7-14 258,-3-7 0,9-1 0,-6-8 129,9 7 0,-7-1-129,5 8-129,-1 2 0,1 13-129,2 5 0,-1 11 0,1 12-258,-4 2 0,5 9-387,-12-9-774,18 1-2580,-10-3-516,-2-14-387,8-9 0</inkml:trace>
          <inkml:trace contextRef="#ctx0" brushRef="#br1" timeOffset="159713.0803">3127 271 12126,'-5'-67'5031,"5"67"-516,0 0 387,-11 25-3354,7 10-774,8 20-258,3 4-129,7 12 0,1 2-129,1 4-258,0-3-387,-7-8-258,7 2-645,-16-29-774,8 4-1161,-8-22-1548,0-21 0,-17 3-387,-1-11 0</inkml:trace>
          <inkml:trace contextRef="#ctx0" brushRef="#br1" timeOffset="160056.2811">3091 750 4515,'9'-48'4644,"18"30"-129,10-2 0,17-3-1290,19 18-1032,-8-13-516,24 15-516,-10-8-516,-1 7-258,-12 3 0,-16 1-258,-22 7 0,-28-7 0,2 32-129,-20-14 0,-14 1 0,-2 1-129,2 1 0,7-5-129,13 0 129,12-16 0,0 27 0,14-13 129,11 2 0,5 0 129,6 2 0,5 0 129,-7-1 0,-1 1 0,-10-2 129,-5 2 0,-18-18-129,-9 27-258,-19-13-129,-24-12-1806,-5 5-2709,-8 0 0,-12-4-129,-3-1-516</inkml:trace>
        </inkml:traceGroup>
      </inkml:traceGroup>
    </inkml:traceGroup>
    <inkml:traceGroup>
      <inkml:annotationXML>
        <emma:emma xmlns:emma="http://www.w3.org/2003/04/emma" version="1.0">
          <emma:interpretation id="{6C1C7A26-4F53-4C3B-86CF-708E886B92D0}" emma:medium="tactile" emma:mode="ink">
            <msink:context xmlns:msink="http://schemas.microsoft.com/ink/2010/main" type="paragraph" rotatedBoundingBox="2762,3650 10036,3852 10013,4678 2739,44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6A67FE-3734-4119-B8EB-86881DF3D04E}" emma:medium="tactile" emma:mode="ink">
              <msink:context xmlns:msink="http://schemas.microsoft.com/ink/2010/main" type="line" rotatedBoundingBox="2762,3650 10036,3852 10013,4678 2739,4475">
                <msink:destinationLink direction="with" ref="{2E10E873-960F-4321-9ABD-506EDB0EC5A6}"/>
                <msink:destinationLink direction="with" ref="{E325C82F-A6E1-4D3F-8C18-F866564E0B2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B327F43-3C55-4F1F-8E70-AA82679BCDEB}" emma:medium="tactile" emma:mode="ink">
                <msink:context xmlns:msink="http://schemas.microsoft.com/ink/2010/main" type="inkWord" rotatedBoundingBox="2762,3650 10036,3852 10013,4678 2739,4475"/>
              </emma:interpretation>
              <emma:one-of disjunction-type="recognition" id="oneOf5">
                <emma:interpretation id="interp25" emma:lang="en-US" emma:confidence="1">
                  <emma:literal>ABCD...</emma:literal>
                </emma:interpretation>
                <emma:interpretation id="interp26" emma:lang="en-US" emma:confidence="0">
                  <emma:literal>A BC D ---</emma:literal>
                </emma:interpretation>
                <emma:interpretation id="interp27" emma:lang="en-US" emma:confidence="0">
                  <emma:literal>A BC D...</emma:literal>
                </emma:interpretation>
                <emma:interpretation id="interp28" emma:lang="en-US" emma:confidence="0">
                  <emma:literal>A BC D --1</emma:literal>
                </emma:interpretation>
                <emma:interpretation id="interp29" emma:lang="en-US" emma:confidence="0">
                  <emma:literal>A BC De.</emma:literal>
                </emma:interpretation>
              </emma:one-of>
            </emma:emma>
          </inkml:annotationXML>
          <inkml:trace contextRef="#ctx0" brushRef="#br1" timeOffset="152287.4675">5521 1331 6708,'68'-21'4644,"-29"21"-129,7 11 0,-1 15-1290,-6-1-1290,16 22-645,-16-5-387,6 13-258,-13-6-258,-4 4 129,-14-7-258,-10 0 0,-11-5-258,-23-9-129,-11 4-903,-27-6-3483,-8-9 0,-12-1-387,-15-8-258</inkml:trace>
          <inkml:trace contextRef="#ctx0" brushRef="#br1" timeOffset="152053.4671">5587 1371 13545,'0'0'4902,"0"0"-258,11 14-129,-4 18-3483,-7 2-516,7 14 0,-3 1-129,4 10-129,0 2-129,2 3 0,-1-7-258,0-6 0,0-3-129,-6-14-258,6 2-903,-10-20-3096,1-16 0,-18 0-387,4-20-129</inkml:trace>
          <inkml:trace contextRef="#ctx0" brushRef="#br1" timeOffset="175921.509">6674 1872 9030,'0'0'4773,"14"-9"-387,-14 9 0,0 0-903,25-12-2967,-25 12-387,21-2-774,3 2-1548,-1 7-1935,-2-7-387,7 7 0,1-7-516</inkml:trace>
          <inkml:trace contextRef="#ctx0" brushRef="#br1" timeOffset="176093.1093">7200 1865 10836,'57'-19'4257,"-26"19"-387,-12-13-774,8 8-3870,16 5-2451,-17-6-516,15 6-645,-11-5-129</inkml:trace>
          <inkml:trace contextRef="#ctx0" brushRef="#br1" timeOffset="176295.9097">7818 1844 13545,'26'-9'4644,"3"2"-387,-29 7 0,0 0-3483,18-9-903,-18 9-1290,19 9-2967,-19-9 129,0 16-516,-16-7 129</inkml:trace>
          <inkml:trace contextRef="#ctx0" brushRef="#br1" timeOffset="150025.4633">834 1371 3483,'0'0'3999,"0"0"129,-18-15-645,18 15-387,0 0-645,-10-33-516,10 33-258,-6-24-387,6 24-258,-3-17-258,3 17-129,0 0-258,0 0 0,0 0-129,-9 16-129,2 10 0,0 8 0,-2 11-129,-2 6 129,-1 6-129,-3 2 129,-1 0 0,2-3-129,0-4 0,0-6 0,3-8 0,-1-8-129,5-7 129,-1-7 0,8-16-129,0 0 129,0 0-129,0 0 129,0-16 0,0-14 0,11-6 0,2-12-129,3-9 129,0-5 0,5-4 0,2 2 0,0 2 0,-2 7 0,1 5 129,-4 9-129,-2 9 129,-2 11 0,-3 5 0,-11 16 0,10-16 0,-10 16 129,0 0-129,0 0 0,0 0 0,18 16 129,-11 0-258,6 9 258,-1 3-129,4 9 0,-2 8 0,4 8 0,-4 2-129,2 6 129,-3-1 0,-1-1-129,-1-2 0,-2-4 129,1-6-129,-2-8 0,-1-4 0,0-6-129,-2-4-129,-1-9 0,-1 0-258,-3-16-645,0 19-1419,0-19-2322,-9 0 258,9 0-516,-30-26 0</inkml:trace>
          <inkml:trace contextRef="#ctx0" brushRef="#br1" timeOffset="150197.0638">770 1693 9030,'5'-22'4257,"15"22"-129,-20 0-129,36-12-2322,-1 12-1290,6 3-1548,14 8-2322,-10-11-645,13 4-258,-2-10-387</inkml:trace>
          <inkml:trace contextRef="#ctx0" brushRef="#br1" timeOffset="151320.2658">2261 1342 10320,'14'-30'4644,"-5"12"-258,-9 18-129,0 0-2451,0 0-774,12 27-258,-12-8-387,7 15 0,-3 5-129,3 13 0,0 1-129,-1 4 129,-3-2-258,1 2 0,-4-5 129,1-4-258,-1-9 129,0-7-129,0-5-129,-1-10-129,1-1 0,0-16-129,0 0-387,0 0-129,0 0-258,-6-21 0,8 0 0,-2-24-129,7 8 258,-7-22-129,7 6 645,-3-9 516,-2 1 387,3 6 387,-5-4 516,11 18 129,-10-7 0,17 23 387,-9-12-129,20 21-258,-8-9-258,16 18-258,-3-5-258,11 12 0,-6 0-258,0 9 0,-7 8-129,-11 12-129,-7 6-129,-14 3 0,-5 8-129,-20-5-129,-1 3-129,-14-10-129,7 4 0,-5-15 129,10 0-129,-1-13 129,13 1 129,16-11-129,0 0 387,0 0 129,0 0 0,15 11 258,8-8-129,7 6 258,5 0 0,3 7-129,1 0 129,2 7-129,-6-3 0,-1 5 0,-11-2 0,-5 4-129,-14-4 129,-4 3 0,-18-6-129,-11-1 0,-11-3 0,-7-1-129,-4-6 0,-3-6 0,1-3 0,3 0-129,8-3-129,-1-10-387,13 8-387,-6-11-1290,13 5-1806,5 6-516,0-1 129,18 6-516</inkml:trace>
          <inkml:trace contextRef="#ctx0" brushRef="#br1" timeOffset="151725.8663">3840 1588 10449,'29'-68'4773,"-29"41"-129,-18 1-258,-7-8-2193,7 27-1161,-15-7-387,8 12-129,-9 0-129,7 2-258,0 14 0,6 11 0,2 5-129,4 9 0,8 6 0,4 7 0,3-1 0,10 4 0,12-7-129,6-3 129,15-6-258,7-12 129,12-4-258,4-14-387,16 5-516,-15-14-1935,10-2-1032,-4-3-516,-9-6 0,-2 2-258</inkml:trace>
        </inkml:traceGroup>
      </inkml:traceGroup>
    </inkml:traceGroup>
    <inkml:traceGroup>
      <inkml:annotationXML>
        <emma:emma xmlns:emma="http://www.w3.org/2003/04/emma" version="1.0">
          <emma:interpretation id="{42E45E4D-53FE-4A5F-8940-EA382D4573A7}" emma:medium="tactile" emma:mode="ink">
            <msink:context xmlns:msink="http://schemas.microsoft.com/ink/2010/main" type="paragraph" rotatedBoundingBox="2936,5233 9850,5265 9847,5977 2933,59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E2294C-9930-4B4A-9CD9-36282F07FFBC}" emma:medium="tactile" emma:mode="ink">
              <msink:context xmlns:msink="http://schemas.microsoft.com/ink/2010/main" type="line" rotatedBoundingBox="2936,5233 9850,5265 9847,5977 2933,5945">
                <msink:destinationLink direction="with" ref="{2E10E873-960F-4321-9ABD-506EDB0EC5A6}"/>
                <msink:destinationLink direction="with" ref="{E325C82F-A6E1-4D3F-8C18-F866564E0B2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8F76FA8-0C63-4856-B9F2-06F9DAF1D2BD}" emma:medium="tactile" emma:mode="ink">
                <msink:context xmlns:msink="http://schemas.microsoft.com/ink/2010/main" type="inkWord" rotatedBoundingBox="2936,5233 6093,5248 6090,5960 2933,5945"/>
              </emma:interpretation>
              <emma:one-of disjunction-type="recognition" id="oneOf6">
                <emma:interpretation id="interp30" emma:lang="en-US" emma:confidence="1">
                  <emma:literal>000</emma:literal>
                </emma:interpretation>
                <emma:interpretation id="interp31" emma:lang="en-US" emma:confidence="0">
                  <emma:literal>00</emma:literal>
                </emma:interpretation>
                <emma:interpretation id="interp32" emma:lang="en-US" emma:confidence="0">
                  <emma:literal>0000</emma:literal>
                </emma:interpretation>
                <emma:interpretation id="interp33" emma:lang="en-US" emma:confidence="0">
                  <emma:literal>0</emma:literal>
                </emma:interpretation>
                <emma:interpretation id="interp34" emma:lang="en-US" emma:confidence="0">
                  <emma:literal>00 00</emma:literal>
                </emma:interpretation>
              </emma:one-of>
            </emma:emma>
          </inkml:annotationXML>
          <inkml:trace contextRef="#ctx0" brushRef="#br1" timeOffset="177075.911">987 2794 9546,'-19'-27'4257,"-13"15"0,32 12-258,-36 32-2064,15-9-903,6 19-516,-4 3 0,8 15-129,1-1-129,8 7 0,2-2-258,9 0 129,8-5-129,8-6 129,6-7 0,2-5 0,1-14 129,5-6 129,-7-14 129,6-3 0,-10-9 129,4-10 0,-11-15-129,3 0 0,-10-11-129,-5-4 0,-7-6-258,-2-8-129,-6-1 0,-12-4-129,1 5 0,-7 2-387,7 16-387,-12-7-1419,11 27-2451,1 14 0,17 7-387,-22 17 0</inkml:trace>
          <inkml:trace contextRef="#ctx0" brushRef="#br1" timeOffset="177512.7118">2424 2881 11610,'-57'-16'4773,"31"16"-516,-3 7 258,-4 4-2709,17 26-774,-8-5-258,14 12-387,-1 1-129,11 7 0,0-3-258,7 1 129,13-4-129,3-3 0,5-7 0,3-8 0,2-5 0,1-9 0,-2-12 129,0-2-129,-5-16 129,-4-9 129,-5-10-129,-4-8 0,-9-9 0,-3-1 0,-2-4 0,-7 0-129,-9 6-129,-5 3-387,3 21-387,-14-5-2064,9 23-1806,0 9 129,5 13-258,4 13-387</inkml:trace>
          <inkml:trace contextRef="#ctx0" brushRef="#br1" timeOffset="177918.3125">3785 2838 12900,'-39'-11'4773,"11"11"-387,-1 11 258,-12 5-3612,22 22-387,-4-3-129,8 13-129,1-2-129,12 8 0,2-4-129,9 1 0,11-3-129,6-2 0,6-8 129,6-10 0,1-10 129,4-7 0,-4-11 0,3-11 129,-8-16 0,0-5 0,-13-10 0,-1-3-257,-13-10-130,-7 2 0,-3-4 0,-17 2 0,-3 10-259,-13 1-386,11 24-1032,-16 2-2967,8 15-387,2 3-129,8 16 0</inkml:trace>
        </inkml:traceGroup>
        <inkml:traceGroup>
          <inkml:annotationXML>
            <emma:emma xmlns:emma="http://www.w3.org/2003/04/emma" version="1.0">
              <emma:interpretation id="{3F710575-9330-45DB-BAA9-AD949AF6513B}" emma:medium="tactile" emma:mode="ink">
                <msink:context xmlns:msink="http://schemas.microsoft.com/ink/2010/main" type="inkWord" rotatedBoundingBox="7041,5321 8767,5329 8764,5914 7038,5906"/>
              </emma:interpretation>
              <emma:one-of disjunction-type="recognition" id="oneOf7">
                <emma:interpretation id="interp35" emma:lang="en-US" emma:confidence="0">
                  <emma:literal>U.</emma:literal>
                </emma:interpretation>
                <emma:interpretation id="interp36" emma:lang="en-US" emma:confidence="0">
                  <emma:literal>0.</emma:literal>
                </emma:interpretation>
                <emma:interpretation id="interp37" emma:lang="en-US" emma:confidence="0">
                  <emma:literal>O.</emma:literal>
                </emma:interpretation>
                <emma:interpretation id="interp38" emma:lang="en-US" emma:confidence="0">
                  <emma:literal>V.</emma:literal>
                </emma:interpretation>
                <emma:interpretation id="interp39" emma:lang="en-US" emma:confidence="0">
                  <emma:literal>o.</emma:literal>
                </emma:interpretation>
              </emma:one-of>
            </emma:emma>
          </inkml:annotationXML>
          <inkml:trace contextRef="#ctx0" brushRef="#br1" timeOffset="178323.9132">4997 2859 14061,'3'-16'4386,"-3"16"-129,-16 0 0,4 27-3741,-6 3-129,9 13 0,-4 2 129,10 10-129,1-2-129,9 8 0,15-5-129,11-2 0,10-4 0,9-9-129,3-8 129,7-8 129,-5-14 129,2-9 0,-11-8 0,-2-13 129,-10-13-129,-8-6-128,-12-11-259,-7-7 0,-9-4 0,-5-6 0,-10 6-259,-15-8-1031,11 25-2580,-19 1-1290,-1 15 258,2 13-387,1 14-387</inkml:trace>
          <inkml:trace contextRef="#ctx0" brushRef="#br1" timeOffset="178526.7136">6580 3178 12771,'23'3'3870,"0"-3"-1032,-23 0-1419,0 0-4902,0 0-645,11-14 0,5 14-387</inkml:trace>
        </inkml:traceGroup>
        <inkml:traceGroup>
          <inkml:annotationXML>
            <emma:emma xmlns:emma="http://www.w3.org/2003/04/emma" version="1.0">
              <emma:interpretation id="{03AD9A79-0551-4B3A-9140-1724B04B7DEE}" emma:medium="tactile" emma:mode="ink">
                <msink:context xmlns:msink="http://schemas.microsoft.com/ink/2010/main" type="inkWord" rotatedBoundingBox="9239,5606 9849,5609 9848,5622 9238,5619"/>
              </emma:interpretation>
              <emma:one-of disjunction-type="recognition" id="oneOf8">
                <emma:interpretation id="interp40" emma:lang="en-US" emma:confidence="0">
                  <emma:literal>--</emma:literal>
                </emma:interpretation>
                <emma:interpretation id="interp41" emma:lang="en-US" emma:confidence="0">
                  <emma:literal>..</emma:literal>
                </emma:interpretation>
                <emma:interpretation id="interp42" emma:lang="en-US" emma:confidence="0">
                  <emma:literal>=</emma:literal>
                </emma:interpretation>
                <emma:interpretation id="interp43" emma:lang="en-US" emma:confidence="0">
                  <emma:literal>I</emma:literal>
                </emma:interpretation>
                <emma:interpretation id="interp44" emma:lang="en-US" emma:confidence="0">
                  <emma:literal>no</emma:literal>
                </emma:interpretation>
              </emma:one-of>
            </emma:emma>
          </inkml:annotationXML>
          <inkml:trace contextRef="#ctx0" brushRef="#br1" timeOffset="178885.5142">7674 3139 12513,'42'2'4515,"-22"-2"-1032,-20 0-2709,0 0-2838,0 0-2322,-14-11 0,-13 11-645</inkml:trace>
          <inkml:trace contextRef="#ctx0" brushRef="#br1" timeOffset="178729.5139">7126 3133 13674,'44'0'4515,"-17"0"-516,-27 0-129,35 0-4386,-35 0-3096,20 2-258,-2 4-516,-18-6 0</inkml:trace>
        </inkml:traceGroup>
      </inkml:traceGroup>
    </inkml:traceGroup>
    <inkml:traceGroup>
      <inkml:annotationXML>
        <emma:emma xmlns:emma="http://www.w3.org/2003/04/emma" version="1.0">
          <emma:interpretation id="{A2F86038-E74D-49DC-A4D0-AA3EAA3A5930}" emma:medium="tactile" emma:mode="ink">
            <msink:context xmlns:msink="http://schemas.microsoft.com/ink/2010/main" type="paragraph" rotatedBoundingBox="3215,6616 9620,6587 9623,7299 3218,73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AA08A7-8697-420F-A36D-4BCBAB9EF55A}" emma:medium="tactile" emma:mode="ink">
              <msink:context xmlns:msink="http://schemas.microsoft.com/ink/2010/main" type="inkBullet" rotatedBoundingBox="3216,6739 3579,6737 3581,7326 3218,7327"/>
            </emma:interpretation>
            <emma:one-of disjunction-type="recognition" id="oneOf9">
              <emma:interpretation id="interp45" emma:lang="en-US" emma:confidence="0">
                <emma:literal>0</emma:literal>
              </emma:interpretation>
              <emma:interpretation id="interp46" emma:lang="en-US" emma:confidence="0">
                <emma:literal>o</emma:literal>
              </emma:interpretation>
              <emma:interpretation id="interp47" emma:lang="en-US" emma:confidence="0">
                <emma:literal>O</emma:literal>
              </emma:interpretation>
              <emma:interpretation id="interp48" emma:lang="en-US" emma:confidence="0">
                <emma:literal>8</emma:literal>
              </emma:interpretation>
              <emma:interpretation id="interp49" emma:lang="en-US" emma:confidence="0">
                <emma:literal>d</emma:literal>
              </emma:interpretation>
            </emma:one-of>
          </emma:emma>
        </inkml:annotationXML>
        <inkml:trace contextRef="#ctx0" brushRef="#br1" timeOffset="179571.9154">1327 4307 5676,'-52'0'4644,"27"15"-387,-7-3 0,9 6-1677,4 16-1290,-10-4 0,15 13-387,-4-4-258,13 7-387,0-1 0,5 1-129,8 0 0,10-3 0,4-2 0,6-8 129,2-8 129,6-3 129,-6-19 0,6-3 0,-10-14 129,8-9 0,-11-18-129,4 0 0,-11-12-258,0-2 0,-7-4-129,-6 2 0,-3-2-129,-5 6 0,-11 7-258,-5 6-129,3 16-258,-11 0-1032,29 24-3096,-32 0 0,20 11-129,7 16-387</inkml:trace>
      </inkml:traceGroup>
      <inkml:traceGroup>
        <inkml:annotationXML>
          <emma:emma xmlns:emma="http://www.w3.org/2003/04/emma" version="1.0">
            <emma:interpretation id="{3ACCE723-E523-4DB9-89EF-D59FD36C1FE2}" emma:medium="tactile" emma:mode="ink">
              <msink:context xmlns:msink="http://schemas.microsoft.com/ink/2010/main" type="line" rotatedBoundingBox="4534,6610 9620,6587 9623,7209 4537,7231">
                <msink:destinationLink direction="with" ref="{2E10E873-960F-4321-9ABD-506EDB0EC5A6}"/>
                <msink:destinationLink direction="with" ref="{E325C82F-A6E1-4D3F-8C18-F866564E0B2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9310F09-BBD8-4F69-B564-BE62032355A7}" emma:medium="tactile" emma:mode="ink">
                <msink:context xmlns:msink="http://schemas.microsoft.com/ink/2010/main" type="inkWord" rotatedBoundingBox="4535,6774 4907,6773 4909,7230 4537,7231"/>
              </emma:interpretation>
              <emma:one-of disjunction-type="recognition" id="oneOf10">
                <emma:interpretation id="interp50" emma:lang="en-US" emma:confidence="0">
                  <emma:literal>o</emma:literal>
                </emma:interpretation>
                <emma:interpretation id="interp51" emma:lang="en-US" emma:confidence="0">
                  <emma:literal>O</emma:literal>
                </emma:interpretation>
                <emma:interpretation id="interp52" emma:lang="en-US" emma:confidence="0">
                  <emma:literal>0</emma:literal>
                </emma:interpretation>
                <emma:interpretation id="interp53" emma:lang="en-US" emma:confidence="0">
                  <emma:literal>8</emma:literal>
                </emma:interpretation>
                <emma:interpretation id="interp54" emma:lang="en-US" emma:confidence="0">
                  <emma:literal>&amp;</emma:literal>
                </emma:interpretation>
              </emma:one-of>
            </emma:emma>
          </inkml:annotationXML>
          <inkml:trace contextRef="#ctx0" brushRef="#br1" timeOffset="179961.9161">2682 4339 6192,'-39'-1'4644,"9"8"-516,-13 3 0,9 8-1548,6 14-1548,-9-3 0,19 8-387,-3 0 258,15 4-516,4-3-258,6 1 129,12-4-129,11-3 0,5-7 0,7-3 258,0-13-129,7-6 258,-8-8 0,4-9 129,-10-17 0,-2 1 0,-13-13-129,-7 3-129,-10-10-258,-5 3 0,-9 1-258,-13 0-129,4 12-645,-15-5-1419,8 19-2580,2 10 129,5 8-258,7 7-129</inkml:trace>
        </inkml:traceGroup>
        <inkml:traceGroup>
          <inkml:annotationXML>
            <emma:emma xmlns:emma="http://www.w3.org/2003/04/emma" version="1.0">
              <emma:interpretation id="{6142EBB9-875D-4C11-943A-3E198FCE59E4}" emma:medium="tactile" emma:mode="ink">
                <msink:context xmlns:msink="http://schemas.microsoft.com/ink/2010/main" type="inkWord" rotatedBoundingBox="5873,6690 6236,6689 6238,7171 5875,7172"/>
              </emma:interpretation>
              <emma:one-of disjunction-type="recognition" id="oneOf11">
                <emma:interpretation id="interp55" emma:lang="en-US" emma:confidence="0">
                  <emma:literal>0</emma:literal>
                </emma:interpretation>
                <emma:interpretation id="interp56" emma:lang="en-US" emma:confidence="0">
                  <emma:literal>O</emma:literal>
                </emma:interpretation>
                <emma:interpretation id="interp57" emma:lang="en-US" emma:confidence="0">
                  <emma:literal>o</emma:literal>
                </emma:interpretation>
                <emma:interpretation id="interp58" emma:lang="en-US" emma:confidence="0">
                  <emma:literal>8</emma:literal>
                </emma:interpretation>
                <emma:interpretation id="interp59" emma:lang="en-US" emma:confidence="0">
                  <emma:literal>D</emma:literal>
                </emma:interpretation>
              </emma:one-of>
            </emma:emma>
          </inkml:annotationXML>
          <inkml:trace contextRef="#ctx0" brushRef="#br1" timeOffset="180367.5168">3920 4275 9417,'0'0'4773,"-26"-1"-516,-8 1 129,9 9-1806,9 17-1548,-11-6-258,18 14-258,-7-2 0,13 5-258,1 2 0,2 2-129,13-2 0,6-1-129,4-3 0,6-6 129,3-8 0,3-5 0,-1-13 129,5-3 0,-5-10 129,2-10 0,-12-10 129,1-4-129,-12-7-129,-6-1 129,-7-5-387,-7-2 129,-13 2-387,-8-3 0,-1 11-258,-10-3-516,16 27-1419,-9 1-2580,2 12 258,1 6-387,4 16 0</inkml:trace>
        </inkml:traceGroup>
        <inkml:traceGroup>
          <inkml:annotationXML>
            <emma:emma xmlns:emma="http://www.w3.org/2003/04/emma" version="1.0">
              <emma:interpretation id="{F1B6C629-7C0A-495D-BF8A-D09D842A7C0B}" emma:medium="tactile" emma:mode="ink">
                <msink:context xmlns:msink="http://schemas.microsoft.com/ink/2010/main" type="inkWord" rotatedBoundingBox="7288,6598 9620,6587 9623,7153 7291,7164"/>
              </emma:interpretation>
              <emma:one-of disjunction-type="recognition" id="oneOf12">
                <emma:interpretation id="interp60" emma:lang="en-US" emma:confidence="1">
                  <emma:literal>1...</emma:literal>
                </emma:interpretation>
                <emma:interpretation id="interp61" emma:lang="en-US" emma:confidence="0">
                  <emma:literal>I...</emma:literal>
                </emma:interpretation>
                <emma:interpretation id="interp62" emma:lang="en-US" emma:confidence="0">
                  <emma:literal>l...</emma:literal>
                </emma:interpretation>
                <emma:interpretation id="interp63" emma:lang="en-US" emma:confidence="0">
                  <emma:literal>t...</emma:literal>
                </emma:interpretation>
                <emma:interpretation id="interp64" emma:lang="en-US" emma:confidence="0">
                  <emma:literal>....</emma:literal>
                </emma:interpretation>
              </emma:one-of>
            </emma:emma>
          </inkml:annotationXML>
          <inkml:trace contextRef="#ctx0" brushRef="#br1" timeOffset="180726.3174">5176 4163 11352,'34'-33'4773,"-34"33"0,23-11-129,-12 22-2193,-11-11-1419,10 33-258,-6-10-129,7 13-129,-10-2-129,7 9 0,-3-3-258,-2 5-387,3 1-129,-6-8-774,9 11-1290,-6-11-2451,-3-4 0,0-4-387,4-5-258</inkml:trace>
          <inkml:trace contextRef="#ctx0" brushRef="#br1" timeOffset="180929.1178">6106 4681 11352,'65'-5'3870,"-65"5"-1032,44-4-2580,-24 4-3741,-20 0-645,32 2-774</inkml:trace>
          <inkml:trace contextRef="#ctx0" brushRef="#br1" timeOffset="181116.3181">6711 4629 10707,'38'0'4257,"-38"0"-774,42 4-1032,-20 8-5289,-6-12-1161,10 4-258,-8-4-387</inkml:trace>
          <inkml:trace contextRef="#ctx0" brushRef="#br1" timeOffset="181256.7184">7441 4654 12900,'46'0'4515,"-23"0"-1032,-23 0-3096,0 0-4128,0 0-774,0 0-129</inkml:trace>
        </inkml:traceGroup>
      </inkml:traceGroup>
    </inkml:traceGroup>
    <inkml:traceGroup>
      <inkml:annotationXML>
        <emma:emma xmlns:emma="http://www.w3.org/2003/04/emma" version="1.0">
          <emma:interpretation id="{E7CE2F9D-021A-4A70-92B0-E7EB7218393C}" emma:medium="tactile" emma:mode="ink">
            <msink:context xmlns:msink="http://schemas.microsoft.com/ink/2010/main" type="paragraph" rotatedBoundingBox="2403,11531 22747,10534 22844,12496 2499,134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7C69E3-9550-445B-A33E-A87F51CE5F8E}" emma:medium="tactile" emma:mode="ink">
              <msink:context xmlns:msink="http://schemas.microsoft.com/ink/2010/main" type="line" rotatedBoundingBox="2403,11531 22747,10534 22844,12496 2499,13493"/>
            </emma:interpretation>
          </emma:emma>
        </inkml:annotationXML>
        <inkml:traceGroup>
          <inkml:annotationXML>
            <emma:emma xmlns:emma="http://www.w3.org/2003/04/emma" version="1.0">
              <emma:interpretation id="{6E0056A2-885B-4480-83B2-A947CC9D63A6}" emma:medium="tactile" emma:mode="ink">
                <msink:context xmlns:msink="http://schemas.microsoft.com/ink/2010/main" type="inkWord" rotatedBoundingBox="2411,11695 6616,11489 6672,12636 2467,12842"/>
              </emma:interpretation>
              <emma:one-of disjunction-type="recognition" id="oneOf13">
                <emma:interpretation id="interp65" emma:lang="en-US" emma:confidence="0">
                  <emma:literal>Truth</emma:literal>
                </emma:interpretation>
                <emma:interpretation id="interp66" emma:lang="en-US" emma:confidence="0">
                  <emma:literal>truth</emma:literal>
                </emma:interpretation>
                <emma:interpretation id="interp67" emma:lang="en-US" emma:confidence="0">
                  <emma:literal>TRUTH</emma:literal>
                </emma:interpretation>
                <emma:interpretation id="interp68" emma:lang="en-US" emma:confidence="0">
                  <emma:literal>truths</emma:literal>
                </emma:interpretation>
                <emma:interpretation id="interp69" emma:lang="en-US" emma:confidence="0">
                  <emma:literal>troth</emma:literal>
                </emma:interpretation>
              </emma:one-of>
            </emma:emma>
          </inkml:annotationXML>
          <inkml:trace contextRef="#ctx0" brushRef="#br0" timeOffset="198198.3481">338 9455 11223,'-20'-23'4644,"10"4"-258,10 19 0,0 0-2838,0-20-387,16 17-387,-16 3-258,46-18 0,-14 7 0,20 4-129,3-5-129,14 1 129,8-3-129,8 3-129,4-2 129,-2 3-129,0-3-129,-3 1 129,-4-1-129,-9 3-129,-5 3-129,-15-4-258,-3 9-129,-19-12-1161,-2 9-2838,-27 5 0,0 0-258,0 0-258</inkml:trace>
          <inkml:trace contextRef="#ctx0" brushRef="#br0" timeOffset="198525.9487">1083 9178 12900,'-7'12'4902,"7"11"-387,0-1 129,7 12-3483,-7 1-516,9 20-129,-7 2-129,7 13 0,-4 3-129,4 3-129,-2-1 0,2-4 0,-2-7-129,2-7-129,0-6 129,-2-10-387,4 0-129,-10-16-774,17 9-2064,-12-13-1548,-3-5 129,-3-16-129,7 16-516</inkml:trace>
          <inkml:trace contextRef="#ctx0" brushRef="#br0" timeOffset="199227.9499">1585 9687 12900,'16'-18'4773,"-16"18"-387,9 19 0,1 13-3096,-11-1-903,1 11 129,-9-1-129,3 5-129,-4-3 0,3 0-258,-4-8 129,4-3-258,0-7 258,1-5-258,6-20 129,-7 18-258,7-18 0,-10-9 387,10-11-516,-4-10 516,4-6-387,-2-10 258,2-4-129,0-3 258,7 1-129,8 1 0,4 5 129,8 6-129,3 7 129,7 6 0,3 9 129,8 8-129,-6 4 0,3 6-129,-6 6 129,-4 6 0,-4 4-129,-8 2 129,-7-2 0,-5 5 0,-10-1-129,-1-1 129,-16 1 0,-5 1-129,-6-1 0,-7 1 0,1 0-129,-3-3 0,8-2-129,3-5 129,9 0 129,16-11-129,-11 17 258,11-17-129,16 18 129,5-5 0,4-3 129,7 8 0,-1-2-129,4 2 129,-3 0 0,2 1-258,-6-1 258,1 0-387,-4-2 258,-2 0-387,-4 0 129,-19-16-516,34 27-516,-34-27-2193,0 0-1419,0 0 129,20 0-516,-20 0-129</inkml:trace>
          <inkml:trace contextRef="#ctx0" brushRef="#br0" timeOffset="199586.7506">2309 9663 12900,'-13'-16'4773,"13"16"-387,0 0 258,0 11-3225,0 5-645,9 16-258,-2 2 0,8 9-129,-7 3-129,7 4-129,-5 0 129,1-6-387,0-3 258,-1-9-258,1-5 258,3-10-258,2-9 387,4-8 0,1-4-129,9-12 129,-1-9 0,5-5 129,-2-8-258,2-4 130,-6-6-259,-3-6-259,-2 6 1,-14-7-516,10 21-1032,-19-3-2838,0 7-258,-10 12-258,10 18-129</inkml:trace>
          <inkml:trace contextRef="#ctx0" brushRef="#br0" timeOffset="199867.5509">3111 9656 12642,'18'-19'4773,"-18"19"-387,0 0 258,16-13-3096,7 13-774,-3 0-129,13 0-258,1 0-129,7 0-129,3-3-258,-3-8-258,4 9-516,-18-19-1161,6 9-2451,-13 1 0,-20 11-387,12-18 129</inkml:trace>
          <inkml:trace contextRef="#ctx0" brushRef="#br0" timeOffset="200039.1513">3453 9571 5289,'-36'43'4515,"18"-18"129,9 8-258,0 10-1161,-3-13-516,12 20-903,-7-13-774,7 13-387,0-7-129,0 1-645,5-3 129,1-7-516,8 4-387,-9-21-1290,9 1-2193,2-5-129,-16-13-258,38 0-258</inkml:trace>
          <inkml:trace contextRef="#ctx0" brushRef="#br0" timeOffset="200273.1518">4032 9717 14319,'0'0'4773,"0"0"-258,9 25 0,-12-4-3483,3 18-387,0-3-258,0 5-258,0 0 0,0-6-387,9 1-387,-9-18-1419,0-18-2322,30 21-387,-12-21 129,7-13-516</inkml:trace>
          <inkml:trace contextRef="#ctx0" brushRef="#br0" timeOffset="200663.1525">4344 9715 10707,'30'-62'4902,"-23"44"-129,-7 18 129,9-28-1806,3 36-1548,-12-8-387,6 32-387,-3-7-258,4 13-128,-1-1-388,3 11 0,0 4 0,-1-1 0,1 3 0,-2-6 0,4 0-130,-7-11-644,6-1 0,-10-19-516,11 5-387,-11-22-774,0 0-645,-7-13 516,7 13 129,-18-48 258,9 25 387,-16-11 645,2 2 1032,-5 7 1935,-10-3 129,10 12 387,-6-4-129,13 15-258,-6-7-129,27 12-129,-18-4-516,18 4-645,23 0-516,4-2-645,16 2-1161,5 0-2451,2-3 129,14-8-516,0-10 0</inkml:trace>
        </inkml:traceGroup>
        <inkml:traceGroup>
          <inkml:annotationXML>
            <emma:emma xmlns:emma="http://www.w3.org/2003/04/emma" version="1.0">
              <emma:interpretation id="{CADDA4C5-C0F8-4A1D-8609-AD91A64A27DF}" emma:medium="tactile" emma:mode="ink">
                <msink:context xmlns:msink="http://schemas.microsoft.com/ink/2010/main" type="inkWord" rotatedBoundingBox="7088,11440 11025,11247 11075,12260 7137,12453"/>
              </emma:interpretation>
              <emma:one-of disjunction-type="recognition" id="oneOf14">
                <emma:interpretation id="interp70" emma:lang="en-US" emma:confidence="1">
                  <emma:literal>TABLE</emma:literal>
                </emma:interpretation>
                <emma:interpretation id="interp71" emma:lang="en-US" emma:confidence="0">
                  <emma:literal>TABLED</emma:literal>
                </emma:interpretation>
                <emma:interpretation id="interp72" emma:lang="en-US" emma:confidence="0">
                  <emma:literal>TABLET</emma:literal>
                </emma:interpretation>
                <emma:interpretation id="interp73" emma:lang="en-US" emma:confidence="0">
                  <emma:literal>TABLES</emma:literal>
                </emma:interpretation>
                <emma:interpretation id="interp74" emma:lang="en-US" emma:confidence="0">
                  <emma:literal>FABLE</emma:literal>
                </emma:interpretation>
              </emma:one-of>
            </emma:emma>
          </inkml:annotationXML>
          <inkml:trace contextRef="#ctx0" brushRef="#br0" timeOffset="202301.1553">5055 8973 8127,'-53'-7'4386,"53"7"387,-27-5-645,27 5-258,23 2-2193,-5-2-645,30 10-387,0-6-258,22 5 129,-1-6-387,14 1 129,-1-4 0,7 0-129,-3-4 129,-5-3-387,-4 0 129,-15-4-645,-1 10-258,-29-8-2193,-7 3-1548,-9 5 258,-16 1-516,0 0-129</inkml:trace>
          <inkml:trace contextRef="#ctx0" brushRef="#br0" timeOffset="202550.7558">5617 8950 12642,'-12'23'4644,"10"-5"-387,2 5 258,-9 2-3096,9 21-387,0 2-516,2 16 129,-2 9-516,4 6-129,-1 2 0,-1-2-387,5 3-258,-7-20-903,11 2-2322,-4-13-645,0-13-129,4-8-258</inkml:trace>
          <inkml:trace contextRef="#ctx0" brushRef="#br0" timeOffset="203065.5563">6066 9359 13287,'0'0'4386,"-4"11"-387,-10 14 129,-6 7-3483,10 11-387,-6 3 0,1 7-129,-1 1-129,2-3-129,2-3-129,-1-10 129,6-6-129,-2-9 129,9-23-129,0 0 129,0 0 0,-3-13 258,4-21 0,15-6 129,0-10 129,11-5 0,-2-8 129,7 8 0,-4-5 129,4 15-129,-10 1 129,5 15-129,-13 3 0,2 13-129,-16 13 0,19-5-129,-19 5-129,18 12 0,-5 10-129,-1 8 129,4 7-129,2 8 129,0 4-129,-2 5 129,0 3-129,-2 0 129,0-4-258,-1-3 129,-1-2-258,-3-13-129,3-1-258,-10-16-258,12 5-1548,-14-23-2322,0 0 0,0 0-129,-3-28-129</inkml:trace>
          <inkml:trace contextRef="#ctx0" brushRef="#br0" timeOffset="203221.5569">6082 9642 7224,'24'0'3870,"-2"-9"-129,22 11-516,3-2-2967,-1-11-2580,23 11-774,-17-21-258,24 9-645</inkml:trace>
          <inkml:trace contextRef="#ctx0" brushRef="#br0" timeOffset="203861.1581">6830 9320 14577,'0'0'4773,"0"18"-258,0-18-516,0 43-2967,0-11-129,6 10-258,-6-1-258,5 6-129,-3-5-387,-2-6 129,2-4-258,-2-14 0,0-18 129,0 0-129,0-29 0,0-12 129,1-10 129,3-8 0,5-5 0,2 3 0,3 1 129,2 15 0,3 5 129,5 15-129,0 5 129,7 13 0,-1 7-129,2 2 0,0 12 0,-4 6-129,-3 6-129,-10 1 0,-8 7-129,-7-8 0,-9 6-258,-16-10 0,2 4 0,-8-13-258,10 6 0,-4-15-129,25-4 129,-23 12 258,23-12 129,0 0 258,0 0 258,27 18 258,-8-18 129,12 14 258,-5-12 0,10 16 0,-4-7-258,5 12 0,-7-5-129,2 8 0,-8-1 0,-5 4-129,-8-4 0,-4 1-129,-7-3 129,-12 1 0,-15-7-129,-7-2 0,-7-5 0,-5-4-258,-6-1 0,-1-5-258,5 0-387,-2-16-1290,16 3-2451,6-3-129,10-5-129,7 0-387</inkml:trace>
          <inkml:trace contextRef="#ctx0" brushRef="#br0" timeOffset="204188.7586">7761 9194 16641,'16'0'4644,"-16"0"0,10 18-387,-2 12-3612,-8 2 0,1 16-129,-1 2-129,0 7-129,-1 0-128,-3 0-130,0-6 0,3-6 0,1-8 0,1-12 0,12-9 0,5-9 0,5-5 0,7-2 0,4-2 0,1-7-130,6 6-515,-9-15-1419,7 11-2451,-7-4-387,-1 2 129,-6-3-645</inkml:trace>
          <inkml:trace contextRef="#ctx0" brushRef="#br0" timeOffset="204407.1589">8280 9277 14448,'-18'-17'4902,"18"17"-258,-10 16 0,10 12-2838,0-5-1161,10 16 0,-4 4-387,4 2-258,1 4-258,-7-9-774,12 8-645,-16-27-1032,7 2-1935,-7-23 0,0 0-387,10-25 0</inkml:trace>
          <inkml:trace contextRef="#ctx0" brushRef="#br0" timeOffset="204921.9595">8319 9690 13287,'27'20'4515,"12"-15"-129,16 2-129,6 6-2967,6-6-1548,3 0-2967,6-5-774,6-1-387,-4-1-258,9-1-516</inkml:trace>
          <inkml:trace contextRef="#ctx0" brushRef="#br0" timeOffset="204578.7593">8342 9361 9546,'16'-98'4644,"-3"59"-129,8 7-129,8 16-1161,-6-12-1419,27 21-645,-9-6-387,14 9-258,-6 1-387,3 1-387,-2 2-387,-16 0-1548,-6 4-2322,-28-4 129,16 23-516,-19-7 0</inkml:trace>
          <inkml:trace contextRef="#ctx0" brushRef="#br0" timeOffset="204765.9593">8424 9379 14706,'36'9'4773,"1"-7"-258,6-1 0,0-1-3225,6 0-1032,-4 6-774,-13-6-1032,2 0-2709,-17 9-258,-17-9-129,0 24-387</inkml:trace>
        </inkml:traceGroup>
        <inkml:traceGroup>
          <inkml:annotationXML>
            <emma:emma xmlns:emma="http://www.w3.org/2003/04/emma" version="1.0">
              <emma:interpretation id="{14C5D453-A64A-4D9D-B49D-5F4CE08DEDC4}" emma:medium="tactile" emma:mode="ink">
                <msink:context xmlns:msink="http://schemas.microsoft.com/ink/2010/main" type="inkWord" rotatedBoundingBox="12000,11141 13875,11049 13939,12356 12064,12448"/>
              </emma:interpretation>
              <emma:one-of disjunction-type="recognition" id="oneOf15">
                <emma:interpretation id="interp75" emma:lang="en-US" emma:confidence="0">
                  <emma:literal>for</emma:literal>
                </emma:interpretation>
                <emma:interpretation id="interp76" emma:lang="en-US" emma:confidence="0">
                  <emma:literal>For</emma:literal>
                </emma:interpretation>
                <emma:interpretation id="interp77" emma:lang="en-US" emma:confidence="0">
                  <emma:literal>fon</emma:literal>
                </emma:interpretation>
                <emma:interpretation id="interp78" emma:lang="en-US" emma:confidence="0">
                  <emma:literal>ton</emma:literal>
                </emma:interpretation>
                <emma:interpretation id="interp79" emma:lang="en-US" emma:confidence="0">
                  <emma:literal>Ton</emma:literal>
                </emma:interpretation>
              </emma:one-of>
            </emma:emma>
          </inkml:annotationXML>
          <inkml:trace contextRef="#ctx0" brushRef="#br0" timeOffset="206169.9621">9933 9445 9933,'-9'-45'4773,"14"29"-258,13 7-387,7 9-258,-2-12-2967,20 12-387,-1-4 0,13 4-258,6-3-129,10-1-129,7-5 129,9-1-129,4-5 0,0-2 0,-6-3 129,-12-1-129,-14-1 129,-18 3-129,-20 1 0,-21 18 0,-9-25 0,-19 18 0,-6 7 0,-3 0 0,1 9-129,4 9 129,7 7 0,9 3 0,9 4 0,7 4 0,9 3 0,12 0 0,4-2 129,9-5-129,2-7 258,3-9 0,-2-14 0,2-2 0,-9-23 0,1-9 0,-12-11 0,-5-7-387,-3 0-387,-11-6-1032,0 11-2838,-5 6-258,-4 9-129,0 8-258</inkml:trace>
          <inkml:trace contextRef="#ctx0" brushRef="#br0" timeOffset="205686.3613">9977 9107 13287,'25'-16'4386,"-25"16"-129,28-23-258,-1 17-2451,-11-13-387,16 8-258,-3-12-258,6 2 0,-1-8-387,3-3 129,-1-4-387,-4-1 129,-4 0-258,-8-6 129,-9 7-258,-11 3 0,0 6 0,-15 6 0,-4 10 0,-6 7 129,4 6 0,1 18 258,6 8 0,5 11 0,7 4 387,2 12-387,4 2 129,10 13 0,-2 1 0,4 9 0,-3 5-129,3 11 0,-7 0-129,3 0 258,-3-1-258,-2-7 129,-1-6-387,-5-14 0,3-9-387,-4-27-903,0-6-2838,0-26-387,-18 20 129,2-20-387</inkml:trace>
          <inkml:trace contextRef="#ctx0" brushRef="#br0" timeOffset="206637.9629">11117 9382 15738,'75'8'4644,"-36"-8"129,-3-2-387,8-2-3354,-14-14-387,6 4-129,-9-11-129,-2 0-129,-9-7-129,-6 0-129,-4-1-258,-6-1-129,-6 7-129,-12-5-387,18 32-387,-33-37-258,33 37-258,-36-15-258,36 15 0,-21 0 516,21 0 645,-4 13 387,4-13 774,0 0 387,11 11 645,8-4 258,-19-7 258,34 0 0,-34 0-516,34-2-129,-34 2-258,32-4-129,-32 4-129,36 0-129,-36 0-129,37 16-129,-17-1 0,6 4-129,-1 4 0,0 6-258,4 6-129,-10-1-258,13 21-1290,-12-12-2580,1 3-387,-1-3 0,4-8-258</inkml:trace>
        </inkml:traceGroup>
        <inkml:traceGroup>
          <inkml:annotationXML>
            <emma:emma xmlns:emma="http://www.w3.org/2003/04/emma" version="1.0">
              <emma:interpretation id="{B8D51060-41CC-4B53-905E-DA60AF48D451}" emma:medium="tactile" emma:mode="ink">
                <msink:context xmlns:msink="http://schemas.microsoft.com/ink/2010/main" type="inkWord" rotatedBoundingBox="15018,11185 17624,11057 17660,11791 15054,11919"/>
              </emma:interpretation>
              <emma:one-of disjunction-type="recognition" id="oneOf16">
                <emma:interpretation id="interp80" emma:lang="en-US" emma:confidence="1">
                  <emma:literal>not</emma:literal>
                </emma:interpretation>
                <emma:interpretation id="interp81" emma:lang="en-US" emma:confidence="0">
                  <emma:literal>Not</emma:literal>
                </emma:interpretation>
                <emma:interpretation id="interp82" emma:lang="en-US" emma:confidence="0">
                  <emma:literal>Not,</emma:literal>
                </emma:interpretation>
                <emma:interpretation id="interp83" emma:lang="en-US" emma:confidence="0">
                  <emma:literal>not,</emma:literal>
                </emma:interpretation>
                <emma:interpretation id="interp84" emma:lang="en-US" emma:confidence="0">
                  <emma:literal>Note</emma:literal>
                </emma:interpretation>
              </emma:one-of>
            </emma:emma>
          </inkml:annotationXML>
          <inkml:trace contextRef="#ctx0" brushRef="#br0" timeOffset="207230.764">13078 8936 15093,'0'-16'5160,"0"16"-516,-11 5-129,6 18-2580,-6 1-1419,7 11-129,-5-1-258,6 7 259,-3 1-518,5-1 260,-1-1-260,2-10 130,-2-5 0,2-25 0,-7 16-129,7-16 129,-12-27 0,3-7-129,-2-8 258,-3-7-258,-2 0 258,2-5 0,1 5-129,4 0 130,4 7-130,5 6 0,0 8 0,18 8 0,8 11 0,10 9 0,8 16 0,10 15 0,6 9 0,4 12 0,2 5 0,0 9 0,-4 1 0,-3 3 0,-6-6 0,-5-4 0,-10-15 0,-8-11 0,-7-20 0,-2-14 0,-8-22 0,-3-20 0,-6-15 0,-4-13 0,0-4 0,0-10 0,-4 1 0,4-1 0,0 15 0,-5 3 0,9 30-1678,-4 2-3095,3 18-258,-3 16-129,0 0 0</inkml:trace>
          <inkml:trace contextRef="#ctx0" brushRef="#br0" timeOffset="207605.1646">14262 8820 17028,'-9'-17'4773,"-21"13"-129,12 8-129,-12 6-3612,12 15-387,-5 0-128,9 11-388,1-3 0,12 8 0,1 0 0,7 0 0,11-2 0,5-3 0,0-6 0,3-7 0,1-10 0,5-10 0,0-6 0,2-17 0,-2-12 0,0-5 0,-5-11 0,-6-7 0,-8-1 0,-13-1 0,-6 6 0,-19 3 0,-7 11 0,-14 3 0,3 18 0,-15-6-1678,6 22-3095,6 0-258,10 11 258,8 1-645</inkml:trace>
          <inkml:trace contextRef="#ctx0" brushRef="#br0" timeOffset="207823.565">14799 8669 16770,'57'-2'4644,"-19"2"129,8 7-258,4-1-3483,17 6-516,3-1-387,4-4-258,1 2-258,-13-9-1290,2-2-2709,-10-9-387,-15-1 129,-18-6-516</inkml:trace>
          <inkml:trace contextRef="#ctx0" brushRef="#br0" timeOffset="207979.5653">15308 8662 13287,'-32'64'4773,"30"-23"-258,2 2 129,7 15-2322,-3-8-1419,14 7-1032,7 11-1548,-6-8-2838,1-3 0,-1-2-258,3-1-645</inkml:trace>
        </inkml:traceGroup>
        <inkml:traceGroup>
          <inkml:annotationXML>
            <emma:emma xmlns:emma="http://www.w3.org/2003/04/emma" version="1.0">
              <emma:interpretation id="{A3740AD7-1621-4250-86EA-082B30197079}" emma:medium="tactile" emma:mode="ink">
                <msink:context xmlns:msink="http://schemas.microsoft.com/ink/2010/main" type="inkWord" rotatedBoundingBox="18728,10731 22747,10534 22844,12496 18824,12693">
                  <msink:destinationLink direction="with" ref="{F2251942-9469-4589-965C-E5AD8B8A3185}"/>
                </msink:context>
              </emma:interpretation>
              <emma:one-of disjunction-type="recognition" id="oneOf17">
                <emma:interpretation id="interp85" emma:lang="en-US" emma:confidence="1">
                  <emma:literal>gate</emma:literal>
                </emma:interpretation>
                <emma:interpretation id="interp86" emma:lang="en-US" emma:confidence="1">
                  <emma:literal>gate _</emma:literal>
                </emma:interpretation>
                <emma:interpretation id="interp87" emma:lang="en-US" emma:confidence="0">
                  <emma:literal>gat _</emma:literal>
                </emma:interpretation>
                <emma:interpretation id="interp88" emma:lang="en-US" emma:confidence="0">
                  <emma:literal>gats _</emma:literal>
                </emma:interpretation>
                <emma:interpretation id="interp89" emma:lang="en-US" emma:confidence="0">
                  <emma:literal>gale _</emma:literal>
                </emma:interpretation>
              </emma:one-of>
            </emma:emma>
          </inkml:annotationXML>
          <inkml:trace contextRef="#ctx0" brushRef="#br0" timeOffset="208868.7669">17007 8989 13287,'69'-48'4515,"-53"22"-129,-12-5 258,-4 12-3096,-22-11-645,-1 14-129,-14-2-387,1 12 0,-8 5 0,1 6-129,-3 13 0,7 7-129,1 3 129,10 6-387,7 0 129,6 1-129,10-3 129,5-3-129,11-4-129,8-8 129,10-2 0,3-14 129,5-1 0,2-10 0,0-13 0,1-9 0,-3-6 129,-3-4 0,-8 2-129,-2 5 129,-8 3 0,-4 11-129,-12 21 0,0 0 129,18 7 0,-13 25-129,0 12 0,3 15 0,-1 14 0,3 16 129,1 10 0,3 13 0,1 4-129,1 3 258,0-7-128,3-1-130,-1-14 0,-4-11 0,-5-19 0,-5-11 0,-4-17 0,-9-11 0,-14-12 0,-8-7 0,-8-9 0,-7-5 0,-4-11 0,-7-7 0,0-8 0,2-6 0,2-6 0,5-7 0,7-1 0,5-10 0,13 3 0,4-6-259,15 14-644,-5-14-645,18 30-1677,-4-10-1806,10 10 387,1 0-516,5 4 0</inkml:trace>
          <inkml:trace contextRef="#ctx0" brushRef="#br0" timeOffset="209305.5676">17795 8861 15351,'11'-21'4773,"-20"12"129,-16 2-516,-4 7-3483,-6 0-258,6 2-129,-5 3-129,6 4-129,-2 3 0,7 3-129,5 1 130,5 1-389,6 3 260,4 1-260,3 1 1,0-1 0,9 0 0,-1-3-129,-8-18 0,27 25 129,-9-21-129,5-4 387,2-2-129,3-11 129,3-4 129,4-5 0,-1 1-129,3 3 0,-1 2-129,-2 7 129,1 9 0,-1 2-129,-4 16-129,1 7 0,-5 5 129,-1 0-258,-2 2-129,-7-7-129,4 2-774,-20-27-1419,19 7-2064,-19-7 129,31-25-387,-10-9 129</inkml:trace>
          <inkml:trace contextRef="#ctx0" brushRef="#br0" timeOffset="209867.1686">18371 8370 14190,'7'-135'4773,"-7"92"-129,0 17 0,0 26-3096,0 19-516,2 19-387,0 10-129,7 14-129,-2 9 1,5 11-388,1 5 0,-1 0 0,2-1 0,-6-10 0,0-3-517,-8-18-128,4-5-129,-4-23-129,-2-4 129,2-23-258,-18 0 0,2-25 258,6-2 0,-13-12 129,5 5-258,-9-1 645,4 4 129,2 8 516,-2 2 0,23 21 387,-24-20 258,24 20 0,18 0 0,20 4-258,6-4-129,24 4-129,8-4-129,17 0-129,-1-2 0,1-5-129,-10-4 129,-12 0-129,-19-1 0,-22 3 0,-30 9 0,0 0 0,-26-14 0,-6 14-129,-2 9 0,2 8 0,7 10 258,9 7-258,12 5 259,4 5-259,13 6 0,12 2-259,8-1 1,5-8-387,13 5-774,-8-26-1935,12-1-1677,2-16 258,2-5-258,-8-14-258</inkml:trace>
          <inkml:trace contextRef="#ctx0" brushRef="#br0" timeOffset="210069.9689">19638 8822 15996,'117'0'4773,"-33"0"129,10 0-516,22 0-3354,-3 0-516,10 0-387,-11 0-129,-12 0-258,-13 5-903,-30-3-3354,-25 2-258,-32-4-129,-18 7-258</inkml:trace>
        </inkml:traceGroup>
      </inkml:traceGroup>
    </inkml:traceGroup>
    <inkml:traceGroup>
      <inkml:annotationXML>
        <emma:emma xmlns:emma="http://www.w3.org/2003/04/emma" version="1.0">
          <emma:interpretation id="{13FFBEF2-5639-420C-8940-6375C43AAF58}" emma:medium="tactile" emma:mode="ink">
            <msink:context xmlns:msink="http://schemas.microsoft.com/ink/2010/main" type="paragraph" rotatedBoundingBox="4847,13706 5255,17942 4775,17988 4367,137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6587A4-C614-418D-ABB2-AA7469A106EE}" emma:medium="tactile" emma:mode="ink">
              <msink:context xmlns:msink="http://schemas.microsoft.com/ink/2010/main" type="line" rotatedBoundingBox="4847,13706 5255,17942 4775,17988 4367,13752">
                <msink:destinationLink direction="with" ref="{54569AF8-0AC9-4FB3-9374-3D740520379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C525AB6-46D4-42B3-807A-5814B4C0A282}" emma:medium="tactile" emma:mode="ink">
                <msink:context xmlns:msink="http://schemas.microsoft.com/ink/2010/main" type="inkWord" rotatedBoundingBox="4847,13706 5255,17942 4775,17988 4367,13752"/>
              </emma:interpretation>
              <emma:one-of disjunction-type="recognition" id="oneOf18">
                <emma:interpretation id="interp90" emma:lang="en-US" emma:confidence="0">
                  <emma:literal>Ad</emma:literal>
                </emma:interpretation>
                <emma:interpretation id="interp91" emma:lang="en-US" emma:confidence="0">
                  <emma:literal>All</emma:literal>
                </emma:interpretation>
                <emma:interpretation id="interp92" emma:lang="en-US" emma:confidence="0">
                  <emma:literal>Ad,</emma:literal>
                </emma:interpretation>
                <emma:interpretation id="interp93" emma:lang="en-US" emma:confidence="0">
                  <emma:literal>Ad.</emma:literal>
                </emma:interpretation>
                <emma:interpretation id="interp94" emma:lang="en-US" emma:confidence="0">
                  <emma:literal>Ado</emma:literal>
                </emma:interpretation>
              </emma:one-of>
            </emma:emma>
          </inkml:annotationXML>
          <inkml:trace contextRef="#ctx0" brushRef="#br1" timeOffset="215545.5786">2455 11426 10707,'14'-26'4515,"-14"26"0,0 0-129,0 33-2451,-13-6-903,6 18-258,-10 4-258,6 12-129,-3 1-258,5 2 129,-2-2-129,4-1 0,2-10-129,1-3 129,-1-10 0,5-10 0,-4-10 129,4-2 0,0-16 0,0 0 0,0 0 0,-5-12-129,3-15 0,2-9 0,0-13 0,0-10-129,2-12 0,7-6 0,0-3 0,1 0 0,5 5 129,-3 10 0,2 8 0,-1 10 0,-4 14 0,-1 8 0,-2 9 0,-6 16 0,0 0 1,0 0-130,16 2 0,-9 15 0,0 5 0,4 6 0,-1 4 0,6 9 0,0 2 0,6 5 0,-3 7 0,3 5 0,-1 4 0,2 2 0,-2-3 0,1-3 0,-3-7 0,1-3 0,-4-9 0,-2-12 0,-1-8 0,-13-21 0,19 28 0,-19-28-130,0 0-4256,0 0-645,-27-3-129,-1-13-258</inkml:trace>
          <inkml:trace contextRef="#ctx0" brushRef="#br1" timeOffset="216777.9808">2408 11787 11610,'-19'-1'4773,"-8"-7"-129,27 8 0,0 0-2709,-19-7-516,19 7-516,0 0-129,0 0-258,0 0 0,0 0-129,14-9-129,4 9 0,3-5-128,7 5-130,4 0 0,8-2 0,13 8-1033,-7-5-3611,16 1-387,1-2 0,3-3-387</inkml:trace>
          <inkml:trace contextRef="#ctx0" brushRef="#br1" timeOffset="219429.9853">2567 12759 11352,'-38'0'4644,"21"10"-387,-7 12-129,-2 6-2838,15 18-645,-3 2-258,10 9 0,1 0-258,3 5 129,5-5-129,8 0 0,3-10 129,5-1-129,0-9 0,4-3-129,0-7 258,0-6-129,-2-10 258,4-2 0,-2-9 0,7-6 129,-6-15-129,8-6 258,-7-12-258,7-9 0,-8-11 0,-1-8-128,-11-12-259,-5-2 0,-9-1 0,-5 5 0,-16 6 0,-11 11 0,-6 15 0,-10 13-130,6 25-773,-22 5-2967,14 17-1161,-4 13 0,8 15-387,7 8-258</inkml:trace>
          <inkml:trace contextRef="#ctx0" brushRef="#br1" timeOffset="220693.5876">2769 14520 11223,'-12'-22'4644,"12"22"129,-20 0-129,22 15-2709,-7 1-903,5 19-258,0 1-129,0 15-258,0 4 129,11 13-258,-3 0 129,8 8-258,1-1 0,2 3 0,1-1-258,-1-8 0,3 0-387,-12-19-516,15 9-2451,-12-22-1548,-6-5 258,-2-12-645,-5-20-258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2:46.4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27BE63-92CF-411A-BB51-55338AA213E4}" emma:medium="tactile" emma:mode="ink">
          <msink:context xmlns:msink="http://schemas.microsoft.com/ink/2010/main" type="inkDrawing" rotatedBoundingBox="2329,4488 16980,4739 16973,5090 2323,4840" shapeName="Other"/>
        </emma:interpretation>
      </emma:emma>
    </inkml:annotationXML>
    <inkml:trace contextRef="#ctx0" brushRef="#br0">85 43 5031,'-43'-14'3741,"16"3"-258,27 11-645,0 0-1161,0 0-645,0 0 129,-16-11 0,16 11-387,0 0 0,0 0-258,15-3 129,1 3 0,3-2-129,10 2-129,6-4 129,11 4-129,6-1 0,10 1-129,2 0-129,11 0 129,2 0-129,10 0 0,-2 0-129,6 0 129,3 0 0,7 0-129,8 0 129,8 3-129,4-3 0,6 2 0,2-2 0,7 0 0,-1 2 0,5 0 0,4 1 0,1 1 0,2 1 0,3 4 0,1 0 0,4 1 129,8 1-129,10 2 129,5-3-129,3 3 129,8-4-129,10-1 129,14 1 0,10 0-129,-1 0 129,-3 2 0,0 0-129,3-1 129,6 3 0,-1-1-129,-6 2 129,-2 1-129,10-1 129,6 0-129,0-2 0,-2-1 129,-2 0 0,4-2-129,3-4 129,-1 0-129,-10-1 129,-3 0 0,6-1 0,5 1 0,-8-4 0,-1 1-129,-2-1 129,9 0 0,1 0-129,-3-3 0,-5-4 129,1-4-129,8 2 129,2-3-129,-2-4 0,-6 0 0,6 0 0,3 0 0,-1 0 0,-4 1 0,-11 3 0,-1 0-129,-3 3 0,-4 0-129,-8 3-258,-23-8-516,4 14-1419,-21-9-1935,-15-5 0,-16 3-387,-30-10-258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2:47.7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E10E873-960F-4321-9ABD-506EDB0EC5A6}" emma:medium="tactile" emma:mode="ink">
          <msink:context xmlns:msink="http://schemas.microsoft.com/ink/2010/main" type="inkDrawing" rotatedBoundingBox="10286,3399 10389,11082 10121,11086 10018,3402" semanticType="verticalRange" shapeName="Other">
            <msink:sourceLink direction="with" ref="{296A67FE-3734-4119-B8EB-86881DF3D04E}"/>
            <msink:sourceLink direction="with" ref="{0EA7CAF9-C9C7-4C3B-9D1A-DD0444D2CF65}"/>
            <msink:sourceLink direction="with" ref="{E5E2294C-9930-4B4A-9CD9-36282F07FFBC}"/>
            <msink:sourceLink direction="with" ref="{3ACCE723-E523-4DB9-89EF-D59FD36C1FE2}"/>
          </msink:context>
        </emma:interpretation>
      </emma:emma>
    </inkml:annotationXML>
    <inkml:trace contextRef="#ctx0" brushRef="#br0">0 132 6708,'13'-50'4257,"-6"25"-258,5 9-258,4 6-1548,-9-8-516,13 12-387,-20 6-258,21-7-258,-21 7-387,15 9 0,-15-9 0,17 39-129,-10-8 0,1 6 0,-3 9 0,-1 8-129,-1 6 129,-1 8-258,-2 6 129,0 8 0,0 5-129,0 6 129,0 5 0,0 3 129,0 2 129,0 9-129,0 2 0,0 14 129,0 4-129,2 8 129,-2 3-129,3 6-129,3 4-129,4 7 129,1 7-129,3 2 129,0 0-129,4 4 129,-4 3-129,1 13 129,-8 8-129,-4 9 0,-3-3 129,0 2-129,-9 8 129,-1 18-129,-1 6 0,4 0 129,2-4 129,3 9-129,0 7 1,2 1-130,-4-1 0,-6-14 0,-1 4-259,-14-15-1418,2 3-2838,-7-22-387,-2-22 129,-2-19-645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11.5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325C82F-A6E1-4D3F-8C18-F866564E0B27}" emma:medium="tactile" emma:mode="ink">
          <msink:context xmlns:msink="http://schemas.microsoft.com/ink/2010/main" type="inkDrawing" rotatedBoundingBox="16427,3194 16694,10664 16273,10680 16006,3209" semanticType="verticalRange" shapeName="Other">
            <msink:sourceLink direction="with" ref="{E2D19155-CF5D-4DE6-B491-82648DD1006E}"/>
            <msink:sourceLink direction="with" ref="{0EA7CAF9-C9C7-4C3B-9D1A-DD0444D2CF65}"/>
            <msink:sourceLink direction="with" ref="{296A67FE-3734-4119-B8EB-86881DF3D04E}"/>
            <msink:sourceLink direction="with" ref="{E5E2294C-9930-4B4A-9CD9-36282F07FFBC}"/>
            <msink:sourceLink direction="with" ref="{3ACCE723-E523-4DB9-89EF-D59FD36C1FE2}"/>
            <msink:sourceLink direction="with" ref="{49E76B36-8DEA-450F-B361-C52510849AA5}"/>
            <msink:sourceLink direction="with" ref="{A9E6B220-19B8-40B2-96BB-E1C134CC7F28}"/>
          </msink:context>
        </emma:interpretation>
      </emma:emma>
    </inkml:annotationXML>
    <inkml:trace contextRef="#ctx0" brushRef="#br0">4 0 10965,'0'0'4386,"0"0"-129,0 0 0,-18 15-2709,22 13-774,-2 2-129,10 18 0,-8 4 129,10 16-258,-3 8-129,5 22 0,-2 16 0,4 21 0,-4 13 0,5 17 0,1 20 0,7 23 0,-1 11 0,8 12 130,0 8-517,7 17 0,0 2 0,1 5 0,-6-3 0,-2 5 0,-9-2 0,-6 0 0,-12-10 0,-7-6 0,-3 11 0,-15 3 0,-7-1 0,-3-9 0,-4-2 0,0 5 0,-2-8 0,2-17 0,2-22 0,6-21 0,5-15 0,5-25 0,8-20 0,-3-40 0,24-12-2710,-10-26-2450,9-15-258,-14-33-258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10.8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FED951-6956-46B9-8032-C011CA594642}" emma:medium="tactile" emma:mode="ink">
          <msink:context xmlns:msink="http://schemas.microsoft.com/ink/2010/main" type="inkDrawing" rotatedBoundingBox="16177,4805 21259,4483 21261,4517 16180,4840" semanticType="underline" shapeName="Other">
            <msink:sourceLink direction="with" ref="{1922AE0F-E1AB-4219-A0B6-2D50AD64CDFB}"/>
          </msink:context>
        </emma:interpretation>
      </emma:emma>
    </inkml:annotationXML>
    <inkml:trace contextRef="#ctx0" brushRef="#br0">-15 352 9030,'0'-23'3870,"0"23"258,0 0-516,0 0-1677,16-10-903,-16 10-258,0 0 258,23-4-258,9 4-129,3-2 129,29 2-129,11-7-129,34 4 0,17-10-129,39 4-129,22-3 0,19 3-258,15-5 129,21 1 0,10 1 0,10-1 0,-1-1 0,3-2 0,4-3-258,4-1 258,1-1-258,-7-1 129,-6 3-258,-11 1 0,-14 4-129,-32-1-129,-29 14-387,-42-14-645,-22 12-2967,-44-2-129,-34-1-258,-32 6 0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7T11:00:41.7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 73 9288,'2'-64'3225,"-4"46"-2064,2 18-1161,0 12-3741,0-12-774,0 32 387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12.4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922AE0F-E1AB-4219-A0B6-2D50AD64CDFB}" emma:medium="tactile" emma:mode="ink">
          <msink:context xmlns:msink="http://schemas.microsoft.com/ink/2010/main" type="writingRegion" rotatedBoundingBox="16875,3010 21387,2803 21436,3861 16923,4068">
            <msink:destinationLink direction="with" ref="{9DFED951-6956-46B9-8032-C011CA594642}"/>
          </msink:context>
        </emma:interpretation>
      </emma:emma>
    </inkml:annotationXML>
    <inkml:traceGroup>
      <inkml:annotationXML>
        <emma:emma xmlns:emma="http://www.w3.org/2003/04/emma" version="1.0">
          <emma:interpretation id="{FE1C7EC8-3E7D-4092-9C9D-D01E5B1E5BB0}" emma:medium="tactile" emma:mode="ink">
            <msink:context xmlns:msink="http://schemas.microsoft.com/ink/2010/main" type="paragraph" rotatedBoundingBox="16875,3010 21387,2803 21436,3861 16923,40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1B08D3-A4AE-40B5-A12B-F939C7B2FEBE}" emma:medium="tactile" emma:mode="ink">
              <msink:context xmlns:msink="http://schemas.microsoft.com/ink/2010/main" type="line" rotatedBoundingBox="16875,3010 21387,2803 21436,3861 16923,4068"/>
            </emma:interpretation>
          </emma:emma>
        </inkml:annotationXML>
        <inkml:traceGroup>
          <inkml:annotationXML>
            <emma:emma xmlns:emma="http://www.w3.org/2003/04/emma" version="1.0">
              <emma:interpretation id="{458BDFCB-9CD5-4920-8756-06189A3CB3EF}" emma:medium="tactile" emma:mode="ink">
                <msink:context xmlns:msink="http://schemas.microsoft.com/ink/2010/main" type="inkWord" rotatedBoundingBox="16875,3010 20185,2858 20233,3916 16923,4068"/>
              </emma:interpretation>
              <emma:one-of disjunction-type="recognition" id="oneOf0">
                <emma:interpretation id="interp0" emma:lang="en-US" emma:confidence="1">
                  <emma:literal>output</emma:literal>
                </emma:interpretation>
                <emma:interpretation id="interp1" emma:lang="en-US" emma:confidence="0">
                  <emma:literal>ort-put</emma:literal>
                </emma:interpretation>
                <emma:interpretation id="interp2" emma:lang="en-US" emma:confidence="0">
                  <emma:literal>out-put</emma:literal>
                </emma:interpretation>
                <emma:interpretation id="interp3" emma:lang="en-US" emma:confidence="0">
                  <emma:literal>ort-prnt</emma:literal>
                </emma:interpretation>
                <emma:interpretation id="interp4" emma:lang="en-US" emma:confidence="0">
                  <emma:literal>ort-pmt</emma:literal>
                </emma:interpretation>
              </emma:one-of>
            </emma:emma>
          </inkml:annotationXML>
          <inkml:trace contextRef="#ctx0" brushRef="#br0">98 95 12255,'0'-56'4773,"0"32"-258,0 24 0,-12-16-2451,-6 16-1419,5 13-258,-1 8-129,2 8 0,-3 6-129,6 10 0,4 1 0,5 6 0,4-3 0,12 3 0,5-4 0,6-5 0,1-6-129,-1-7 129,0-10-129,-3-8 129,0-12 0,-5-2 129,-1-15-129,-4-8 0,-3-9 129,0-5-129,-6-6 0,-3-4 0,-2-5-129,-7 3 0,-8 1 0,-4 4-129,-3 8-129,-6 6-129,3 14-387,-7 2-258,16 18-1419,-7 7-2451,3 5 258,4 6-516,7 1 129</inkml:trace>
          <inkml:trace contextRef="#ctx0" brushRef="#br0" timeOffset="436.8008">689 110 12513,'21'-9'4902,"-21"9"-516,0 0 258,16 2-3354,-7 15-645,-7-1 0,8 11-129,-4 1 0,2 8-387,0-2 129,-3-2-258,2-2 129,-3-5-129,1-5 0,-5-20 0,9 16 0,-9-16 0,18-6 0,-8-10 0,3-5 0,3-4 129,-2-2-258,2 1 258,-4 1-258,1 3 258,-6 5-258,-7 17 129,16-22-129,-16 22 129,16-2 129,-16 2-258,23 6 129,-7 4 0,4 5 129,-2-1-258,1 6 0,-19-20-516,37 37-387,-37-37-2064,25 9-1548,-7-9-129,3-7-129,3-15-516</inkml:trace>
          <inkml:trace contextRef="#ctx0" brushRef="#br0" timeOffset="1107.6018">1421-230 12255,'2'-75'5031,"-5"59"-387,3 16 129,-13 11-2193,4 8-1677,11 22-258,3 4-258,11 15 129,-1 6-258,8 7-129,-2 0 0,0-2-258,1-3-129,-12-15-258,6 0-258,-16-24-387,6 5-645,-20-34-903,14 0-1161,-24-16-774,1-11 0,-2-7-387,-7-8 387,2-5 2967,3 3 1548,10 8 1548,-1 2 1419,7 4 1548,13 12-258,21 6 516,18 3-516,23 9-1806,-2 0-774,26 2-387,-10-2-129,12 7-258,-13-5-129,-2 3-258,-22-1-129,-10-1 0,-18 1 129,-9 3-129,-16-7-129,0 16 129,0-16-129,-16 21-129,16-21 129,-22 30-129,13-10-129,4 0 129,2 3 129,3 0-129,0 4 129,7 1-129,5 2 0,2 4 0,1 0 129,1 3-129,1-1 0,-2 1 0,-1-1 0,-5-3 0,-2 0 0,-5-1 0,-2-4 0,-8-5-129,-4 0 0,-8-10-129,1-1-258,-11-12-387,10 0-516,-19-25-387,21 9-774,-17-26-903,11-5-1290,1-3 0,4-6-387,8 2 1032,2-5 2452</inkml:trace>
          <inkml:trace contextRef="#ctx0" brushRef="#br0" timeOffset="1279.2023">1857 360 1,'2'-144'2450,"19"114"2065,2 0 129,11 12-258,5 6 129,-3-1-1806,21 17-516,-22-4-645,17 12-387,-18-5-258,5 9-387,-14-3 0,-4 3-129,-21-16-129,6 28-129,-6-28-129,-32 22-645,7-3-1290,-15-13-2580,-4-1-258,-4-5-129,4 0-258</inkml:trace>
          <inkml:trace contextRef="#ctx0" brushRef="#br0" timeOffset="1731.603">2329 88 12642,'26'-7'5031,"1"7"-516,-27 0 258,25 7-3225,-11 13-903,-9-2-129,4 5-258,-3 2 129,-5 0-387,1 0 258,-2-2-387,0-4 258,0-19-258,0 27 258,0-27-258,0 0 129,16 0 0,-16 0 0,25-25 129,-9 4-258,2-1 387,1-4-258,3 2 129,-4 1-129,-1 6 129,-1 2-129,-16 15 0,29-9 129,-29 9-129,28 9 0,-12 9 129,2 2 0,3 6-129,3 1 129,-1 0-258,0 1 0,-9-8-387,7 5-258,-21-25-3225,6 16-903,-6-16 0,2-11-129</inkml:trace>
          <inkml:trace contextRef="#ctx0" brushRef="#br0" timeOffset="2074.8037">2932-211 13803,'0'-26'5160,"0"26"-387,0 0 0,0 0-3096,26 37-1032,-12-3-129,11 12 0,-3 4-258,1 3 0,0 4-258,-7-5-258,4 3-258,-12-14 0,5 0-129,-11-20-258,5 1 0,-7-22-258,0 0-129,-11-16 258,9-2-129,-15-12 258,8 5 129,-9 0 774,2 0 0,16 25 387,-23-32 387,23 32-129,0 0 129,21-16-258,8 16-903,6 0-3741,15-2 129,16 0-645,7-8 129</inkml:trace>
        </inkml:traceGroup>
        <inkml:traceGroup>
          <inkml:annotationXML>
            <emma:emma xmlns:emma="http://www.w3.org/2003/04/emma" version="1.0">
              <emma:interpretation id="{2CB84737-3AEE-44F0-9EFE-B90B53DC9C58}" emma:medium="tactile" emma:mode="ink">
                <msink:context xmlns:msink="http://schemas.microsoft.com/ink/2010/main" type="inkWord" rotatedBoundingBox="20890,2972 21394,2949 21420,3524 20916,3547"/>
              </emma:interpretation>
              <emma:one-of disjunction-type="recognition" id="oneOf1">
                <emma:interpretation id="interp5" emma:lang="en-US" emma:confidence="1">
                  <emma:literal>2</emma:literal>
                </emma:interpretation>
                <emma:interpretation id="interp6" emma:lang="en-US" emma:confidence="0">
                  <emma:literal>[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l</emma:literal>
                </emma:interpretation>
                <emma:interpretation id="interp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2464.8043">4102-45 13674,'-5'-39'5160,"-2"14"-387,3 0 0,-12-9-3612,16 9-516,0-9 0,11 8-258,-1 3-129,8 7-129,2 9 129,3 7-129,-2 14-129,-1 14 129,-8 15 0,-6 7-129,-6 8 0,-11 5 0,-12 1 0,-8-4-129,-1-5 0,-1-10 0,2-6 0,8-11 0,14-8 129,9-20-129,20 12 129,17-12-129,17-5 0,8-9-387,13 12-903,-10-5-3225,8 2-129,-9 3-258,-10 2-387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15.6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06BAD49-B0F6-4414-B5F5-97226BB9C731}" emma:medium="tactile" emma:mode="ink">
          <msink:context xmlns:msink="http://schemas.microsoft.com/ink/2010/main" type="inkDrawing" rotatedBoundingBox="20339,4524 24003,4494 24004,4546 20339,4577" shapeName="Other"/>
        </emma:interpretation>
      </emma:emma>
    </inkml:annotationXML>
    <inkml:trace contextRef="#ctx0" brushRef="#br0">0 80 11094,'52'-18'4773,"-13"9"-129,14 2-129,33 4-3225,-1-8-258,32 8-258,10-3-258,27 6-258,19-2 0,23 2-129,12 0 0,9 6 0,5-3 0,16 3 129,4-6-129,-2 0-129,-12 0 129,-14 0-129,-19-2-258,-22-7-129,-22 7-258,-48-8-774,-14 4-2838,-44 3-516,-28-4 0,-17 7-387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17.2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7 9546,'26'0'4128,"-10"0"-387,-16 0-1419,-5-18-4773,5 18-1032,0 0-645,-23 12-387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16.7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9A3B5AB-5C24-4260-AB7E-DCA6C742D9CF}" emma:medium="tactile" emma:mode="ink">
          <msink:context xmlns:msink="http://schemas.microsoft.com/ink/2010/main" type="writingRegion" rotatedBoundingBox="22914,3693 23615,3693 23615,3755 22914,3755"/>
        </emma:interpretation>
      </emma:emma>
    </inkml:annotationXML>
    <inkml:traceGroup>
      <inkml:annotationXML>
        <emma:emma xmlns:emma="http://www.w3.org/2003/04/emma" version="1.0">
          <emma:interpretation id="{694462FA-EFDD-4B60-B44E-63261390E175}" emma:medium="tactile" emma:mode="ink">
            <msink:context xmlns:msink="http://schemas.microsoft.com/ink/2010/main" type="paragraph" rotatedBoundingBox="22914,3693 23615,3693 23615,3755 22914,37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C313B1-D95D-4691-AE29-EAC9C0A8999C}" emma:medium="tactile" emma:mode="ink">
              <msink:context xmlns:msink="http://schemas.microsoft.com/ink/2010/main" type="line" rotatedBoundingBox="22914,3693 23615,3693 23615,3755 22914,3755"/>
            </emma:interpretation>
          </emma:emma>
        </inkml:annotationXML>
        <inkml:traceGroup>
          <inkml:annotationXML>
            <emma:emma xmlns:emma="http://www.w3.org/2003/04/emma" version="1.0">
              <emma:interpretation id="{BC97A262-1971-42C2-9D28-A9FAF0A66B09}" emma:medium="tactile" emma:mode="ink">
                <msink:context xmlns:msink="http://schemas.microsoft.com/ink/2010/main" type="inkWord" rotatedBoundingBox="22914,3716 23083,3719 23082,3757 22913,3754"/>
              </emma:interpretation>
              <emma:one-of disjunction-type="recognition" id="oneOf0">
                <emma:interpretation id="interp0" emma:lang="en-US" emma:confidence="0">
                  <emma:literal>-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~</emma:literal>
                </emma:interpretation>
                <emma:interpretation id="interp3" emma:lang="en-US" emma:confidence="0">
                  <emma:literal>•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3 37 11094,'-4'-27'4257,"13"16"-387,12 13-516,-21-2-4257,38 0-2967,-6 11-129,-4-11-258,13 7-258</inkml:trace>
        </inkml:traceGroup>
        <inkml:traceGroup>
          <inkml:annotationXML>
            <emma:emma xmlns:emma="http://www.w3.org/2003/04/emma" version="1.0">
              <emma:interpretation id="{EBB4D52B-FCC4-4D02-9C07-89AD6AD656D2}" emma:medium="tactile" emma:mode="ink">
                <msink:context xmlns:msink="http://schemas.microsoft.com/ink/2010/main" type="inkWord" rotatedBoundingBox="23541,3701 23615,3693 23615,3694 23542,3703"/>
              </emma:interpretation>
              <emma:one-of disjunction-type="recognition" id="oneOf1">
                <emma:interpretation id="interp5" emma:lang="en-US" emma:confidence="1">
                  <emma:literal>-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~</emma:literal>
                </emma:interpretation>
                <emma:interpretation id="interp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171.6003">627-16 258,'44'-4'0,"-44"4"0,29-5 0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16.2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2251942-9469-4589-965C-E5AD8B8A3185}" emma:medium="tactile" emma:mode="ink">
          <msink:context xmlns:msink="http://schemas.microsoft.com/ink/2010/main" type="inkDrawing" rotatedBoundingBox="21978,2733 22581,11150 22485,11157 21882,2740" semanticType="callout" shapeName="Other">
            <msink:sourceLink direction="with" ref="{A3740AD7-1621-4250-86EA-082B30197079}"/>
            <msink:sourceLink direction="with" ref="{D4D286CB-5CE4-4272-9BCB-88525C6D7724}"/>
          </msink:context>
        </emma:interpretation>
      </emma:emma>
    </inkml:annotationXML>
    <inkml:trace contextRef="#ctx0" brushRef="#br0">-5 0 9933,'0'19'4773,"4"10"-258,1 6-258,0 4-2709,13 27-516,-14-2-258,13 20-258,-4 1-129,8 18 0,-3 13 129,3 32 129,-10 15-129,7 19 129,-6 13-129,4 28 129,-3 17 0,1 18-128,0 9-517,6 14 0,3 7 0,4 9 0,3 11 0,2 8 0,-2 1 0,-3 0 0,-4 5 0,-5-6 0,-6-3 0,-3 0 0,-4-5 0,1-13 0,-1-12 0,4-14 0,3-22 0,3-19 0,4-17 0,3-15 0,1-22 0,-7-31 0,10-5-1678,-15-34-3353,0-28-258,-6-39-258,-5-37-129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06.5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9E76B36-8DEA-450F-B361-C52510849AA5}" emma:medium="tactile" emma:mode="ink">
          <msink:context xmlns:msink="http://schemas.microsoft.com/ink/2010/main" type="writingRegion" rotatedBoundingBox="11014,3506 14670,3250 14734,4164 11078,4419">
            <msink:destinationLink direction="with" ref="{E325C82F-A6E1-4D3F-8C18-F866564E0B27}"/>
          </msink:context>
        </emma:interpretation>
      </emma:emma>
    </inkml:annotationXML>
    <inkml:traceGroup>
      <inkml:annotationXML>
        <emma:emma xmlns:emma="http://www.w3.org/2003/04/emma" version="1.0">
          <emma:interpretation id="{D161C4FB-552A-49F4-B23C-A960B63E2BCB}" emma:medium="tactile" emma:mode="ink">
            <msink:context xmlns:msink="http://schemas.microsoft.com/ink/2010/main" type="paragraph" rotatedBoundingBox="11014,3506 14670,3250 14734,4164 11078,44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6E058D-5459-4973-ACA7-6FE5B7E281A5}" emma:medium="tactile" emma:mode="ink">
              <msink:context xmlns:msink="http://schemas.microsoft.com/ink/2010/main" type="line" rotatedBoundingBox="11014,3506 14670,3250 14734,4164 11078,4419"/>
            </emma:interpretation>
          </emma:emma>
        </inkml:annotationXML>
        <inkml:traceGroup>
          <inkml:annotationXML>
            <emma:emma xmlns:emma="http://www.w3.org/2003/04/emma" version="1.0">
              <emma:interpretation id="{7D320D95-34BF-4A90-BFD9-56BAED8D2318}" emma:medium="tactile" emma:mode="ink">
                <msink:context xmlns:msink="http://schemas.microsoft.com/ink/2010/main" type="inkWord" rotatedBoundingBox="11014,3506 14670,3250 14734,4164 11078,4419"/>
              </emma:interpretation>
              <emma:one-of disjunction-type="recognition" id="oneOf0">
                <emma:interpretation id="interp0" emma:lang="en-US" emma:confidence="1">
                  <emma:literal>output,</emma:literal>
                </emma:interpretation>
                <emma:interpretation id="interp1" emma:lang="en-US" emma:confidence="0">
                  <emma:literal>Output,</emma:literal>
                </emma:interpretation>
                <emma:interpretation id="interp2" emma:lang="en-US" emma:confidence="0">
                  <emma:literal>output</emma:literal>
                </emma:interpretation>
                <emma:interpretation id="interp3" emma:lang="en-US" emma:confidence="0">
                  <emma:literal>outputs</emma:literal>
                </emma:interpretation>
                <emma:interpretation id="interp4" emma:lang="en-US" emma:confidence="0">
                  <emma:literal>Output</emma:literal>
                </emma:interpretation>
              </emma:one-of>
            </emma:emma>
          </inkml:annotationXML>
          <inkml:trace contextRef="#ctx0" brushRef="#br0">-5712 368 9159,'-23'-13'4257,"23"13"0,-26-5-387,8 1-1677,18 4-903,-27 14-516,17 2-258,-5 4-258,6 7-129,1 7 0,4 3 0,0 7 0,4 3 0,0 1-129,9 0 129,2-6 0,7-1 0,-2-12 129,5-4 129,0-15 0,6-4 0,-6-8 129,6-9 0,-4-12-129,0-4 129,-5-8-258,-2-3 0,-9-8 0,-1-2-129,-6-3 0,0 1 0,-11 2-129,-5 5-129,0 9-129,-5 2-129,3 18-387,-7-4-387,25 18-1548,-30 6-1935,12 4-129,4 8-129,3 0-258</inkml:trace>
          <inkml:trace contextRef="#ctx0" brushRef="#br0" timeOffset="748.8013">-5363 430 9417,'0'0'4386,"-18"-5"-129,18 5-258,0 24-1419,0-24-1806,0 40-129,2-14 0,9 4-258,-4-1-129,4 1 0,-1-1-129,3-4 0,-4-2-129,-1-6 129,-8-17-129,17 18 129,-17-18-129,26-3 129,-8-15 129,5-5-129,0-7 258,7-4-129,-3-5 129,3 3-129,-10 0 129,3 10-129,-10-1 129,-1 11-258,-12 16 0,14-18 0,-14 18-129,0 0 0,22 16 0,-12 4 0,4 7-129,2 5 129,2 3 0,0 3-129,3 2 0,-1-6-258,3 5-129,-10-19-516,10 12-903,-23-32-2580,21 12 0,-21-12-258,20-23-129</inkml:trace>
          <inkml:trace contextRef="#ctx0" brushRef="#br0" timeOffset="998.4017">-4746 204 14577,'-7'-20'4902,"-2"-1"-258,9 21-129,0 0-3225,4 11-258,7 12-516,-4 2 129,5 14-258,-1 5-128,7 10-259,-2 6 0,-2 2 0,5 10-517,-8-21-515,9 13-516,-17-19-3096,6-17-387,-9-28 0,0 0-129</inkml:trace>
          <inkml:trace contextRef="#ctx0" brushRef="#br0" timeOffset="1357.2023">-4669 400 8127,'57'-11'4386,"-16"2"0,12 7-258,0 0-1419,-5-8-1161,11 10-258,-20-7-258,2 7-387,-16-6-129,-7 6 129,-18 0-258,3 15 129,-3-15-258,-8 32 0,0-7-129,3 7 0,2 7 0,3 10 0,0 5-129,3 6 0,8 3 0,-1 2 129,3-4-129,-2-8-129,1-3 0,-7-14-129,6-4-258,-11-32-129,2 21-645,-9-32-645,7 11-1548,-11-33-1161,-3-5 0,-4-8 0,-5-13-258</inkml:trace>
          <inkml:trace contextRef="#ctx0" brushRef="#br0" timeOffset="1575.6027">-4322 528 9546,'3'-100'4515,"17"66"-129,3 11-129,0 0-1419,20 23-1290,-11 0-258,12 9-516,-6 3-129,3 10-129,-11-4-258,0 3 0,-10-5 0,-6 3 0,-14-19 0,0 27-129,-22-16-129,-11-2-258,-6 5-258,-18-14-1419,3 9-2709,-3-2 0,8 0-387,8-3-129</inkml:trace>
          <inkml:trace contextRef="#ctx0" brushRef="#br0" timeOffset="1950.0034">-3721 371 13545,'0'0'4773,"18"11"-387,-18-11 258,23 27-3354,-23-27-645,7 35 0,-5-12-258,1 2-387,1 4 0,-4-6-129,3 2-129,-3-8 129,0-17 0,8 18 0,-8-18 129,0 0 0,19-21 258,-6 1-129,-3-6 129,4 2-129,1 0 0,1 4 0,0 2-129,1 11 0,1 5 0,0 8 0,-2 15-129,-3 4-129,4 12-387,-10-8-387,15 17-1290,-12-19-2193,3-10 0,3-13-258,3-9-129</inkml:trace>
          <inkml:trace contextRef="#ctx0" brushRef="#br0" timeOffset="2355.6041">-3081 151 11610,'0'-59'4902,"0"59"-129,0-20 0,2 29-903,-2-9-2838,5 43-387,3-13 0,6 13-128,-5 3-517,7 11 0,-4 3 0,-3 3 0,0 1 0,-6-9 0,3-2-259,-6-19-257,0-9-129,0-25 0,0 0-129,-23-28-129,16-3 0,-15-17 0,6 4 129,-5-4 258,5 9 129,-2 5 258,6 5 387,12 13 258,0-3 258,32 15 129,3-3-129,26 7-129,6-7-129,22 2-258,4-1-258,-1-4-645,2 8-645,-26-7-2580,-9 0-774,-22 2 0,-37 7-387,0 0 0</inkml:trace>
          <inkml:trace contextRef="#ctx0" brushRef="#br0" timeOffset="3541.2061">-2275 95 13287,'0'0'4644,"16"-10"-258,-16 10 258,0 9-3354,9 12-774,-4 4 129,4 9-258,-3 5-129,1 2-516,5 16-1419,-3-6-2709,-5-1-129,-3 2-258,1-3-258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26.6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9E6B220-19B8-40B2-96BB-E1C134CC7F28}" emma:medium="tactile" emma:mode="ink">
          <msink:context xmlns:msink="http://schemas.microsoft.com/ink/2010/main" type="writingRegion" rotatedBoundingBox="12768,5250 13195,5250 13195,7043 12768,7043">
            <msink:destinationLink direction="with" ref="{E325C82F-A6E1-4D3F-8C18-F866564E0B27}"/>
          </msink:context>
        </emma:interpretation>
      </emma:emma>
    </inkml:annotationXML>
    <inkml:traceGroup>
      <inkml:annotationXML>
        <emma:emma xmlns:emma="http://www.w3.org/2003/04/emma" version="1.0">
          <emma:interpretation id="{FBB0CD1F-553F-4BB9-A953-E0A5CA137592}" emma:medium="tactile" emma:mode="ink">
            <msink:context xmlns:msink="http://schemas.microsoft.com/ink/2010/main" type="paragraph" rotatedBoundingBox="12768,5250 13195,5250 13195,7043 12768,70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3906D0-B81B-47C0-8967-E48C3A3B8BE9}" emma:medium="tactile" emma:mode="ink">
              <msink:context xmlns:msink="http://schemas.microsoft.com/ink/2010/main" type="line" rotatedBoundingBox="12768,5250 13195,5250 13195,7043 12768,7043"/>
            </emma:interpretation>
          </emma:emma>
        </inkml:annotationXML>
        <inkml:traceGroup>
          <inkml:annotationXML>
            <emma:emma xmlns:emma="http://www.w3.org/2003/04/emma" version="1.0">
              <emma:interpretation id="{54DAEDAA-B426-4753-AE3B-23845A8FDBA8}" emma:medium="tactile" emma:mode="ink">
                <msink:context xmlns:msink="http://schemas.microsoft.com/ink/2010/main" type="inkWord" rotatedBoundingBox="12768,5250 13195,5250 13195,7043 12768,7043"/>
              </emma:interpretation>
              <emma:one-of disjunction-type="recognition" id="oneOf0">
                <emma:interpretation id="interp0" emma:lang="en-US" emma:confidence="0">
                  <emma:literal>:</emma:literal>
                </emma:interpretation>
                <emma:interpretation id="interp1" emma:lang="en-US" emma:confidence="0">
                  <emma:literal>☺</emma:literal>
                </emma:interpretation>
                <emma:interpretation id="interp2" emma:lang="en-US" emma:confidence="0">
                  <emma:literal>¥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}</emma:literal>
                </emma:interpretation>
              </emma:one-of>
            </emma:emma>
          </inkml:annotationXML>
          <inkml:trace contextRef="#ctx0" brushRef="#br0">82 1384 12255,'-37'-10'4386,"-4"10"-387,21 8 129,6 14-3096,-9-4-387,11 10-129,-4-1-129,10 8-129,1-3 0,5 6-258,7-3 258,11 3-258,3-3 129,8-1-258,3-7 387,8-6-129,-4-9 129,9-4 129,-8-8 129,6-6 0,-10-17-129,1 2 258,-11-13-387,-3 0 129,-11-5-258,-9-5-129,0-1-258,-16-3 0,0 9-645,-27-11-2193,7 16-1677,-4 9 129,-3 8-387,0 13 0</inkml:trace>
          <inkml:trace contextRef="#ctx0" brushRef="#br0" timeOffset="-1170.002">0 93 10320,'22'-39'4644,"-13"21"0,-9 18-387,30-20-1677,-30 3-903,0 17-387,0 0-645,5 16-129,-5 0-258,0 10 0,-2 6 0,1 7-258,1 9-129,0 0-129,1 13-1032,-1-6-3096,9 2-258,4 2-129,-1 1-258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30.1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5882B85-95B2-47F9-8291-42E14488DB8E}" emma:medium="tactile" emma:mode="ink">
          <msink:context xmlns:msink="http://schemas.microsoft.com/ink/2010/main" type="writingRegion" rotatedBoundingBox="19082,4942 19228,4942 19228,7092 19082,7092"/>
        </emma:interpretation>
      </emma:emma>
    </inkml:annotationXML>
    <inkml:traceGroup>
      <inkml:annotationXML>
        <emma:emma xmlns:emma="http://www.w3.org/2003/04/emma" version="1.0">
          <emma:interpretation id="{A503C83F-AFE2-4089-8AD7-CF1DD226FCC3}" emma:medium="tactile" emma:mode="ink">
            <msink:context xmlns:msink="http://schemas.microsoft.com/ink/2010/main" type="paragraph" rotatedBoundingBox="19082,4942 19228,4942 19228,7092 19082,70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C75EAE-24A6-4904-9945-C8F250BC13DE}" emma:medium="tactile" emma:mode="ink">
              <msink:context xmlns:msink="http://schemas.microsoft.com/ink/2010/main" type="line" rotatedBoundingBox="19082,4942 19228,4942 19228,7092 19082,7092"/>
            </emma:interpretation>
          </emma:emma>
        </inkml:annotationXML>
        <inkml:traceGroup>
          <inkml:annotationXML>
            <emma:emma xmlns:emma="http://www.w3.org/2003/04/emma" version="1.0">
              <emma:interpretation id="{C4318924-D55D-4271-BAD0-40BB97487238}" emma:medium="tactile" emma:mode="ink">
                <msink:context xmlns:msink="http://schemas.microsoft.com/ink/2010/main" type="inkWord" rotatedBoundingBox="19082,4942 19228,4942 19228,7092 19082,7092"/>
              </emma:interpretation>
              <emma:one-of disjunction-type="recognition" id="oneOf0">
                <emma:interpretation id="interp0" emma:lang="en-US" emma:confidence="0">
                  <emma:literal>!</emma:literal>
                </emma:interpretation>
                <emma:interpretation id="interp1" emma:lang="en-US" emma:confidence="0">
                  <emma:literal>:</emma:literal>
                </emma:interpretation>
                <emma:interpretation id="interp2" emma:lang="en-US" emma:confidence="0">
                  <emma:literal>"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48 1875 14577,'4'-23'4515,"7"2"0,-11 21-129,10 11-3612,-10-11-387,4 41 0,-4-13 129,0 6-645,2 7-129,-2-9-1161,8 5-2838,1 0-258,-2-6-258,8-5-258</inkml:trace>
          <inkml:trace contextRef="#ctx0" brushRef="#br0" timeOffset="-358.8007">23 210 1032,'0'0'3612,"0"0"129,0 0 0,0 0-516,0 0-258,0 0-645,0 0-516,-19-12-258,19 12-387,-6-30-258,6 10-258,0-8 0,0 5-258,0-6 129,0 10-129,0-5 0,0 24 0,6-26-129,-6 26 0,0 0 0,0 0-258,0 0 129,0 0-129,0 18 0,0-1 0,0 5 0,3 4 0,1 5 0,3 4 0,0 4 0,4 2 0,0 7-258,-1-1 0,6 8-516,-9-9-903,11 11-2967,-2 3 129,-2-1-258,2 2-129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31.9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98FF620-ABCE-4D89-8061-931BD9BF0154}" emma:medium="tactile" emma:mode="ink">
          <msink:context xmlns:msink="http://schemas.microsoft.com/ink/2010/main" type="writingRegion" rotatedBoundingBox="23158,5111 24549,5111 24549,7057 23158,7057"/>
        </emma:interpretation>
      </emma:emma>
    </inkml:annotationXML>
    <inkml:traceGroup>
      <inkml:annotationXML>
        <emma:emma xmlns:emma="http://www.w3.org/2003/04/emma" version="1.0">
          <emma:interpretation id="{4222EE65-8C05-4A28-9F64-E25BC1D487C0}" emma:medium="tactile" emma:mode="ink">
            <msink:context xmlns:msink="http://schemas.microsoft.com/ink/2010/main" type="paragraph" rotatedBoundingBox="23158,5111 24549,5111 24549,7057 23158,70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5361CC-94A8-4E26-B6A4-5D7DE777F978}" emma:medium="tactile" emma:mode="ink">
              <msink:context xmlns:msink="http://schemas.microsoft.com/ink/2010/main" type="line" rotatedBoundingBox="23158,5111 24549,5111 24549,7057 23158,7057"/>
            </emma:interpretation>
          </emma:emma>
        </inkml:annotationXML>
        <inkml:traceGroup>
          <inkml:annotationXML>
            <emma:emma xmlns:emma="http://www.w3.org/2003/04/emma" version="1.0">
              <emma:interpretation id="{6605516F-05BF-484C-B814-1CECC69FD7B7}" emma:medium="tactile" emma:mode="ink">
                <msink:context xmlns:msink="http://schemas.microsoft.com/ink/2010/main" type="inkWord" rotatedBoundingBox="23158,5111 24549,5111 24549,7057 23158,7057"/>
              </emma:interpretation>
              <emma:one-of disjunction-type="recognition" id="oneOf0">
                <emma:interpretation id="interp0" emma:lang="en-US" emma:confidence="0">
                  <emma:literal>:</emma:literal>
                </emma:interpretation>
                <emma:interpretation id="interp1" emma:lang="en-US" emma:confidence="0">
                  <emma:literal>=</emma:literal>
                </emma:interpretation>
                <emma:interpretation id="interp2" emma:lang="en-US" emma:confidence="0">
                  <emma:literal>|</emma:literal>
                </emma:interpretation>
                <emma:interpretation id="interp3" emma:lang="en-US" emma:confidence="0">
                  <emma:literal>[</emma:literal>
                </emma:interpretation>
                <emma:interpretation id="interp4" emma:lang="en-US" emma:confidence="0">
                  <emma:literal>}</emma:literal>
                </emma:interpretation>
              </emma:one-of>
            </emma:emma>
          </inkml:annotationXML>
          <inkml:trace contextRef="#ctx0" brushRef="#br0">447 1873 4515,'-21'-4'2451,"21"4"-258,0 0-258,11 2-3612,-11-2-1548,35 9 645,-35-9 129</inkml:trace>
          <inkml:trace contextRef="#ctx0" brushRef="#br0" timeOffset="171.6003">1342 1914 12513,'29'0'387,"-29"0"-387,16-4 0,-16 4-4515</inkml:trace>
          <inkml:trace contextRef="#ctx0" brushRef="#br0" timeOffset="-577.201">10 19 8901,'0'0'3870,"-14"-23"258,14 23-516,0 0-2193,0 0-1548,23 11-1161,0-11-1935,20 14-645,-11-14-129,21 7-258</inkml:trace>
          <inkml:trace contextRef="#ctx0" brushRef="#br0" timeOffset="-405.6007">668-22 5676,'20'-8'3612,"-20"8"-387,28 0-774,-8 8-4515,-3-13-1032,26 7 129,-7-9-516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55.3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AC9B70A-4F67-4482-BDDE-029D81528C51}" emma:medium="tactile" emma:mode="ink">
          <msink:context xmlns:msink="http://schemas.microsoft.com/ink/2010/main" type="inkDrawing" rotatedBoundingBox="2874,14979 12850,14601 12851,14640 2875,15018" semanticType="callout" shapeName="Other"/>
        </emma:interpretation>
      </emma:emma>
    </inkml:annotationXML>
    <inkml:trace contextRef="#ctx0" brushRef="#br0">0 392 2967,'12'-11'3741,"13"0"258,-25 11-387,38-10-1032,-1 10-516,-3-4-387,21 4-387,-5 0-129,19 2-129,2-2-129,22 2-258,8-2 0,20 0-129,11-2 0,17-2-129,13-4 129,30 0-129,15-4-129,15 0-129,9-3 129,29 1 0,14-2-129,16 2 0,12-2 0,13 2 0,3-1 0,13 5 129,13-3-129,-5 3 129,3 1-258,12 0 258,-2-2-258,-9 0 258,8-1-258,1-2 0,-14 0 129,-7-1-129,-6 3 0,-15 1-129,-17 2 0,-19-1-258,-16 10-258,-32-11-903,0 7-2709,-27 1-129,-25-6-258,-21-4-258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7T11:08:24.75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9BC893B-8DA6-41B5-821B-36653CB84994}" emma:medium="tactile" emma:mode="ink">
          <msink:context xmlns:msink="http://schemas.microsoft.com/ink/2010/main" type="writingRegion" rotatedBoundingBox="1639,477 23356,210 23570,17636 1853,17903"/>
        </emma:interpretation>
      </emma:emma>
    </inkml:annotationXML>
    <inkml:traceGroup>
      <inkml:annotationXML>
        <emma:emma xmlns:emma="http://www.w3.org/2003/04/emma" version="1.0">
          <emma:interpretation id="{8D0206B1-70A7-4AF4-A8A5-5576C023A7F1}" emma:medium="tactile" emma:mode="ink">
            <msink:context xmlns:msink="http://schemas.microsoft.com/ink/2010/main" type="paragraph" rotatedBoundingBox="6635,140 19226,386 19188,2304 6597,205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B692042-6559-45F3-A297-A7196A1BFE85}" emma:medium="tactile" emma:mode="ink">
              <msink:context xmlns:msink="http://schemas.microsoft.com/ink/2010/main" type="line" rotatedBoundingBox="6635,140 19226,386 19188,2304 6597,2057"/>
            </emma:interpretation>
          </emma:emma>
        </inkml:annotationXML>
        <inkml:traceGroup>
          <inkml:annotationXML>
            <emma:emma xmlns:emma="http://www.w3.org/2003/04/emma" version="1.0">
              <emma:interpretation id="{3C983112-D5EE-41B9-907A-52EC6F94CB2A}" emma:medium="tactile" emma:mode="ink">
                <msink:context xmlns:msink="http://schemas.microsoft.com/ink/2010/main" type="inkWord" rotatedBoundingBox="6632,301 11075,388 11053,1516 6609,1429"/>
              </emma:interpretation>
              <emma:one-of disjunction-type="recognition" id="oneOf0">
                <emma:interpretation id="interp0" emma:lang="en-US" emma:confidence="1">
                  <emma:literal>Variable</emma:literal>
                </emma:interpretation>
                <emma:interpretation id="interp1" emma:lang="en-US" emma:confidence="0">
                  <emma:literal>variable</emma:literal>
                </emma:interpretation>
                <emma:interpretation id="interp2" emma:lang="en-US" emma:confidence="0">
                  <emma:literal>Variably</emma:literal>
                </emma:interpretation>
                <emma:interpretation id="interp3" emma:lang="en-US" emma:confidence="0">
                  <emma:literal>•Variable</emma:literal>
                </emma:interpretation>
                <emma:interpretation id="interp4" emma:lang="en-US" emma:confidence="0">
                  <emma:literal>variably</emma:literal>
                </emma:interpretation>
              </emma:one-of>
            </emma:emma>
          </inkml:annotationXML>
          <inkml:trace contextRef="#ctx0" brushRef="#br0">-1051 449 6708,'-2'-44'5031,"-1"24"-387,-3-1-258,-6-4-1677,12 25-1032,-9-20-516,9 20-516,0 0-129,0 0-387,0 0 129,0 18-129,7 7-129,5 11 129,3 6 0,3 12 0,1 6 0,4 4 0,0 4 0,2-2-129,0-4 258,0-7-387,-2-5 258,-1-11-129,-3-9 129,-3-7 0,-16-23 0,25 22 129,-25-22-129,18-16 129,-11-16-129,4-9 258,3-20-258,4-13 0,-2-15-129,5-13 129,-5-3-129,2 4 129,-6 7-129,-1 10 0,-6 13-129,-5 19 0,4 17-129,-4 15-129,0 20-387,0 0-387,10 36-1032,-8-6-2709,9 13 129,-2 3-387,0 7-387</inkml:trace>
          <inkml:trace contextRef="#ctx0" brushRef="#br0" timeOffset="1060.8019">-94 871 6063,'18'-25'4644,"-18"25"-516,10-29-258,-10 5-2193,0 24 0,-1-41-258,1 23-516,-15-7-129,6 9-258,-8-4-129,1 6-129,-6 3 0,3 6-129,-3 5-129,1 2 129,2 12-258,1 7 129,3 6-129,3 7 0,7 5 129,5 4-129,0 1 129,7-1-129,7-4 258,2-2-258,4-8 258,-1-8-129,1-8 0,-2-10 0,-2-3 129,0-9-129,-2-8 129,0-8 0,-3-4 0,-1-1 129,-3-2-129,2 3 129,-1 1-129,-1 5 129,-4 5-387,-3 18 387,7-18-258,-7 18 0,0 0-129,20 7 0,-20-7 258,23 29-258,-7-11 258,0-1-258,4 5 129,-1-3 0,-1-1 0,0-4 129,-1-3-129,3-4 129,-4-7 0,5-5 129,-1-15-129,1-1 129,1-11-129,-1-5 0,-5-4-129,-4 0 0,-4 3-258,-8 3 129,0 6-129,-6 4-129,-4 9 0,-6 4 0,16 12 0,-27-4 0,27 4 0,-16 4 129,16-4 0,-7 18 0,7-18 129,0 19 129,0-19 129,16 13 0,-16-13 0,32 2 129,-13-2 129,8 0-129,-2-2 129,3-2-129,-1 1 0,3 3-129,-3 0 0,0 0 0,-4 1 0,-2 7-129,1 2 0,-1 3 129,-3 4-129,-2 5 0,-2 1 0,-2 2-129,4 7-129,-9-7-516,9 12-387,-16-16-2322,4 1-903,5-6-516,-9-16 0,19 9-516</inkml:trace>
          <inkml:trace contextRef="#ctx0" brushRef="#br0" timeOffset="1388.4024">918 453 7869,'-4'-87'3741,"1"47"-516,3 40-903,0 0-4773,-16 16-1161,11 15-516,-15-8 0</inkml:trace>
          <inkml:trace contextRef="#ctx0" brushRef="#br0" timeOffset="1232.4022">849 695 8772,'0'-25'3999,"3"-2"387,-3 27-387,0 0-2064,0 11-1161,7 8-258,-3 1-129,3 5-258,2 5-387,-4-2-1161,6 3-2580,-2 1-387,-7-9-129,3-2-516</inkml:trace>
          <inkml:trace contextRef="#ctx0" brushRef="#br0" timeOffset="1903.2033">1494 677 8256,'-21'-46'4515,"1"28"-129,-4-5-258,-5 3-2709,8 18-516,-9 1-516,5 2-129,0 12-129,2 8 129,3 4-258,6 2 0,5 5-258,2 0 516,7 0-129,0-2-129,3 0 129,10-3-129,1 1 129,4-4-258,0-5 258,1-6-129,1-8 129,1-5 129,-3-4 129,3-10 0,-3-16 0,3 5 129,-5-12-129,4 10 129,-8-3-258,1 7-129,-3 5-129,-10 18 129,20-9-129,-20 9-129,23 14 0,-14 2-258,11 9-129,-8-5-516,18 12-516,-30-32-1548,39 28-1290,-14-19-516,2-9 387,3-7-516</inkml:trace>
          <inkml:trace contextRef="#ctx0" brushRef="#br0" timeOffset="2355.6041">1882 230 9417,'-23'-96'4773,"14"63"-129,4 8-258,5 25-2193,0 0-903,0 0-516,0 19 0,5 20-387,2 9 0,6 15-129,-1 4-129,4 10 129,-5 3-129,5 0-129,-4-7 0,-1-7-129,0-10 129,-4-13-129,-2-7 129,-1-11-129,-1-9 129,-3-16 0,0 0 0,18-20 129,-9-7-258,3 1 258,1-3-258,1-1 258,0 3-258,0 6 129,1 3 0,-15 18 0,28-10 0,-12 10 0,0 7 0,0 5 129,-3 8-129,1 1 0,-5 6 129,-4 1-129,-5 4 129,0-3-387,-11 4 129,-8-9-645,3 9-258,-21-15-2838,8 0-774,-5-9-258,2-9-387,4 0-129</inkml:trace>
          <inkml:trace contextRef="#ctx0" brushRef="#br0" timeOffset="2605.2045">2490-12 11739,'24'-12'4902,"-24"12"-258,26 11 0,-10 22-3354,-9 7-516,9 20 0,-10 8-387,-1 12-258,-3 9-516,-2-4-645,0 11-1935,0-18-1806,-4-14 258,-1-12-774,5-16 129</inkml:trace>
          <inkml:trace contextRef="#ctx0" brushRef="#br0" timeOffset="2979.6052">2843 663 7353,'67'-9'4644,"-33"5"0,2 4-387,5 0-1677,-18-5-774,16 5-774,-14-14-258,7 3-258,-13-10 0,1-3-258,-9-8-129,-4 0-129,-7 2 0,-2 2 0,-11 5-129,-8 7-129,0 12 0,-8 4 0,3 16 129,-1 11-129,4 10 129,-2 6 0,7 5-129,4 2 258,9-2 0,5-2 0,8-2 0,16-6-129,8-4-129,7-15-1032,18-1-2838,8-4 0,7-12-516,9-2-258</inkml:trace>
        </inkml:traceGroup>
        <inkml:traceGroup>
          <inkml:annotationXML>
            <emma:emma xmlns:emma="http://www.w3.org/2003/04/emma" version="1.0">
              <emma:interpretation id="{761257FF-B458-4909-A8C1-BD70120C0BE0}" emma:medium="tactile" emma:mode="ink">
                <msink:context xmlns:msink="http://schemas.microsoft.com/ink/2010/main" type="inkWord" rotatedBoundingBox="12112,469 14119,509 14101,1407 12095,1368"/>
              </emma:interpretation>
              <emma:one-of disjunction-type="recognition" id="oneOf1">
                <emma:interpretation id="interp5" emma:lang="en-US" emma:confidence="1">
                  <emma:literal>and</emma:literal>
                </emma:interpretation>
                <emma:interpretation id="interp6" emma:lang="en-US" emma:confidence="0">
                  <emma:literal>avd</emma:literal>
                </emma:interpretation>
                <emma:interpretation id="interp7" emma:lang="en-US" emma:confidence="0">
                  <emma:literal>anal</emma:literal>
                </emma:interpretation>
                <emma:interpretation id="interp8" emma:lang="en-US" emma:confidence="0">
                  <emma:literal>ard</emma:literal>
                </emma:interpretation>
                <emma:interpretation id="interp9" emma:lang="en-US" emma:confidence="0">
                  <emma:literal>And</emma:literal>
                </emma:interpretation>
              </emma:one-of>
            </emma:emma>
          </inkml:annotationXML>
          <inkml:trace contextRef="#ctx0" brushRef="#br0" timeOffset="3837.6067">4730 704 6321,'-2'-31'4644,"-7"15"-645,-10-5 258,-8 0-2064,9 10-516,-16-3-645,8 12-258,-8 0-258,4 2-258,-4 13-129,5 6 0,3 4-129,4 8 129,8-1-129,4 4 129,6 1-129,4-1-129,4 0 258,6-4-258,3-2 258,3-6-258,0-4 258,1-8-129,0-10 129,0 0 258,-1-10-129,2-8 258,-2-9-258,0 2 129,-3-5-129,-3 5 129,-3 4-258,0 5 0,-7 16-258,13-20 129,-13 20 0,19 4 0,-1 10-258,-4 2-516,15 16-645,-11-2-3225,8-5 258,-1 2-516,0-9-129</inkml:trace>
          <inkml:trace contextRef="#ctx0" brushRef="#br0" timeOffset="4664.4082">5162 707 10965,'20'-11'4386,"8"-3"0,-28 14-129,25 0-2838,-9 13-903,-11 3 129,4 7-258,-7 3-129,0 5-387,-2 3 0,-2-2-516,0 7 129,-8-13-129,10 3 258,-2-11 0,2-18 387,0 0 258,12 3 129,6-8 387,-7-24 0,12 4 129,-7-10-516,7 5 0,-7-2-129,0 7-129,-3 2-129,-1 7 0,-12 16-129,27-11-129,-10 13 0,1 8-258,9 12 0,1-6-129,15 12-258,-4-12-516,18 11-129,-11-20-129,15 9 129,-15-16 129,8-2 645,-19-10 645,-5-10 387,-7 3 645,-19-13 387,3 14 387,-16-12-129,9 30 129,-30-27-387,30 27-645,-36-2-387,17 6 0,3 14-258,0 5 0,3 4 0,4 1-258,4 4 258,5 0-258,0 0 258,5-4-129,6-3 129,3-5 0,2-11 129,4-6 129,0-6 0,6-13 387,-1-20-258,7-6 258,-3-17-258,3-7 0,-6-12-129,-4-9 0,-8-6-129,-7 2-129,-7 2 0,-4 13-129,-10 7 258,-4 17-258,-1 22 129,1 21 0,0 14 0,4 27 0,5 16-129,7 15 129,2 9-129,4 8 129,12 9-387,0-7-129,16 7-387,-9-18-387,23 6 0,-15-24-1548,18-3-1548,3-13-516,3-12 258,11-9-129</inkml:trace>
        </inkml:traceGroup>
        <inkml:traceGroup>
          <inkml:annotationXML>
            <emma:emma xmlns:emma="http://www.w3.org/2003/04/emma" version="1.0">
              <emma:interpretation id="{885DC8BF-49AF-4515-A4C1-CF7C9EE2A2EE}" emma:medium="tactile" emma:mode="ink">
                <msink:context xmlns:msink="http://schemas.microsoft.com/ink/2010/main" type="inkWord" rotatedBoundingBox="14897,302 19226,386 19188,2304 14859,2219"/>
              </emma:interpretation>
              <emma:one-of disjunction-type="recognition" id="oneOf2">
                <emma:interpretation id="interp10" emma:lang="en-US" emma:confidence="1">
                  <emma:literal>Signals</emma:literal>
                </emma:interpretation>
                <emma:interpretation id="interp11" emma:lang="en-US" emma:confidence="1">
                  <emma:literal>Signal S</emma:literal>
                </emma:interpretation>
                <emma:interpretation id="interp12" emma:lang="en-US" emma:confidence="0">
                  <emma:literal>signal S</emma:literal>
                </emma:interpretation>
                <emma:interpretation id="interp13" emma:lang="en-US" emma:confidence="0">
                  <emma:literal>Sigma S</emma:literal>
                </emma:interpretation>
                <emma:interpretation id="interp14" emma:lang="en-US" emma:confidence="0">
                  <emma:literal>sigma S</emma:literal>
                </emma:interpretation>
              </emma:one-of>
            </emma:emma>
          </inkml:annotationXML>
          <inkml:trace contextRef="#ctx0" brushRef="#br0" timeOffset="5116.809">7562 250 12255,'-36'-32'4386,"15"28"-516,-11 8-258,-6 3-3096,6 14-129,-1-1-258,2 5-129,7 2 0,6-1-129,11 1 0,7 0 129,9-4 129,14 2 0,5-4 129,9 6 0,3-2 129,8 5 0,-6-4-129,6 8 129,-5-2-129,2 4-129,-10-2 0,-3-1 129,-9-2 0,-5-1-258,-16-3 258,-2-1-258,-20-6 129,-10-1-129,-13-4 129,-8-6-387,-8-4 258,-3-5 0,1 0-129,1-9 0,8 0-258,2-9 0,18 9-903,-3-10-1548,13 5-1419,22 14-258,-14-20-129,14 20-258</inkml:trace>
          <inkml:trace contextRef="#ctx0" brushRef="#br0" timeOffset="5335.2094">7902 721 10191,'17'6'4515,"-8"22"-387,-5-7-258,-4 6-2580,10 12-516,-4 4-1161,-1 0-3225,-3-11-387,3-2-516,-1-12 0</inkml:trace>
          <inkml:trace contextRef="#ctx0" brushRef="#br0" timeOffset="5475.6096">7957 382 8127,'-7'-34'1677,"7"34"-1677,0 12 0,8 24-3483,-8-11-258</inkml:trace>
          <inkml:trace contextRef="#ctx0" brushRef="#br0" timeOffset="6084.0107">8679 789 11997,'-2'-48'4386,"-17"27"0,1 6-387,2 10-2838,-13-2-516,4 7 0,-7 5-387,2 9-129,2 6-129,3 1 0,3 2 129,6 1-129,6-3 0,6 0-129,4-1 258,0-4-387,0-16 258,23 25-129,-3-22 129,3-3 129,2-1 0,3-12 129,-1-6-258,-2-3 258,-2-1-129,0 0 129,-7 5-258,-16 18-129,20-23 0,-20 23 0,18 9 129,-10 16-129,3 10 0,2 12 0,-1 10 129,4 10-129,0 8 258,0 7-258,-4 3 129,1 0 129,-2-3-129,-3-2 129,-2-3-129,-3-4 129,-3-13-129,-1-8 129,-10-11-129,-2-9 129,-6-14-129,-6-10 129,-7-8 0,-5-16-129,-4-10 129,-4-12-129,-1-4 129,0-10-258,5-3 258,7-4-387,11 6-258,2-11-645,21 11-3225,0 6 0,10 5-387,4 8-129</inkml:trace>
          <inkml:trace contextRef="#ctx0" brushRef="#br0" timeOffset="6536.4115">8933 780 11352,'23'0'5031,"-7"2"-516,0 14 0,-16-16-1935,34 41-2064,-25-13 129,4 8-645,-5-1-129,-6-4-129,0-3 0,-2-8 0,0-3 0,0-17 129,0 0 0,-7-8 129,7-17 129,2-6 258,5-4-258,3-4 129,3-2-129,3 5 258,-2 2-258,2 11 129,0 5-258,2 11 129,0 7-129,1 9 0,1 13 0,-2 4-387,3 13 0,-3-7-516,10 13-387,-10-18-1032,26 5-1419,-1-15-903,16-8-129,8-9-258,8-12 516</inkml:trace>
          <inkml:trace contextRef="#ctx0" brushRef="#br0" timeOffset="6864.0121">9764 924 1290,'107'-73'3741,"-79"36"1161,-19 3-129,-13 6-129,-19 4-258,-7 17-1290,-14-5-2064,12 12-516,-6 2-129,10 12-129,1 2-129,9 7-129,2 0 129,7 4-258,2 1 129,6 1-258,1 5 129,0-6-387,8 2 129,-2-7 0,4-5 258,-10-18 129,31 7 0,-8-8 129,0-23 258,7-2 129,-5-8-129,7 2 129,-3 0-387,1 7 129,-2 5-387,1 12 258,-1 8-258,-5 16-258,4 17 0,-13-1-516,11 23-774,-21-8-2967,3-5 258,-5-6-516,-2-11-129</inkml:trace>
          <inkml:trace contextRef="#ctx0" brushRef="#br0" timeOffset="7129.2125">10504 157 12513,'2'-128'4902,"-2"89"-258,0 20 129,0 19-2709,0 0-1161,9 41-387,-1 17 0,-2 13-258,4 20-129,-1 11-129,-2 10-258,2 3-129,-9-12-645,9 4-387,-9-36-1161,13-3-2193,3-25-129,16-13-129,12-21-258</inkml:trace>
          <inkml:trace contextRef="#ctx0" brushRef="#br0" timeOffset="7441.2131">11326 654 13674,'26'-70'4386,"-27"51"0,-19 8 0,-1 11-3612,-10 5-258,7 15-258,-1 5-258,3 5 0,5 6 0,8 1 0,9 0 0,7 3-129,16-3 129,7 4-129,7-7 387,6-1-258,-2-4 258,2-1 0,-9-6 0,-2-1 129,-15-8 129,-17-13-129,9 26 0,-9-26-129,-37 23-129,-6-14 0,-8 2-387,-17-8-516,8 17-2193,-19-20-1806,10 0-129,1 0-258,17-2-387</inkml:trace>
        </inkml:traceGroup>
      </inkml:traceGroup>
    </inkml:traceGroup>
    <inkml:traceGroup>
      <inkml:annotationXML>
        <emma:emma xmlns:emma="http://www.w3.org/2003/04/emma" version="1.0">
          <emma:interpretation id="{8388BBE6-AD62-4833-B0A1-9565666DA2AC}" emma:medium="tactile" emma:mode="ink">
            <msink:context xmlns:msink="http://schemas.microsoft.com/ink/2010/main" type="paragraph" rotatedBoundingBox="1954,2487 20015,2265 20053,5329 1992,55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751218-AA02-42FC-A0CC-B15BC7163BE8}" emma:medium="tactile" emma:mode="ink">
              <msink:context xmlns:msink="http://schemas.microsoft.com/ink/2010/main" type="line" rotatedBoundingBox="1954,2487 20015,2265 20039,4228 1978,4450"/>
            </emma:interpretation>
          </emma:emma>
        </inkml:annotationXML>
        <inkml:traceGroup>
          <inkml:annotationXML>
            <emma:emma xmlns:emma="http://www.w3.org/2003/04/emma" version="1.0">
              <emma:interpretation id="{F219F2AE-CBDD-416F-8E98-7633362E9E70}" emma:medium="tactile" emma:mode="ink">
                <msink:context xmlns:msink="http://schemas.microsoft.com/ink/2010/main" type="inkWord" rotatedBoundingBox="1954,2487 6796,2428 6812,3655 1969,3714"/>
              </emma:interpretation>
              <emma:one-of disjunction-type="recognition" id="oneOf3">
                <emma:interpretation id="interp15" emma:lang="en-US" emma:confidence="1">
                  <emma:literal>Variable</emma:literal>
                </emma:interpretation>
                <emma:interpretation id="interp16" emma:lang="en-US" emma:confidence="0">
                  <emma:literal>variable</emma:literal>
                </emma:interpretation>
                <emma:interpretation id="interp17" emma:lang="en-US" emma:confidence="0">
                  <emma:literal>Variably</emma:literal>
                </emma:interpretation>
                <emma:interpretation id="interp18" emma:lang="en-US" emma:confidence="0">
                  <emma:literal>variably</emma:literal>
                </emma:interpretation>
                <emma:interpretation id="interp19" emma:lang="en-US" emma:confidence="0">
                  <emma:literal>•Variable</emma:literal>
                </emma:interpretation>
              </emma:one-of>
            </emma:emma>
          </inkml:annotationXML>
          <inkml:trace contextRef="#ctx0" brushRef="#br0" timeOffset="-162209.0845">-5745 2687 7869,'0'-34'4773,"0"18"129,0-2-516,0-8-1419,0 26-1419,14-18-516,-14 18-387,21-2-258,-21 2-129,25 16 0,-7 9-129,-2 3 129,7 12 0,-3 4-129,5 8 0,-6 1 0,4 6 129,-1-2 0,-3 0-129,1-8 129,-2-1-129,-2-10 129,-2-6-129,0-9 129,-14-23-129,25 14 258,-9-14-258,-5-23 0,5-9 130,-2-14-259,5-13 0,-1-16 0,5-10 0,-1-6 0,-1 1 0,-3 1 0,-4 9-130,-5 7 130,-5 16-129,-3 14 0,-1 15-258,0 28-129,-12-20-258,12 32-387,-14-3-1161,12 23-2709,-2 6 129,4 6-258,0 6-258</inkml:trace>
          <inkml:trace contextRef="#ctx0" brushRef="#br0" timeOffset="-161148.283">-4692 3073 8514,'5'-27'4515,"-5"27"-129,0-35-129,-9 8-2322,9 27-645,-21-36-387,21 36-258,-36-30-129,15 21-258,-6 2 129,1 7-258,-5 0 129,3 14-129,1 2-129,1 9 129,4 2-129,4 3 129,8 2 0,4 2-129,6-2 258,8 0-258,9-5 258,6-2-258,4-9 129,3-4 0,1-5-129,1-7 0,-4-3 129,-1-13-129,-4-4 0,-2-5 0,-3-5 0,-2 0 0,-2 0-129,-5 3 129,-2 2-129,-1 7 129,-6 18-129,7-21 129,-7 21 0,0 0 0,7 16-129,-4 5 129,3 4 129,3 5-129,3 2 258,2 0-258,2 0 129,4-1-129,-1-7 258,3-2-258,1-8 0,2-5 0,0-9 129,5 0 0,-3-16 0,1-7 0,-3-9 0,0-4 0,-6-6-129,-4-3 0,-8 2-129,-7 4 0,0 4-129,-9 3 0,-2 9-129,-7 3 129,18 20-129,-32-16 0,32 16 0,-26 0 129,26 0-129,-14 14 0,14-14 129,-4 20 129,4-20 0,12 12 129,6-10 129,7-2 0,2 0 129,5 0 129,0-5 0,5 3-129,-5-5 129,6 7 0,-6-4-129,0 4-129,-4 0 129,-1 4-129,-2 3 0,-4 4-129,-1 3 129,-4 2-129,-2 3 0,0 4 129,-2 4 0,-1 2-258,0 1 129,-8-3-387,10 6-258,-13-17-1161,7 6-2838,-7-6 0,0-16-387,0 0 129</inkml:trace>
          <inkml:trace contextRef="#ctx0" brushRef="#br0" timeOffset="-160929.8823">-3760 2886 8385,'0'-19'4515,"0"19"0,0 12-258,0-12-2580,5 50-645,-1-18 0,12 14-516,-6 0-258,1-1-774,9 6-516,-15-17-1935,6-2-1161,5-7-516,-16-25 0,21 16-258</inkml:trace>
          <inkml:trace contextRef="#ctx0" brushRef="#br0" timeOffset="-160773.8823">-3671 2701 5031,'-13'-67'4128,"3"38"-645,10 29-1032,0 0-3225,-23 5-2580,23 20-387,0-25-516</inkml:trace>
          <inkml:trace contextRef="#ctx0" brushRef="#br0" timeOffset="-160305.8812">-3194 2941 11739,'19'-48'4902,"-21"22"-387,-17 2 129,19 24-3354,-45-30-645,19 27-129,-8 3-258,5 5 0,-1 15-129,2 4 0,5 7-129,1 3 0,6 1 0,7 2 0,6-1 258,3 0-258,0-4 129,10-4-258,5-3 258,1-5-258,3-8 258,-1-7-129,0-5 0,3-7 129,-1-12-129,1-6 258,-3-5-258,1-2 258,-3-1-129,0 7 0,-5 1-129,2 9 0,-13 16-129,23-11 129,-23 11 0,25 20-129,-9 6 0,-6 1-387,12 11 0,-12-8-645,17 12-1161,-15-10-2451,6-10 129,2-6-387,-4-13-387</inkml:trace>
          <inkml:trace contextRef="#ctx0" brushRef="#br0" timeOffset="-159791.0807">-2849 2401 6192,'21'-129'5031,"-10"87"-387,6 15-129,-1 24-1161,-16 3-1677,20 17-516,-13 15-258,11 25-258,-9 6-129,7 17-129,-7 1-129,1 10 0,-4 0-129,1-2 0,-5-9 129,-1-9-258,1-9 129,-2-10-129,2-8 0,-2-12-129,0-7 129,0-25-129,3 16 0,-3-16 0,15-12 0,-1-10 129,2-2-129,5-3 129,1-2-129,1 1 129,2 1-258,0 8 258,-1 3-129,0 7 258,-1 5-129,-2 4 129,-1 7-129,-1 11 129,-5 5 0,-1 4 0,-6 5 0,-3 2 0,-4-2 0,0 0-129,-11-6 129,-3-1-129,-2-2-258,-11-10-258,4 3-516,-23-16-1806,5 0-1935,-4-9-129,-1-5-129,1-6-645</inkml:trace>
          <inkml:trace contextRef="#ctx0" brushRef="#br0" timeOffset="-159494.6801">-2152 2068 12513,'39'-21'5160,"-21"21"-516,-4 14 258,11 27-3741,-14 9-516,8 24 0,-8 10-258,3 12-129,-1 4-129,-3 3-129,3-2-129,-3-10-129,10-2-387,-13-25-645,27 0-2580,-13-18-774,4-9-387,2-12-129,1-10 0</inkml:trace>
          <inkml:trace contextRef="#ctx0" brushRef="#br0" timeOffset="-159135.8793">-1467 3044 7998,'67'-1'4644,"-26"1"-129,-2-7 0,2-9-1806,11 10-1290,-15-13-516,11 1-387,-9-7 0,0-2-258,-10-5 129,-4 2-258,-13-2 129,-6 5-129,-6 1 0,-13 8-129,-6 5 129,-6 12-129,-2 1-129,-1 19 0,-3 10 0,1 10 0,3 9-129,3 3-129,9 10 0,3-10-258,12 5 0,5-12-129,25 2-129,-3-23-1032,28 4-1161,2-11-1290,-3-16 129,10 4-387,-8-10 129</inkml:trace>
        </inkml:traceGroup>
        <inkml:traceGroup>
          <inkml:annotationXML>
            <emma:emma xmlns:emma="http://www.w3.org/2003/04/emma" version="1.0">
              <emma:interpretation id="{276C0EE3-B33B-4438-A6B9-2D6CFC6E7E52}" emma:medium="tactile" emma:mode="ink">
                <msink:context xmlns:msink="http://schemas.microsoft.com/ink/2010/main" type="inkWord" rotatedBoundingBox="7797,3247 8921,3233 8922,3306 7798,3320"/>
              </emma:interpretation>
              <emma:one-of disjunction-type="recognition" id="oneOf4">
                <emma:interpretation id="interp20" emma:lang="en-US" emma:confidence="0">
                  <emma:literal>_</emma:literal>
                </emma:interpretation>
                <emma:interpretation id="interp21" emma:lang="en-US" emma:confidence="0">
                  <emma:literal>-</emma:literal>
                </emma:interpretation>
                <emma:interpretation id="interp22" emma:lang="en-US" emma:confidence="0">
                  <emma:literal>~</emma:literal>
                </emma:interpretation>
                <emma:interpretation id="interp23" emma:lang="en-US" emma:confidence="0">
                  <emma:literal>=</emma:literal>
                </emma:interpretation>
                <emma:interpretation id="interp24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-158699.0787">118 2924 7224,'-11'-22'4515,"11"22"-129,0 0-129,0 0-1419,-16-18-1419,16 18-258,0 0-387,25 0 0,-25 0 0,46 0-129,-12 0 0,16 0 0,10 0-129,18 0-129,8-5-129,10 3 0,7-3-129,-2 0 0,1-1 0,-8 1-129,-12 0 0,-18 1-129,-16 2 0,-18-5-516,-5 9-1290,-25-2-2967,0 0 0,-23 0-516,-4-2 0</inkml:trace>
        </inkml:traceGroup>
        <inkml:traceGroup>
          <inkml:annotationXML>
            <emma:emma xmlns:emma="http://www.w3.org/2003/04/emma" version="1.0">
              <emma:interpretation id="{E3895100-D1A7-48BD-AAAE-B74A5AC36289}" emma:medium="tactile" emma:mode="ink">
                <msink:context xmlns:msink="http://schemas.microsoft.com/ink/2010/main" type="inkWord" rotatedBoundingBox="9801,2542 13737,2493 13759,4305 9824,4354"/>
              </emma:interpretation>
              <emma:one-of disjunction-type="recognition" id="oneOf5">
                <emma:interpretation id="interp25" emma:lang="en-US" emma:confidence="1">
                  <emma:literal>Binary</emma:literal>
                </emma:interpretation>
                <emma:interpretation id="interp26" emma:lang="en-US" emma:confidence="0">
                  <emma:literal>•Binary</emma:literal>
                </emma:interpretation>
                <emma:interpretation id="interp27" emma:lang="en-US" emma:confidence="0">
                  <emma:literal>Binate</emma:literal>
                </emma:interpretation>
                <emma:interpretation id="interp28" emma:lang="en-US" emma:confidence="0">
                  <emma:literal>Binaural</emma:literal>
                </emma:interpretation>
                <emma:interpretation id="interp29" emma:lang="en-US" emma:confidence="0">
                  <emma:literal>Briny</emma:literal>
                </emma:interpretation>
              </emma:one-of>
            </emma:emma>
          </inkml:annotationXML>
          <inkml:trace contextRef="#ctx0" brushRef="#br0" timeOffset="-157295.0763">2099 2488 6063,'27'-144'4773,"-8"85"-387,3 7 0,3 6-1548,14 30-903,-9-7-387,16 21-516,-8-1-387,10 8 0,-6 11-258,3 11-129,-11 6-129,-8 5-129,-10 6-258,-16-1 0,-5 7-258,-25-11-129,-1 7-258,-17-16 0,8 8-516,-12-19-258,18 8-129,-5-18 0,19 7 0,3-11 387,17-5 387,0 16 774,14-12 516,14 8 516,3-6 774,13 13 0,1-6 129,10 13-129,-7-6-387,7 14 0,-11-6-387,1 9-129,-17-6-129,-3 4 0,-16-4 0,-9 1-129,-11-6 129,-12-1-129,-12-4 0,-10-1-129,-6-6 0,-5-3-129,0-4 0,0-7-129,3 0-129,5-3 0,7-6-387,4-9-129,15 9-645,-4-12-1677,12 3-1419,14 18-387,0-25-129,0 25-129</inkml:trace>
          <inkml:trace contextRef="#ctx0" brushRef="#br0" timeOffset="-157809.8772">2137 2399 10707,'12'-41'4515,"-12"41"0,5-20-258,-5 20-2709,0 11-774,-3 12-129,3 16-258,-4 2-129,4 16 0,-2 5-129,2 4 0,0 2-129,0-6 0,0-3-129,0-9 0,4-6-129,-4-12-129,5-4-129,-5-28-1032,0 0-2838,0 0 0,0 0-129,-14-8-516</inkml:trace>
          <inkml:trace contextRef="#ctx0" brushRef="#br0" timeOffset="-156889.4756">2848 2498 10836,'5'-112'4257,"1"70"-129,11 27-645,-17 15-3999,0 0-2967,22 34-516,-22-5-258,9 19-645</inkml:trace>
          <inkml:trace contextRef="#ctx0" brushRef="#br0" timeOffset="-157061.0759">2926 2806 12255,'0'0'4773,"18"0"-129,-18 0-129,27 41-3225,-24-18-774,6 13-129,-5 3-387,-4-7-1290,2 5-3354,-2-3 258,-4-7-258,-5-8-516</inkml:trace>
          <inkml:trace contextRef="#ctx0" brushRef="#br0" timeOffset="-156452.6748">3211 2763 12126,'48'-5'4644,"-27"16"-129,1 12 0,3 11-3354,-13-2-516,4 12-129,-9-1-258,-3 0-387,-3 5-258,-1-15-129,-1 1 0,-10-14 0,11-20 258,0 0-129,0 0 258,-5-18 258,5-21 258,12-2 258,-3-12-258,11 3 129,-8-5 0,9 7-129,-5 1 129,6 12-258,-3 3 129,4 12-129,-3 11-129,5 9 129,-2 9-129,2 16 0,0 7-129,-4 9 0,2 9-387,-9-4-516,13 15-1935,-9-12-1806,-2-6 0,2-7-258,8-13-129</inkml:trace>
          <inkml:trace contextRef="#ctx0" brushRef="#br0" timeOffset="-155735.0735">4269 2895 10320,'20'-71'4902,"-24"46"-258,-17 5-258,-6 6-1677,6 14-1806,-13 4-258,7 15-387,-5 3-129,6 6 0,3 4-129,7 4 129,7-1-258,3 1 0,6 3-129,2-9-258,18 6-129,-8-17 129,13 1 129,-9-13 129,5-7 129,3-2 258,-3-17 0,6-3 516,-11-13-129,10 5 129,-8-6-258,7 8-129,-4-1-129,2 10 0,-1 6 0,4 11-129,-1 2 129,2 13-129,0 6 129,3 4-129,-2 6 129,1-4 0,-2-2-129,-1-4 129,1-6 0,3-6 0,-3-7 0,3-4-129,0-12 129,1-5 0,-5-9 0,-1-7-129,-5-4 0,-8-6-129,-5 3 0,-7-1-129,-5 6-129,-13 0-129,2 12-129,-9 1 129,9 15-129,-7 0 129,23 11 0,-28 0 258,28 0 0,-16 16 258,16-16 129,0 22 129,0-22 129,12 19 129,-12-19 0,37 9 129,-12-9 0,16 0 0,-2-1-129,15 1-129,-1-4 0,8 4-258,-3 0 0,1 9 0,-4 7-129,-9 3-129,-5 10-258,-16-2-387,5 15-1935,-17-6-2193,-4-1 258,-2-4-645,4-10 129</inkml:trace>
          <inkml:trace contextRef="#ctx0" brushRef="#br0" timeOffset="-155360.6729">5550 2760 11739,'-4'-18'4773,"3"2"-516,1 16 258,3 11-3354,15 19-516,-4-3-129,8 14 0,-6-4-387,1 6-387,3 1-258,-8-14-258,12 2 0,-7-17 258,10-10 258,0-5 129,1-20 258,6-8 387,-6-17 387,13 5 129,-16-12 0,11 15-129,-13-3-258,4 23-129,-11 8-129,-16 9-129,19 35 0,-19 15-129,-2 14 0,-15 16 0,-8 15 0,-6 9-129,-1 12-129,-3-6-387,5 6-387,-11-20-645,19 0-2709,-10-14-645,6-14-129,1-19-258</inkml:trace>
        </inkml:traceGroup>
        <inkml:traceGroup>
          <inkml:annotationXML>
            <emma:emma xmlns:emma="http://www.w3.org/2003/04/emma" version="1.0">
              <emma:interpretation id="{6E1072BA-ECE2-4E17-9CAC-7D85AB7871BE}" emma:medium="tactile" emma:mode="ink">
                <msink:context xmlns:msink="http://schemas.microsoft.com/ink/2010/main" type="inkWord" rotatedBoundingBox="14622,2509 20017,2443 20031,3512 14635,3578"/>
              </emma:interpretation>
              <emma:one-of disjunction-type="recognition" id="oneOf6">
                <emma:interpretation id="interp30" emma:lang="en-US" emma:confidence="1">
                  <emma:literal>variable</emma:literal>
                </emma:interpretation>
                <emma:interpretation id="interp31" emma:lang="en-US" emma:confidence="1">
                  <emma:literal>V amiable</emma:literal>
                </emma:interpretation>
                <emma:interpretation id="interp32" emma:lang="en-US" emma:confidence="1">
                  <emma:literal>van; able</emma:literal>
                </emma:interpretation>
                <emma:interpretation id="interp33" emma:lang="en-US" emma:confidence="0">
                  <emma:literal>v amiable</emma:literal>
                </emma:interpretation>
                <emma:interpretation id="interp34" emma:lang="en-US" emma:confidence="0">
                  <emma:literal>U amiable</emma:literal>
                </emma:interpretation>
              </emma:one-of>
            </emma:emma>
          </inkml:annotationXML>
          <inkml:trace contextRef="#ctx0" brushRef="#br0" timeOffset="-154175.0708">6923 2699 11868,'0'-23'4644,"0"23"-258,9 13 129,11 19-3354,-10-2-516,12 16-129,-5 0 0,10 10-258,-4-3-129,0 0 0,-1-5 129,-3-8-129,-4-10 258,1-12-129,-16-18 258,23 0-258,-16-24 129,7-11-129,-7-15 0,7-5 0,-1-11-258,-1-3 0,1-2 0,-4 3-258,3 11 129,-8 2-645,10 25-258,-14-6-1677,0 36-2193,0 0 129,3 18-387,-1 14-516</inkml:trace>
          <inkml:trace contextRef="#ctx0" brushRef="#br0" timeOffset="-153317.0693">7978 2900 12255,'2'-65'4773,"-2"29"-258,0 2 0,0 6-3225,-16-6-516,3 13-129,-8 1-129,1 13-258,-6 7 0,1 2-129,-2 14 0,0 9-129,4 3 0,6 6 0,2 0 0,6 1 0,8 1-129,1-1 129,3 3-258,6-8 0,7-3 0,0-8 0,2-3 0,-18-16 129,28 6 129,-28-6 0,29-22 129,-13 1 129,-4-9 0,4 1 0,-3-1 0,5 3-129,-1 6 0,3 7 0,-1 5 0,5 9 0,-1 3 0,0 15-129,0 4 129,2 2-129,-2 1 129,0 0-129,0-2 0,0-3 129,0-8-129,2-3 0,-1-7 129,0-2-129,1-11 129,0-8-129,-3-6 0,-1-9 0,-7-5 0,-5-4-129,-5-1 0,-4 1-129,-9 4 0,-9 3-129,-2 13 0,-6 2-129,3 16 0,-4 3 129,7 2 0,3 5 0,17-5 129,-18 25 129,18-25 129,2 16 0,-2-16 258,35 2 129,-6-2 0,10-2 0,0-9 129,11 4-129,-2-3 129,5 6-258,-5-1 0,2 5 0,-7 0-129,-4 9 0,-9 5-129,-3 7 129,-6 6-129,-5 7 129,-4 1-129,-4 3 0,-3 1-129,-5-4-129,3 1-258,-3-11-387,4 10-1548,-4-19-2451,0-16 258,0 16-387,0-16 0</inkml:trace>
          <inkml:trace contextRef="#ctx0" brushRef="#br0" timeOffset="-153145.4689">8981 2714 12513,'20'-7'4773,"-20"7"-387,10 24 0,3 14-3354,-13-3-387,7 12-258,-2 2-903,-5-2-3225,0-6-516,0-4-387,0-10-129</inkml:trace>
          <inkml:trace contextRef="#ctx0" brushRef="#br0" timeOffset="-152989.4687">9076 2459 10320,'-4'-80'4128,"4"55"-1032,0 25-2709,16 23-3612,-16 1-774,11 18-516</inkml:trace>
          <inkml:trace contextRef="#ctx0" brushRef="#br0" timeOffset="-152537.0679">9855 2746 12384,'-47'-45'4773,"15"26"-258,0 6 0,16 13-3483,-23 0-387,9 9-129,-6 5-258,6 9-129,3 2-258,3 4 129,4 1-258,2-3-129,9 5-258,-1-9-129,10 4 129,-2-11 0,2-16 258,11 17 258,-11-17 387,35-1 129,-14-21 387,15 3 258,-7-15-129,15 5 0,-12-6-129,9 8-387,-7 0-129,5 8 0,-7 6-258,2 13 0,-4 2 0,-2 16 0,1 7-258,-3 2 0,5 8-387,-13-6-387,14 8-1161,-13-14-2580,4-9 129,0-10-387,0-4-129</inkml:trace>
          <inkml:trace contextRef="#ctx0" brushRef="#br0" timeOffset="-152084.6671">10440 2123 11094,'5'-53'4644,"-5"53"0,0 0-129,0 0-3096,20 17-387,-18 14-387,6 19 129,-6 6-387,4 16 0,-6 6-258,1 5-129,-1 3-258,0-8 0,0-1-258,-1-20 129,1-6 0,-2-21 0,2-10 0,0-20 258,12 0 129,1-13 0,3-10 258,3 0 129,-1-7-129,7 5 129,-2-2-129,2 10 129,-2-1-129,6 11 129,-3 5-129,4 2 0,-3 11-129,2 10 0,-8 4 129,0 7-129,-8 2-129,-4 3 129,-9 2 0,-2-1-129,-14-1-129,-11-7-258,-1 4-258,-20-20-1419,3 2-2580,-6-11-258,-1-5 0,0-1-387</inkml:trace>
          <inkml:trace contextRef="#ctx0" brushRef="#br0" timeOffset="-151835.0667">10936 2068 13674,'50'-4'5031,"-22"11"-387,-4 11 0,8 23-3612,-15 4-387,8 22-129,-11 8-387,-5 7-516,2 14-1032,-11-9-3225,0-3 0,-4-15-387,4-9-258</inkml:trace>
          <inkml:trace contextRef="#ctx0" brushRef="#br0" timeOffset="-151507.4661">11434 2795 10965,'84'-30'4773,"-34"20"-387,1-1 258,-5-7-3096,18 13-774,-10-11-258,-1 0-129,-10-7-258,-13-2 0,-10-2-129,-19-5 0,-6 5 0,-18 1 0,-9 8-129,-5 11 129,-4 7-129,0 18 129,2 10 0,5 16-129,7 8 129,6 9 0,10 3 0,11-2 129,9-5 0,21-4 0,20-5 129,23-11-516,28 3-1935,10-17-2322,4-9 0,-1-3-387,-12-11-258</inkml:trace>
        </inkml:traceGroup>
      </inkml:traceGroup>
      <inkml:traceGroup>
        <inkml:annotationXML>
          <emma:emma xmlns:emma="http://www.w3.org/2003/04/emma" version="1.0">
            <emma:interpretation id="{FCD11BD2-7B2F-401B-B3F2-48133B450586}" emma:medium="tactile" emma:mode="ink">
              <msink:context xmlns:msink="http://schemas.microsoft.com/ink/2010/main" type="line" rotatedBoundingBox="10538,4164 15988,4139 15990,4448 10539,4473"/>
            </emma:interpretation>
          </emma:emma>
        </inkml:annotationXML>
        <inkml:traceGroup>
          <inkml:annotationXML>
            <emma:emma xmlns:emma="http://www.w3.org/2003/04/emma" version="1.0">
              <emma:interpretation id="{DDABC15A-D8CA-49EA-BF10-5DD701B623D6}" emma:medium="tactile" emma:mode="ink">
                <msink:context xmlns:msink="http://schemas.microsoft.com/ink/2010/main" type="inkWord" rotatedBoundingBox="10538,4164 11399,4160 11400,4443 10539,4447"/>
              </emma:interpretation>
              <emma:one-of disjunction-type="recognition" id="oneOf7">
                <emma:interpretation id="interp35" emma:lang="en-US" emma:confidence="0">
                  <emma:literal>"</emma:literal>
                </emma:interpretation>
                <emma:interpretation id="interp36" emma:lang="en-US" emma:confidence="0">
                  <emma:literal>\ 1</emma:literal>
                </emma:interpretation>
                <emma:interpretation id="interp37" emma:lang="en-US" emma:confidence="0">
                  <emma:literal>' 1</emma:literal>
                </emma:interpretation>
                <emma:interpretation id="interp38" emma:lang="en-US" emma:confidence="0">
                  <emma:literal>:</emma:literal>
                </emma:interpretation>
                <emma:interpretation id="interp39" emma:lang="en-US" emma:confidence="0">
                  <emma:literal>` 1</emma:literal>
                </emma:interpretation>
              </emma:one-of>
            </emma:emma>
          </inkml:annotationXML>
          <inkml:trace contextRef="#ctx0" brushRef="#br0" timeOffset="-145407.8553">2832 3861 8514,'5'-20'4257,"-5"20"0,0 0-258,32 6-2193,-9 13-903,-5-1-387,9 9-129,-2 1-903,0-3-1806,-7-4-1419,14 8-516,-13-13 0,11 4-387</inkml:trace>
          <inkml:trace contextRef="#ctx0" brushRef="#br0" timeOffset="-145189.4546">3654 3765 9675,'16'0'4515,"-16"0"-516,0 0-129,19 16-2322,-17 11-1290,0 6-1419,-2 10-2322,0-11-516,-2 11-129,-7-13-258</inkml:trace>
        </inkml:traceGroup>
        <inkml:traceGroup>
          <inkml:annotationXML>
            <emma:emma xmlns:emma="http://www.w3.org/2003/04/emma" version="1.0">
              <emma:interpretation id="{23A4CBCF-14EF-416E-849C-0EF3EFD6C8F0}" emma:medium="tactile" emma:mode="ink">
                <msink:context xmlns:msink="http://schemas.microsoft.com/ink/2010/main" type="inkWord" rotatedBoundingBox="14446,4180 14708,4178 14710,4433 14448,4434"/>
              </emma:interpretation>
              <emma:one-of disjunction-type="recognition" id="oneOf8">
                <emma:interpretation id="interp40" emma:lang="en-US" emma:confidence="0">
                  <emma:literal>•</emma:literal>
                </emma:interpretation>
                <emma:interpretation id="interp41" emma:lang="en-US" emma:confidence="0">
                  <emma:literal>\</emma:literal>
                </emma:interpretation>
                <emma:interpretation id="interp42" emma:lang="en-US" emma:confidence="0">
                  <emma:literal>'</emma:literal>
                </emma:interpretation>
                <emma:interpretation id="interp43" emma:lang="en-US" emma:confidence="0">
                  <emma:literal>.</emma:literal>
                </emma:interpretation>
                <emma:interpretation id="interp44" emma:lang="en-US" emma:confidence="0">
                  <emma:literal>`</emma:literal>
                </emma:interpretation>
              </emma:one-of>
            </emma:emma>
          </inkml:annotationXML>
          <inkml:trace contextRef="#ctx0" brushRef="#br0" timeOffset="-144596.6539">6776 3859 6321,'-8'-28'4773,"-2"5"-258,10 23-387,0 0-1161,-18-24-903,18 24-774,0 0-516,9 6-258,-9-6-129,21 21-129,-5-5-129,4 7-129,3 6-387,-3-6-516,13 11-2193,-4-2-1161,-3-6-258,6-1-516,2-7 129</inkml:trace>
        </inkml:traceGroup>
        <inkml:traceGroup>
          <inkml:annotationXML>
            <emma:emma xmlns:emma="http://www.w3.org/2003/04/emma" version="1.0">
              <emma:interpretation id="{0A6EBF57-8D0B-48D5-BF1C-B3D5289839EE}" emma:medium="tactile" emma:mode="ink">
                <msink:context xmlns:msink="http://schemas.microsoft.com/ink/2010/main" type="inkWord" rotatedBoundingBox="15900,4184 15988,4183 15990,4448 15902,4449"/>
              </emma:interpretation>
              <emma:one-of disjunction-type="recognition" id="oneOf9">
                <emma:interpretation id="interp45" emma:lang="en-US" emma:confidence="0">
                  <emma:literal>I</emma:literal>
                </emma:interpretation>
                <emma:interpretation id="interp46" emma:lang="en-US" emma:confidence="0">
                  <emma:literal>l</emma:literal>
                </emma:interpretation>
                <emma:interpretation id="interp47" emma:lang="en-US" emma:confidence="0">
                  <emma:literal>]</emma:literal>
                </emma:interpretation>
                <emma:interpretation id="interp48" emma:lang="en-US" emma:confidence="0">
                  <emma:literal>1</emma:literal>
                </emma:interpretation>
                <emma:interpretation id="interp49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-144378.2536">8245 3793 11739,'19'-5'4644,"-1"5"-516,-18 0 129,0 28-3483,-5 6-2451,-13 7-2193,4 14-258,-11-7-129,0 11-516</inkml:trace>
        </inkml:traceGroup>
      </inkml:traceGroup>
      <inkml:traceGroup>
        <inkml:annotationXML>
          <emma:emma xmlns:emma="http://www.w3.org/2003/04/emma" version="1.0">
            <emma:interpretation id="{2E050C8F-0C88-4AB4-94BB-62F5D27E2EC7}" emma:medium="tactile" emma:mode="ink">
              <msink:context xmlns:msink="http://schemas.microsoft.com/ink/2010/main" type="line" rotatedBoundingBox="8491,3304 15432,3762 15298,5790 8357,5332"/>
            </emma:interpretation>
          </emma:emma>
        </inkml:annotationXML>
        <inkml:traceGroup>
          <inkml:annotationXML>
            <emma:emma xmlns:emma="http://www.w3.org/2003/04/emma" version="1.0">
              <emma:interpretation id="{641B4CD5-C1D4-41E6-B6C2-BA1F9C7A7598}" emma:medium="tactile" emma:mode="ink">
                <msink:context xmlns:msink="http://schemas.microsoft.com/ink/2010/main" type="inkWord" rotatedBoundingBox="8491,3304 10007,3404 9873,5432 8357,5332"/>
              </emma:interpretation>
              <emma:one-of disjunction-type="recognition" id="oneOf10">
                <emma:interpretation id="interp50" emma:lang="en-US" emma:confidence="0">
                  <emma:literal>by</emma:literal>
                </emma:interpretation>
                <emma:interpretation id="interp51" emma:lang="en-US" emma:confidence="0">
                  <emma:literal>be</emma:literal>
                </emma:interpretation>
                <emma:interpretation id="interp52" emma:lang="en-US" emma:confidence="0">
                  <emma:literal>bus</emma:literal>
                </emma:interpretation>
                <emma:interpretation id="interp53" emma:lang="en-US" emma:confidence="0">
                  <emma:literal>L,</emma:literal>
                </emma:interpretation>
                <emma:interpretation id="interp54" emma:lang="en-US" emma:confidence="0">
                  <emma:literal>t,</emma:literal>
                </emma:interpretation>
              </emma:one-of>
            </emma:emma>
          </inkml:annotationXML>
          <inkml:trace contextRef="#ctx0" brushRef="#br0" timeOffset="-150056.6636">781 2980 4773,'0'-23'4386,"11"-7"0,-11 30-258,0 0-1290,2-18-903,-2 18-387,5 18-645,2 12-258,-7 4 0,7 19 0,-7 12 129,9 22-258,-7 14 129,5 22-258,-5 3 129,5 11-258,-4 4 0,6-1 0,0-6-129,5-13 0,2-18 0,4-16 0,0-16 129,3-14-258,-4-16 129,-1-11 0,-4-12 0,-14-18 0,16 16-129,-16-16 129,0 0-129,0 0 0,11-9 0,-11 9-129,11-16 0,-11 16 0,19-18 0,-19 18-129,27-16 129,-27 16 0,28-14 0,-28 14 0,27-13 129,-27 13 0,23-12-129,-23 12 129,20-20 0,-20 20-129,16-19 129,-16 19-129,10-25 129,-10 25-258,4-28 129,-4 28 0,0-29 0,-5 13 0,5 16 0,-13-27 129,13 27 0,-16-21 0,16 21 129,0 0-129,-14-16 0,14 16 0,0 0 0,0 0 0,-4 11-129,4-11 0,2 23-258,-2-23 0,7 32-387,-7-32-387,7 32-903,-7-32-1806,0 19-645,0-19-129,0 0-387</inkml:trace>
          <inkml:trace contextRef="#ctx0" brushRef="#br0" timeOffset="-148902.2615">890 4603 6837,'-2'-22'4128,"2"22"-129,21-1 129,6 1-2322,1-4-516,26 4 0,6 0-129,27 0-258,9-4-258,22 4-129,3-3-258,3 1 0,-5 0-129,-8 2 0,-17 0-129,-16 0 129,-21 0 0,-19 0-129,-19-1 0,-19 1 0,0-18 0,-14 2-129,-11 0 129,-9-4-129,-1 2 0,-3 1 0,4 1 129,6 3 0,5 4 0,23 9 0,0 0 0,0 0 129,0 0 0,37 9 129,-5 5 0,13 4 129,-6 4 0,5 4 0,-8 4-129,-4 10 129,-18 6-258,-12 7-129,-6 8-516,-29-6-1419,-5 7-2709,-6 0 129,-3-6-258,3-7-387</inkml:trace>
        </inkml:traceGroup>
        <inkml:traceGroup>
          <inkml:annotationXML>
            <emma:emma xmlns:emma="http://www.w3.org/2003/04/emma" version="1.0">
              <emma:interpretation id="{6474AA4B-168D-42F4-BE05-EF85BAD48F01}" emma:medium="tactile" emma:mode="ink">
                <msink:context xmlns:msink="http://schemas.microsoft.com/ink/2010/main" type="inkWord" rotatedBoundingBox="11207,4429 11704,4462 11646,5331 11150,5299"/>
              </emma:interpretation>
              <emma:one-of disjunction-type="recognition" id="oneOf11">
                <emma:interpretation id="interp55" emma:lang="en-US" emma:confidence="0">
                  <emma:literal>0</emma:literal>
                </emma:interpretation>
                <emma:interpretation id="interp56" emma:lang="en-US" emma:confidence="0">
                  <emma:literal>O</emma:literal>
                </emma:interpretation>
                <emma:interpretation id="interp57" emma:lang="en-US" emma:confidence="0">
                  <emma:literal>o</emma:literal>
                </emma:interpretation>
                <emma:interpretation id="interp58" emma:lang="en-US" emma:confidence="0">
                  <emma:literal>8</emma:literal>
                </emma:interpretation>
                <emma:interpretation id="interp59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-148044.26">3769 4254 5031,'-3'-46'4386,"-6"26"-258,-9-1 0,0 3-1032,2 15-774,-17-3-774,9 13-645,-9 9-258,4 15-258,-3 4 0,6 13-258,1 7 0,7 6 0,5 10 0,10 0-129,3 4 129,10-4 0,10-5 0,7-6 129,3-13 129,7-10 0,-3-21 0,9-5 0,-4-15 0,5-14 0,-3-16 0,2-6-129,-6-16 0,1-6 0,-10-9 0,-6-6-129,-14-3 0,-8-1-129,-3 1 0,-20 7 0,-7 9-129,-11 10-129,0 15-129,-6 11-129,7 21-258,-10 7-774,21 14-3225,-6 20 258,6 10-258,8 9-387</inkml:trace>
        </inkml:traceGroup>
        <inkml:traceGroup>
          <inkml:annotationXML>
            <emma:emma xmlns:emma="http://www.w3.org/2003/04/emma" version="1.0">
              <emma:interpretation id="{01C9B778-DAFF-4A48-9610-F6E3B03ACFF1}" emma:medium="tactile" emma:mode="ink">
                <msink:context xmlns:msink="http://schemas.microsoft.com/ink/2010/main" type="inkWord" rotatedBoundingBox="12770,4251 15389,4424 15318,5499 12699,5326"/>
              </emma:interpretation>
              <emma:one-of disjunction-type="recognition" id="oneOf12">
                <emma:interpretation id="interp60" emma:lang="en-US" emma:confidence="0">
                  <emma:literal>on</emma:literal>
                </emma:interpretation>
                <emma:interpretation id="interp61" emma:lang="en-US" emma:confidence="0">
                  <emma:literal>oil</emma:literal>
                </emma:interpretation>
                <emma:interpretation id="interp62" emma:lang="en-US" emma:confidence="0">
                  <emma:literal>oral</emma:literal>
                </emma:interpretation>
                <emma:interpretation id="interp63" emma:lang="en-US" emma:confidence="0">
                  <emma:literal>on'!</emma:literal>
                </emma:interpretation>
                <emma:interpretation id="interp64" emma:lang="en-US" emma:confidence="0">
                  <emma:literal>oat</emma:literal>
                </emma:interpretation>
              </emma:one-of>
            </emma:emma>
          </inkml:annotationXML>
          <inkml:trace contextRef="#ctx0" brushRef="#br0" timeOffset="-146031.8561">7092 4896 9675,'22'25'4644,"8"-2"-258,-12-16-387,-1-5-1677,26 16-1032,-4-16-258,18 5-645,4-2-774,-5 2-3612,7-7-129,3 0-516,-11-9-129</inkml:trace>
          <inkml:trace contextRef="#ctx0" brushRef="#br0" timeOffset="-146250.2569">7332 4005 12513,'0'0'4515,"0"0"-387,0 0-387,0 20-3225,-5 5-903,-2 12-1806,-6 7-1419,-10-3-645,4 9 0,-10-2-645</inkml:trace>
          <inkml:trace contextRef="#ctx0" brushRef="#br0" timeOffset="-146499.8573">7363 4071 13029,'0'0'4644,"19"-7"-129,-12 17-129,9 22-3354,-12 4-258,8 14-258,-6 3 0,4 9-129,-4 2-129,1 4-129,-2 1-129,0-1 0,-1-2-258,-4-13-258,2 1-129,-4-22-645,2 9-1290,0-24-1935,0-17 0,-20 2-258,4-13-258</inkml:trace>
          <inkml:trace contextRef="#ctx0" brushRef="#br0" timeOffset="-147357.8584">5237 4596 5805,'3'-50'4386,"-10"25"-387,7 25-129,-39-16-1548,11 5-903,5 11-516,-8 2-129,8 14-516,-2 5 0,6 6-258,3 9 0,3 5 0,6 5 0,7 2 129,0 0 0,7 0 387,4-13-129,9 3 258,-3-19 0,14-1 129,-8-18 0,14 0-129,-12-21 129,9-6-258,-11-12-129,2-4-129,-9-8-129,-9-1-129,-5 2-258,-8-1-258,-1 17-387,-21-5-2064,10 14-1806,-3 12 258,1 10-387,20 3-129</inkml:trace>
          <inkml:trace contextRef="#ctx0" brushRef="#br0" timeOffset="-146874.258">5486 4907 11868,'78'-7'4644,"-39"-4"-258,-5-8 129,-13-13-2709,13 8-903,-14-13-129,3 1-387,-11-8 0,-3 0-129,-7-3-258,-2 3 0,-7 3 0,-7 7-129,-6 6 0,-1 6 0,1 12-129,-5 3-129,6 7 0,-3 1 129,22-1-129,-26 25 0,26-25 129,-9 27 0,9-27 129,7 19 129,-7-19 129,32 9 129,-11-9 0,6 0 129,-2 0 0,7-1 129,-5-8 0,8 7-129,-5-7 129,6 7-258,-2-3 0,1 5 0,-1 0-129,-2 3 0,-2 12-129,-5 6 0,0 7-258,-9 8-129,2 12-129,-13-7-645,15 21-2193,-13-7-1290,2-1-129,2-4-129,5-10-516</inkml:trace>
        </inkml:traceGroup>
      </inkml:traceGroup>
    </inkml:traceGroup>
    <inkml:traceGroup>
      <inkml:annotationXML>
        <emma:emma xmlns:emma="http://www.w3.org/2003/04/emma" version="1.0">
          <emma:interpretation id="{BD0DAC42-F550-4255-94AF-F6BFE992621A}" emma:medium="tactile" emma:mode="ink">
            <msink:context xmlns:msink="http://schemas.microsoft.com/ink/2010/main" type="paragraph" rotatedBoundingBox="8653,4951 18937,5210 18859,8311 8574,805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6D5CCA23-0DC8-4072-A275-9604739E5EE3}" emma:medium="tactile" emma:mode="ink">
              <msink:context xmlns:msink="http://schemas.microsoft.com/ink/2010/main" type="inkBullet" rotatedBoundingBox="8653,4951 10251,4991 10200,7000 8602,6960"/>
            </emma:interpretation>
            <emma:one-of disjunction-type="recognition" id="oneOf13">
              <emma:interpretation id="interp65" emma:lang="en-US" emma:confidence="0">
                <emma:literal>↳</emma:literal>
              </emma:interpretation>
            </emma:one-of>
          </emma:emma>
        </inkml:annotationXML>
        <inkml:trace contextRef="#ctx0" brushRef="#br0" timeOffset="-143145.851">945 4597 7998,'3'-23'4128,"10"5"129,-13 18-129,3 20-1935,-3 7-774,4 28-516,-4 7-387,9 22 0,-6 8 0,3 15-129,-5 5-387,5 7 129,-6-1-129,3-3 0,-3 1 0,4-4 0,-1-7 0,6-9 0,4-9 0,1-9 129,0-14 0,0-10 0,1-15-129,-3-9 129,-1-7-129,1-7 129,-12-16 0,18 23-129,-18-23 129,25 11 129,-5-11-129,10 0 0,9 0 129,18-5-129,14-6 129,21 2-129,12 0 0,8 2-129,9 2 129,1 3-129,-2 2 129,-8 0-129,-15 5 0,-16 1-129,-17 1 129,-16-2-258,-13 1 129,-19-6-258,-16 0 129,0-13-129,0 13 0,-41-30 129,20 12 0,-8-5 0,8 5 258,2 2 0,3 2 0,16 14 129,0 0 0,0 0 129,0 0 0,8 3 0,8 12 129,8 10-129,-1 1 129,2 8-129,-4 3-258,-5 3-129,-5 6-516,-13-7-2451,-11 4-1548,-10 1-129,-9-5-258,-3 2-645</inkml:trace>
      </inkml:traceGroup>
      <inkml:traceGroup>
        <inkml:annotationXML>
          <emma:emma xmlns:emma="http://www.w3.org/2003/04/emma" version="1.0">
            <emma:interpretation id="{980F6D06-27DC-4463-9AEE-9AF8D69A9AE8}" emma:medium="tactile" emma:mode="ink">
              <msink:context xmlns:msink="http://schemas.microsoft.com/ink/2010/main" type="line" rotatedBoundingBox="11201,5605 18922,5800 18859,8311 11138,8116"/>
            </emma:interpretation>
          </emma:emma>
        </inkml:annotationXML>
        <inkml:traceGroup>
          <inkml:annotationXML>
            <emma:emma xmlns:emma="http://www.w3.org/2003/04/emma" version="1.0">
              <emma:interpretation id="{30679510-C430-4A60-A394-AE5DC749192E}" emma:medium="tactile" emma:mode="ink">
                <msink:context xmlns:msink="http://schemas.microsoft.com/ink/2010/main" type="inkWord" rotatedBoundingBox="11195,5828 13722,5892 13665,8180 11138,8116"/>
              </emma:interpretation>
              <emma:one-of disjunction-type="recognition" id="oneOf14">
                <emma:interpretation id="interp66" emma:lang="en-US" emma:confidence="1">
                  <emma:literal>High</emma:literal>
                </emma:interpretation>
                <emma:interpretation id="interp67" emma:lang="en-US" emma:confidence="0">
                  <emma:literal>•nigh</emma:literal>
                </emma:interpretation>
                <emma:interpretation id="interp68" emma:lang="en-US" emma:confidence="0">
                  <emma:literal>Sigh</emma:literal>
                </emma:interpretation>
                <emma:interpretation id="interp69" emma:lang="en-US" emma:confidence="0">
                  <emma:literal>sigh</emma:literal>
                </emma:interpretation>
                <emma:interpretation id="interp70" emma:lang="en-US" emma:confidence="0">
                  <emma:literal>Singh</emma:literal>
                </emma:interpretation>
              </emma:one-of>
            </emma:emma>
          </inkml:annotationXML>
          <inkml:trace contextRef="#ctx0" brushRef="#br0" timeOffset="-142631.0503">3545 5745 10320,'-19'-77'4515,"12"54"258,7 23-516,-22-25-1677,21 43-1161,-12 12-645,13 25-258,-2 8 0,2 18-129,0 5-258,2 6 129,7 4-387,-2-1-129,6-5-387,-10-18-258,13 0-903,-16-18-2967,4-15 129,-1-11-387,-3-28 0</inkml:trace>
          <inkml:trace contextRef="#ctx0" brushRef="#br0" timeOffset="-141944.6493">3563 6170 10449,'7'-20'4515,"9"17"-129,2-3-258,0-1-2451,19 9-774,2-2-258,16 9-258,9-5-129,13-1-129,5-3-129,3 0 129,1 0-129,-5-9 129,-13-1 129,-8 2 129,-19 0-129,-9 2 0,-16-1 129,-16 7-129,0 0 0,7 14 0,-7 6-129,0 7-129,0 5 0,0 7 0,0 5-387,0-1-387,9 10-1032,-7-12-2838,2-5 258,-3-10-516,-1-10 0</inkml:trace>
          <inkml:trace contextRef="#ctx0" brushRef="#br0" timeOffset="-142319.05">3908 5764 10449,'16'-98'4644,"-16"63"-129,2 14-129,14 19-2193,-16 2-903,9 9-258,-4 12-387,11 20 0,-5 3-258,8 17 0,-6 5 0,1 7-129,-9 1-129,1 1-129,-3-4-129,-3-7-258,0-2-129,-3-17-774,5 3-1806,-6-16-1677,-3-9 129,-4-7-516,-5-9-129</inkml:trace>
          <inkml:trace contextRef="#ctx0" brushRef="#br0" timeOffset="-141773.049">4417 5964 13029,'5'-157'4515,"-1"91"-516,6 18 129,-2 21-3612,-8 27-903,0 0-1161,8 29-2451,-4 17-258,-4 4-129,4 14-258</inkml:trace>
          <inkml:trace contextRef="#ctx0" brushRef="#br0" timeOffset="-141133.4479">4906 6202 11094,'7'-37'4257,"-7"13"258,-5 8-387,5 16-2322,-29-12-1032,13 12-129,-9 7-258,8 13-129,-6 3-129,3 5 0,6 6-129,1 2-129,8-3 129,3-1-129,2-3 0,9-8 0,5-3 0,4-9 0,3-9 0,1 0 129,4-16 129,1-7-129,2-6 129,-1-3 0,-1-2 0,-4 4 0,-5 5 0,-1 6-129,-17 19 129,0 0 0,0 0-129,8 30 129,-10 9-129,-7 13-129,-2 6 258,4 15 0,2 11 0,5 14 129,3 12-129,12 11 129,1 2-129,5 8 258,-1-2 0,1-1-258,-2-15 129,-1-18-258,-9-21 387,2-17-129,-6-21 129,-1-18-129,-4-18-129,-6-9 258,-13-18-258,-10-8 0,-6-8-258,-10-9 129,-5-3-258,-5-5 129,4-3-129,-1-4 0,13-1 129,7-1-129,18 7-129,8-10-258,22 15-387,8-14-903,36 18-2193,-3 0-516,11 3-258,3 4-258</inkml:trace>
          <inkml:trace contextRef="#ctx0" brushRef="#br0" timeOffset="-140649.847">5486 5538 13803,'-11'-55'4902,"11"55"-516,0 0 129,15 11-3096,-10 23-774,7 23-258,-6 12 0,4 18-129,-4 6 0,-1 10 0,-5 0-258,0 0 258,-5-10-258,-2-13 129,-1-14-258,1-17 258,-2-13-129,2-18 0,7-18 0,0 0 0,0-27 129,4-7-129,8-7 0,4-3-129,4-4 258,3 5-129,4 4 0,-1 7 0,1 9 0,0 10 0,-1 12 129,3 2-129,-4 19 129,3 7-129,-3 6 0,0 8-258,2 9-258,-11-7-516,18 14-2451,-17-9-1419,1-5 129,2-8-387,6-8-516</inkml:trace>
        </inkml:traceGroup>
        <inkml:traceGroup>
          <inkml:annotationXML>
            <emma:emma xmlns:emma="http://www.w3.org/2003/04/emma" version="1.0">
              <emma:interpretation id="{2D51C7BC-C0E3-4A83-9A61-E280408C38B1}" emma:medium="tactile" emma:mode="ink">
                <msink:context xmlns:msink="http://schemas.microsoft.com/ink/2010/main" type="inkWord" rotatedBoundingBox="14492,6507 15665,6537 15653,7028 14479,6998"/>
              </emma:interpretation>
              <emma:one-of disjunction-type="recognition" id="oneOf15">
                <emma:interpretation id="interp71" emma:lang="en-US" emma:confidence="1">
                  <emma:literal>on</emma:literal>
                </emma:interpretation>
                <emma:interpretation id="interp72" emma:lang="en-US" emma:confidence="0">
                  <emma:literal>or</emma:literal>
                </emma:interpretation>
                <emma:interpretation id="interp73" emma:lang="en-US" emma:confidence="0">
                  <emma:literal>oh</emma:literal>
                </emma:interpretation>
                <emma:interpretation id="interp74" emma:lang="en-US" emma:confidence="0">
                  <emma:literal>oa</emma:literal>
                </emma:interpretation>
                <emma:interpretation id="interp75" emma:lang="en-US" emma:confidence="0">
                  <emma:literal>oo</emma:literal>
                </emma:interpretation>
              </emma:one-of>
            </emma:emma>
          </inkml:annotationXML>
          <inkml:trace contextRef="#ctx0" brushRef="#br0" timeOffset="-140291.0464">6913 6282 11094,'8'-45'4644,"-8"45"-258,-24-26-129,4 20-1935,2 10-1548,-7 10-258,6 11-258,1 5-129,7 6 0,4 3 0,7 4 0,4-1-129,12-1-129,7-1 129,5-7 0,1-4 0,1-11 0,-2-10 129,1-8 0,-6-5 0,-3-18 129,-10-11 0,-3-5-129,-5-4-129,-2-3-129,0 5-516,-16-9-1419,7 15-2451,-3 6 0,-1 8-258,13 21-129</inkml:trace>
          <inkml:trace contextRef="#ctx0" brushRef="#br0" timeOffset="-139791.8455">7183 6520 14577,'114'2'4644,"-57"-4"-129,-4-10 0,2-1-3612,-16-10-387,4-2-258,-13-7 129,-5-3-258,-11-3-129,-8-2-129,-6 2 0,-6-1-258,-8 11 0,-13-3-129,8 17-129,-15-4-129,13 17 129,-11-3 0,14 6 0,-7 1 129,25-3-129,-23 22 258,23-22 129,-5 21 0,5-21 258,5 18 129,-5-18 258,34 9 0,-16-9 387,15 0 129,-10-6-129,18 6 129,-12-12-129,12 8 0,-11-6-129,6 6-129,-8-3 0,2 7-258,-3 0 0,3 0-129,-3 11 0,0 3 0,-3 7 0,1 4-258,-5 9 0,-6 0-387,0 14-516,-14-4-3483,0-1-387,-1-4 0,-3-5-516</inkml:trace>
        </inkml:traceGroup>
        <inkml:traceGroup>
          <inkml:annotationXML>
            <emma:emma xmlns:emma="http://www.w3.org/2003/04/emma" version="1.0">
              <emma:interpretation id="{4E26A127-BA94-47D9-A97E-780E3B1C0930}" emma:medium="tactile" emma:mode="ink">
                <msink:context xmlns:msink="http://schemas.microsoft.com/ink/2010/main" type="inkWord" rotatedBoundingBox="16615,5741 18922,5800 18896,6851 16588,6793"/>
              </emma:interpretation>
              <emma:one-of disjunction-type="recognition" id="oneOf16">
                <emma:interpretation id="interp76" emma:lang="en-US" emma:confidence="1">
                  <emma:literal>Low</emma:literal>
                </emma:interpretation>
                <emma:interpretation id="interp77" emma:lang="en-US" emma:confidence="0">
                  <emma:literal>low</emma:literal>
                </emma:interpretation>
                <emma:interpretation id="interp78" emma:lang="en-US" emma:confidence="0">
                  <emma:literal>cow</emma:literal>
                </emma:interpretation>
                <emma:interpretation id="interp79" emma:lang="en-US" emma:confidence="0">
                  <emma:literal>how</emma:literal>
                </emma:interpretation>
                <emma:interpretation id="interp80" emma:lang="en-US" emma:confidence="0">
                  <emma:literal>Cow</emma:literal>
                </emma:interpretation>
              </emma:one-of>
            </emma:emma>
          </inkml:annotationXML>
          <inkml:trace contextRef="#ctx0" brushRef="#br0" timeOffset="-139167.8443">8907 5393 12126,'3'-47'4644,"-3"47"0,0 0 129,0 31-2967,7 29-774,-7 11-387,7 22 0,-7 6-258,6 8-129,-5-4-258,-1-5 129,0-11-129,0-12 129,4-16-129,0-13 0,1-12 0,2-9 129,4-8-129,-11-17 0,33 25 0,-8-18 0,4-1 129,6-3-129,3 1 0,4-2 0,1 1-129,0-3-258,5 2-387,-14-4-1290,5 0-2451,-5-1-129,-2-3-258,-4-1-258</inkml:trace>
          <inkml:trace contextRef="#ctx0" brushRef="#br0" timeOffset="-138809.0438">9896 6081 11223,'0'-25'4386,"-31"4"0,6 21-387,-1 10-2451,-12 5-774,8 15-258,-2-2-258,7 10-129,6-3 0,6 3-129,11-1-129,4-3 129,14-6 0,7-6 0,8-6 0,4-8 129,-1-8 129,7-3 0,-9-17 129,0-3 0,-11-11 0,1-3-129,-12-9 129,-6 0-258,-4-2 0,-9 1-129,-5 8-258,-8 0-129,8 21-387,-18-3-1419,7 21-2322,2 5 0,0 15-258,5 10-258</inkml:trace>
          <inkml:trace contextRef="#ctx0" brushRef="#br0" timeOffset="-138278.6429">10602 6152 9675,'-38'-5'4515,"22"7"-387,-9 6-129,4 1-2064,10 20-774,-6-6-645,10 7-129,1-1-129,6 1-129,0-3-258,9-3 129,4 1-258,1-5 0,0-2 0,2-8 129,-16-10 0,32 9 258,-16-9 0,0-7 129,2-12 258,7 1 129,-4-9-129,8 8 0,-1-3 0,0 10-258,3 5 129,3 7-129,-4 1-129,2 17 0,0 0 129,2 7-129,-2-2 0,5-2 129,-7-6 0,2-7 0,-3-8 129,3-8-258,-7-16 129,-2-9 0,-11-14 0,-3-6-129,-9-7 1,-3-1-260,-15 10-128,-16 2-387,2 30-1806,-14 5-2193,-4 12-387,-4 9-129,3 16-258</inkml:trace>
        </inkml:traceGroup>
      </inkml:traceGroup>
    </inkml:traceGroup>
    <inkml:traceGroup>
      <inkml:annotationXML>
        <emma:emma xmlns:emma="http://www.w3.org/2003/04/emma" version="1.0">
          <emma:interpretation id="{0E22BE52-FE77-46E8-8400-8E5F96FB31BD}" emma:medium="tactile" emma:mode="ink">
            <msink:context xmlns:msink="http://schemas.microsoft.com/ink/2010/main" type="paragraph" rotatedBoundingBox="2693,8042 23466,7917 23498,13377 2726,135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A225E9-E75C-4742-9338-2F6FA7965198}" emma:medium="tactile" emma:mode="ink">
              <msink:context xmlns:msink="http://schemas.microsoft.com/ink/2010/main" type="line" rotatedBoundingBox="2682,8627 23311,7788 23382,9527 2752,10365"/>
            </emma:interpretation>
          </emma:emma>
        </inkml:annotationXML>
        <inkml:traceGroup>
          <inkml:annotationXML>
            <emma:emma xmlns:emma="http://www.w3.org/2003/04/emma" version="1.0">
              <emma:interpretation id="{13E9E1FC-5BBB-477E-B04C-7F705420B0DB}" emma:medium="tactile" emma:mode="ink">
                <msink:context xmlns:msink="http://schemas.microsoft.com/ink/2010/main" type="inkWord" rotatedBoundingBox="2696,8738 7300,8692 7312,9837 2708,9883"/>
              </emma:interpretation>
              <emma:one-of disjunction-type="recognition" id="oneOf17">
                <emma:interpretation id="interp81" emma:lang="en-US" emma:confidence="0.5">
                  <emma:literal>variables</emma:literal>
                </emma:interpretation>
                <emma:interpretation id="interp82" emma:lang="en-US" emma:confidence="0">
                  <emma:literal>variable m</emma:literal>
                </emma:interpretation>
                <emma:interpretation id="interp83" emma:lang="en-US" emma:confidence="0">
                  <emma:literal>variable M</emma:literal>
                </emma:interpretation>
                <emma:interpretation id="interp84" emma:lang="en-US" emma:confidence="0">
                  <emma:literal>variable w</emma:literal>
                </emma:interpretation>
                <emma:interpretation id="interp85" emma:lang="en-US" emma:confidence="0">
                  <emma:literal>variable •</emma:literal>
                </emma:interpretation>
              </emma:one-of>
            </emma:emma>
          </inkml:annotationXML>
          <inkml:trace contextRef="#ctx0" brushRef="#br0" timeOffset="-44085.6772">-5007 8669 11868,'18'-7'4515,"-2"11"-387,-16-4-516,10 32-2580,6-6-516,0 3 0,8 12-129,-7 5-129,6 7-129,-5 4 0,2 2-129,-4 5 0,2-5 0,-6-1 0,2-6 0,-1-9 129,-3-6 129,-4-14 129,-6-23 129,19 5 0,-3-15 129,-5-31 0,7-4 0,-6-19 0,8-3-387,-2-15 129,-1 0-258,-1 0 0,-3 11-129,-4 5 0,-2 11 129,-2 11-129,-1 10-129,-1 14-258,-3 4-129,0 16-387,0 0-774,0 0-2967,7 23-258,-7-1-258,0 4 0</inkml:trace>
          <inkml:trace contextRef="#ctx0" brushRef="#br0" timeOffset="-42915.6752">-4146 9153 1161,'0'0'3612,"0"-21"129,0 21 129,0 0-903,9-24-387,-9 24-516,5-30-387,-5 30-258,4-37-258,-4 37 0,0-41-258,0 25-258,-6-7-129,-4 7 0,-8-2-258,-2 6 0,-3 1 0,-2 7-258,-3 4 129,3 0-129,0 13 0,4 6 0,1 6 0,4 7 0,2 7 0,7 1 0,3 6-129,4-5 129,0 0 0,9-4 0,7-7-129,2-7 0,5-5 129,-2-11 0,2-7 0,2-3-129,-2-19 258,-3-3-129,0-8 129,-3-5 0,-4-4 0,-1 2 0,-5 3 0,1 9 0,-7 3 0,1 7-129,-2 18 129,0 0-129,0 0 0,0 0 0,18 28 0,-7-1 0,5 5 0,3 4 129,6 3-258,0 0 129,0-3 129,3-4-129,-3-6 0,0-4 0,-4-10 129,1-8 0,-3-6 0,1-16 0,-4-12 129,4-6-129,-3-8 0,3-4 0,-6-6 0,-1 6-129,-3 4 0,-6 5-129,-2 8-129,-2 7 0,0 24 0,-11-25-129,11 25-129,-23-6 0,23 6 0,-18 6 129,18-6-129,-9 17 129,9-17 0,0 25 258,0-25 129,21 20 129,-21-20 129,40 9 129,-19-9 129,9 0 0,-5-4-129,7 3 129,-7-5-129,2 6 0,-6 0-258,0 0 129,-3 7-258,0 6 129,-4 5-129,0 1 129,-3 10-129,0 1 0,-1 7-129,-2-3-129,0 10-129,-2-10-258,6 12-645,-12-21-1419,9 2-1935,5-7 0,-14-20-258,38 12-387</inkml:trace>
          <inkml:trace contextRef="#ctx0" brushRef="#br0" timeOffset="-42697.2748">-3065 8972 10707,'-28'32'4515,"17"-13"-129,11 11-258,0 9-2838,0-1-516,0-1-645,9 4-774,-5-16-903,13 3-1806,-2-12-903,-15-16-129,28-1-387,-21-30 0</inkml:trace>
          <inkml:trace contextRef="#ctx0" brushRef="#br0" timeOffset="-42556.8747">-3004 8751 5160,'-20'-89'4386,"15"64"-258,-13-2-258,18 27-903,0 0-2193,-18-1-1548,18 13-2580,0-12-387,-10 32-516,10-32-129</inkml:trace>
          <inkml:trace contextRef="#ctx0" brushRef="#br0" timeOffset="-41324.4726">-2421 9023 4773,'16'-16'4386,"-14"0"-129,-2 16 129,5-18-1677,-6-3-774,1 21-129,-23-30-516,23 30-387,-45-22-258,17 17-129,-12 1-258,1 4 0,-5 4-129,3 10 0,0 6 0,5 1 0,6 6-129,7 0 0,11 1 0,5 2 0,7 2-129,12-2 258,9 1-258,10-3 258,1-5-129,7-5 0,-2-9 129,2-7 0,-3-6 0,-2-14 129,-8-8-129,-1-4 129,-7-4 0,0 2-129,-6-2 129,1 7-258,-6 4 129,-4 4 0,-3 19-129,6-22-129,-6 22 129,0 0 0,0 0 0,21 11-129,-10 7 0,1 3 129,4 7-258,0 3 0,4 8-387,-8-12-387,15 17-1032,-9-14-2580,-1-12 129,7-6-387,-3-12-129</inkml:trace>
          <inkml:trace contextRef="#ctx0" brushRef="#br0" timeOffset="-40809.6713">-1852 8402 9804,'-17'-58'4644,"17"58"-129,-25 0-258,5 8-2580,17 35-645,-10 2-387,11 19-129,-6 5-129,6 11 0,0 0-258,2 0 0,0 2-258,0-11 0,9-1-129,-6-19 0,6-3 0,-5-18 0,7-8 129,-11-22 0,21 0 0,-5-13 129,5-12 129,1-1-129,4-5 129,1 3-129,0 1 129,-1 6-129,1 5 129,0 5-129,-4 6 129,2 5 0,-6 5 0,6 11 129,-5 4-129,1 7 129,-8 5-129,-1 3 0,-5 6 0,-3 0 0,-4 2-129,-6-4 129,-8-4-129,-11-6 0,-3-4-129,-13-11-129,3-2-258,-11-15-645,13-2-1677,-7-15-1548,-1-12-258,8-5-258,3-13 0</inkml:trace>
          <inkml:trace contextRef="#ctx0" brushRef="#br0" timeOffset="-40528.8712">-1389 8313 10836,'25'-7'4902,"7"7"-258,-18 14 0,-9 8-2967,17 28-774,-10-1-258,11 21-129,-7 1-129,0 9-258,-1-2 0,-3-3-387,1 1-258,-10-15-903,11-1-3096,-8-8 0,-1-9-258,4-8-129</inkml:trace>
          <inkml:trace contextRef="#ctx0" brushRef="#br0" timeOffset="-40154.4705">-855 9124 7869,'87'-21'4515,"-37"3"0,14 6-258,-6 1-1806,-8-14-774,7 9-645,-20-14-129,-3 5-387,-23-5 0,-9 5-129,-13-3-129,-16 6 0,-12 1 0,-5 10-129,-6 4 0,0 7 0,2 11-129,4 12 0,3 7 0,10 11 129,7 7-129,9 5 0,8 4 0,7 2 129,14 0-129,15-4 0,12-5-129,7-8-129,16-1-516,-11-16-3741,13-9 0,0-7-387,-6-9-258</inkml:trace>
        </inkml:traceGroup>
        <inkml:traceGroup>
          <inkml:annotationXML>
            <emma:emma xmlns:emma="http://www.w3.org/2003/04/emma" version="1.0">
              <emma:interpretation id="{DA45442D-CC8B-4E8F-80A0-A9364AD935B7}" emma:medium="tactile" emma:mode="ink">
                <msink:context xmlns:msink="http://schemas.microsoft.com/ink/2010/main" type="inkWord" rotatedBoundingBox="7931,9185 9186,9134 9205,9596 7950,9647"/>
              </emma:interpretation>
            </emma:emma>
          </inkml:annotationXML>
          <inkml:trace contextRef="#ctx0" brushRef="#br0" timeOffset="-36472.8641">263 8884 5031,'-19'-1'4515,"19"1"129,-16-2-129,16 2-1032,0 0-1290,0 0-645,0 0-516,19-4-129,15 4-129,9 0-258,21 0-129,9 2-129,14 3 0,7 1 0,6 1-129,0 0-129,-3 0 129,-6 0-129,-9-3 129,-9-3-129,-9-1 129,-13 0-129,-8-3 0,-13-6 0,-10-3-129,-20 12 0,11-31-129,-13 14 0,-14-5 129,2 3-258,-6-1 258,2 4-129,2 2 129,16 14-258,-23-14 387,23 14-129,0 0 129,0 0 258,27 9-258,-6 3 258,8 4 0,-1 2 0,2 5 0,-3 7 129,-7 4-258,-10 7-129,-10-2-645,-2 16-2580,-22-5-1548,-8-2 129,-4 0-387,-3-11-645</inkml:trace>
        </inkml:traceGroup>
        <inkml:traceGroup>
          <inkml:annotationXML>
            <emma:emma xmlns:emma="http://www.w3.org/2003/04/emma" version="1.0">
              <emma:interpretation id="{6050A2F5-4C72-48C4-A7A6-52DADFC4E220}" emma:medium="tactile" emma:mode="ink">
                <msink:context xmlns:msink="http://schemas.microsoft.com/ink/2010/main" type="inkWord" rotatedBoundingBox="9894,8304 12519,8278 12530,9339 9905,9366"/>
              </emma:interpretation>
              <emma:one-of disjunction-type="recognition" id="oneOf18">
                <emma:interpretation id="interp86" emma:lang="en-US" emma:confidence="0.5">
                  <emma:literal>Mathematical/</emma:literal>
                </emma:interpretation>
                <emma:interpretation id="interp87" emma:lang="en-US" emma:confidence="0">
                  <emma:literal>Mathematical</emma:literal>
                </emma:interpretation>
                <emma:interpretation id="interp88" emma:lang="en-US" emma:confidence="0">
                  <emma:literal>mathematical/</emma:literal>
                </emma:interpretation>
                <emma:interpretation id="interp89" emma:lang="en-US" emma:confidence="0">
                  <emma:literal>mathematical</emma:literal>
                </emma:interpretation>
                <emma:interpretation id="interp90" emma:lang="en-US" emma:confidence="0">
                  <emma:literal>Mathematically</emma:literal>
                </emma:interpretation>
              </emma:one-of>
            </emma:emma>
          </inkml:annotationXML>
          <inkml:trace contextRef="#ctx0" brushRef="#br0" timeOffset="-35552.4623">2193 8472 11352,'9'-45'4773,"-9"45"-387,0-23 258,0 23-3096,-3 9-645,-1 16-387,4 12-129,0 6-129,6 10 0,-3 6 0,6 5-129,-2 0 0,2-5-129,0-6 129,-2-10-258,0-9 258,-3-11-129,-4-23 129,0 0-129,9-13 0,-6-22 129,-1-13-129,1-11 0,-1-10-129,0-11 129,-2 0-129,0-2 129,0 7-129,0 6 129,-4 12 0,-1 12 0,2 11 0,-3 15-129,6 19 129,0 0 0,0 12 0,6 22 0,6 5 0,6 13 0,1 5 0,5 9 129,0-2-129,3 0 0,0-6 129,-2-6-129,-2-8 129,-4-12 0,-3-10 0,0-15-129,0-7 129,4-16-129,1-16 0,4-13 129,5-8-258,6-13 258,5-5-258,-2 2 129,0 1 129,-5 9-129,-4 4 258,-7 14-258,-7 9 129,-3 13 0,-13 19 0,11-20-129,-11 20 0,0 0 129,7 27-258,-4 1 258,1 8-258,-1 12 258,3 7-129,-1 9 0,2 4-129,-3-1 0,6-1 0,-3-9-387,11 3-129,-11-19-645,24 11-1161,-8-22-2193,9-7 129,10-7-258,3-12-387</inkml:trace>
          <inkml:trace contextRef="#ctx0" brushRef="#br0" timeOffset="-35193.6614">3529 8749 9804,'6'-59'4644,"-12"31"-129,-11 5-258,-1 12-1806,-16-7-1290,11 15-387,-9 1-129,7 4-387,-2 9 0,8 6 0,3 6-129,1 2-129,8 6 258,4 1-387,3-2 129,0 0-129,10-3 0,3-4 0,-1-5 0,-12-18 129,29 14 129,-13-14 0,-16 0 0,26-23 258,-15 1-129,3 5 0,-3-1-129,-11 18 0,21-27-129,-21 27 129,25-5-258,-25 5-129,34 19-258,-21-3-645,19 13-2451,-9-2-1032,0-3 129,3 0-645,1-8-129</inkml:trace>
          <inkml:trace contextRef="#ctx0" brushRef="#br0" timeOffset="-34928.4612">4111 8064 14448,'-14'-26'4902,"14"26"-258,0 0-258,0 39-3225,0 12-645,9 19 129,-2 6-258,7 15 0,-2 5-258,-3-2-258,4-1-129,-13-20-645,14 5-1032,-14-26-2709,0-13 0,-9-16-387,9-23-258</inkml:trace>
          <inkml:trace contextRef="#ctx0" brushRef="#br0" timeOffset="-34741.2606">3924 8644 9546,'98'0'3999,"-36"0"-387,-8 0-645,1 0-3354,7 0-2580,-10-16-516,10 2-516,-18-22-129</inkml:trace>
          <inkml:trace contextRef="#ctx0" brushRef="#br0" timeOffset="-34382.4603">4529 7984 13803,'-44'-78'4902,"26"58"-387,18 20 129,-29 0-3354,29 32-516,-5 9-258,5 23 0,0 6-129,2 15 0,3 4-258,2 4 129,0-1-258,0-5 0,2-5 0,-3-14-129,3-10 0,-6-13-129,2-10 129,-1-11-129,-4-24 258,16 12-129,-16-12 129,23-16 0,-9-2 0,6-3 0,-1-2 0,5 0 0,-1 1-129,0 3 129,2 4-129,-2 5 0,0 6 0,-2 4-258,4 4-516,-25-4-2580,25 23-1161,-16-4 129,-4-1-387,2 2-645</inkml:trace>
        </inkml:traceGroup>
        <inkml:traceGroup>
          <inkml:annotationXML>
            <emma:emma xmlns:emma="http://www.w3.org/2003/04/emma" version="1.0">
              <emma:interpretation id="{E1BC704D-00D3-463A-AF99-475B00E8614E}" emma:medium="tactile" emma:mode="ink">
                <msink:context xmlns:msink="http://schemas.microsoft.com/ink/2010/main" type="inkWord" rotatedBoundingBox="13030,8272 17370,8096 17419,9282 13078,9458"/>
              </emma:interpretation>
            </emma:emma>
          </inkml:annotationXML>
          <inkml:trace contextRef="#ctx0" brushRef="#br0" timeOffset="-33992.4597">5488 8703 13029,'19'-18'4773,"4"9"-516,-23 9 387,18-5-3483,0 5-516,-18 0 0,34 3-258,-34-3-129,32 0 0,-14 0-129,-2-12 0,-6-6 0,-1-3-129,-3-6-129,-6-1 0,-6 3 0,-12 2-129,-7 8 129,-8 8-129,-5 7 0,-6 11 129,1 12 0,0 11 0,8 3 129,6 6-129,13 0 258,13-1-129,8-2 258,22-5-258,10-6 258,17-6-258,10-2-387,0-16-1290,9 1-2838,5-3 258,0-3-516,2-3 0</inkml:trace>
          <inkml:trace contextRef="#ctx0" brushRef="#br0" timeOffset="-33259.2584">6128 8553 12900,'0'0'4644,"25"8"-129,-11 8 0,13 12-3483,-13-7-129,9 13-129,-7 0-516,-1 0-387,4 1-129,-10-10-129,3 0 0,-12-25-129,13 18 129,-13-18-129,16-14 0,-7-11 516,1-7-129,5-6 258,-3-2-129,6 0 129,-2 1 0,0 7 129,0 6 0,7 10 0,-3 10 0,5 6 0,-1 16 0,5 11-129,-4 5 129,1 5 0,-1 2 0,-3-1-258,-4-6 129,-6-4-258,-1-5 129,-11-23-129,10 25 258,-10-25-258,0 0 129,0 0 0,13-21-129,-4-2 258,1-6 0,6 1 0,0-6 0,4 6 0,-2-1-129,3 10 129,-3 4 0,1 10 0,-1 5-129,0 14 129,2 9-258,-3 4 0,8 10-258,2-3-387,21 14-1419,0-12-2322,9-9 0,14-8-258,6-14-129</inkml:trace>
          <inkml:trace contextRef="#ctx0" brushRef="#br0" timeOffset="-32916.0578">7825 8605 12642,'-36'-50'4773,"8"36"-516,-2 5 258,-8 4-3354,17 8-387,-6 8-387,11 9 0,-3-1-129,6 8 0,1 0-258,5 1 0,3 4-129,1-4-387,3 8 0,0-11-516,3 3 387,-3-28 129,16 27 387,-16-27 129,32 0 129,-7-9 387,-3-17 129,13 4 387,-12-8-258,13 9-258,-8-1-258,6 8-129,-4 7-129,-1 7-129,1 7-129,-9 7-645,10 20-1290,-10-7-2322,-5-2 129,2-2-516,-2-9 0</inkml:trace>
          <inkml:trace contextRef="#ctx0" brushRef="#br0" timeOffset="-32385.6569">8275 8568 6837,'43'-15'4515,"-2"12"0,17 3-258,6 0-903,2-7-1548,16 7-645,-14-7-387,5 7-129,-20-7-258,-3 3 0,-18 0 0,-7 4-129,-25 0 0,25 8 0,-25-8 0,14 32-129,-7-11-129,2 4-129,3 5-516,-10-9-1548,0 6-2322,0-4-129,-2-7-129,0-16-387</inkml:trace>
          <inkml:trace contextRef="#ctx0" brushRef="#br0" timeOffset="-32666.4574">8451 7959 14190,'13'-137'4902,"-3"93"-258,1 14 129,-11 30-3483,0 0-516,23 42-258,-19 10-258,-3 24 0,-1 17 0,0 15 0,8 8-387,-3 0-129,9 5-645,-14-25-1935,0-4-1935,0-22-129,0-17-129,-11-19-258</inkml:trace>
          <inkml:trace contextRef="#ctx0" brushRef="#br0" timeOffset="-32229.6566">8969 8091 8514,'23'-62'3225,"-23"62"-1419,0 0-1677,12 48-2967,-12-9-1032,11 21 0</inkml:trace>
          <inkml:trace contextRef="#ctx0" brushRef="#br0" timeOffset="-31980.0562">9582 8525 8772,'0'0'4128,"-14"-21"387,-4 21-516,-6 0-1419,-8 3-1548,12 17-258,-7-2-258,10 10-129,-5 4-129,11 4-258,6 5-129,5-2-129,7 2 0,11-8-258,18 3 0,-6-18-1290,23 0-2193,2-4-387,-1-12 129,13 1-387</inkml:trace>
        </inkml:traceGroup>
        <inkml:traceGroup>
          <inkml:annotationXML>
            <emma:emma xmlns:emma="http://www.w3.org/2003/04/emma" version="1.0">
              <emma:interpretation id="{64D12AA2-DBE3-44D2-BE2E-8D5CE4EA95CB}" emma:medium="tactile" emma:mode="ink">
                <msink:context xmlns:msink="http://schemas.microsoft.com/ink/2010/main" type="inkWord" rotatedBoundingBox="17845,8910 18410,8887 18424,9225 17859,9247"/>
              </emma:interpretation>
            </emma:emma>
          </inkml:annotationXML>
          <inkml:trace contextRef="#ctx0" brushRef="#br0" timeOffset="-31465.2553">10356 8650 13803,'27'-40'4902,"-20"17"-258,-7 2-129,0 5-3483,-11-2-516,-5 7-129,-9 3-258,-3 4 0,-4 4-129,-2 5-129,6 11 129,-1 4-129,10 5 0,4 2 129,8 1 0,7-1 0,0 3-129,9-3-129,7-1 129,0-6-129,4-2 258,-1-8-129,1-6 129,3-4 0,-2-7 129,8-7 258,-1-11-129,4 3 129,-3-3-258,1 6 129,-1 5-129,-1 5-129,0 9 0,-3 3 0,0 17-258,-7 1-387,9 15-387,-17-15-1161,17 6-2322,-7-4-129,-1-9-258,4-7-129</inkml:trace>
        </inkml:traceGroup>
        <inkml:traceGroup>
          <inkml:annotationXML>
            <emma:emma xmlns:emma="http://www.w3.org/2003/04/emma" version="1.0">
              <emma:interpretation id="{FD9072D7-99B3-4EB7-A54B-DD3DFE5F9885}" emma:medium="tactile" emma:mode="ink">
                <msink:context xmlns:msink="http://schemas.microsoft.com/ink/2010/main" type="inkWord" rotatedBoundingBox="18816,7971 22830,7808 22901,9546 18887,9709"/>
              </emma:interpretation>
              <emma:one-of disjunction-type="recognition" id="oneOf19">
                <emma:interpretation id="interp91" emma:lang="en-US" emma:confidence="0">
                  <emma:literal>to</emma:literal>
                </emma:interpretation>
                <emma:interpretation id="interp92" emma:lang="en-US" emma:confidence="0">
                  <emma:literal>Lo</emma:literal>
                </emma:interpretation>
                <emma:interpretation id="interp93" emma:lang="en-US" emma:confidence="0">
                  <emma:literal>LO</emma:literal>
                </emma:interpretation>
                <emma:interpretation id="interp94" emma:lang="en-US" emma:confidence="0">
                  <emma:literal>To</emma:literal>
                </emma:interpretation>
                <emma:interpretation id="interp95" emma:lang="en-US" emma:confidence="0">
                  <emma:literal>Co</emma:literal>
                </emma:interpretation>
              </emma:one-of>
            </emma:emma>
          </inkml:annotationXML>
          <inkml:trace contextRef="#ctx0" brushRef="#br0" timeOffset="115003.4019">12155 7879 11094,'19'-41'4515,"-19"41"-129,11-21-129,-11 21-2064,0 0-1290,5 11-387,-1 19-129,-4 4 0,0 10-129,0 10-129,0 4 0,-4 5 0,1-3-129,-1-5 0,1-5 0,1-4 0,0-7 0,0-8 0,0-8 129,2-5-129,0-2 0,0-16 0,0 21 0,0-21 0,0 0 0,25 19 0,-9-11 0,4-1 0,3 0 0,4-2 0,3 0-129,4 3-258,0-8-129,6 10-387,-11-10-1548,5 0-2064,1 2-129,-3-2-129,0 0-516</inkml:trace>
          <inkml:trace contextRef="#ctx0" brushRef="#br0" timeOffset="115409.0027">12911 8150 8127,'-45'-27'4386,"24"27"-129,-8-5-258,10 5-1419,5 12-1806,-6 4-129,7 13-258,1-1-258,7 9 0,3 1-129,2 4 0,7-4 0,4 3 0,5-9 0,2-2 0,1-7 0,1-7 129,-3-5 0,7-4 129,-5-7 129,6 0 0,-5-9 0,4-3 129,-7-13 0,2 0-129,-10-11 129,-2-3-258,-7-5 0,-3 1-129,-12 4 0,-4 0-258,-3 12-387,-8-2-645,12 28-1806,-10 1-1677,-1 3 0,5 19-258,2 1-387</inkml:trace>
          <inkml:trace contextRef="#ctx0" brushRef="#br0" timeOffset="-31215.6548">11118 7781 13803,'0'-69'5031,"0"69"-387,0 0 129,8 14-3354,-8 22-645,8 32-129,-5 15-258,4 22 0,0 11-387,-1 5-387,8 12-1806,-7-12-2451,-2-9-258,-5-16-258,0-18-387</inkml:trace>
          <inkml:trace contextRef="#ctx0" brushRef="#br0" timeOffset="114488.6011">11840 7591 10707,'25'-28'4386,"-25"28"-258,0 0 0,0-18-2580,0 18-516,0 14-387,0 7-258,-4 3 0,2 13-129,-10 7 129,1 15-129,-5 9 0,-2 10-129,-5 11 0,0 5 0,-5 6-129,-1 1 129,-1-3-129,5-5 129,-2-10-129,6-6 0,1-13 0,1-7-129,5-8 0,1-8-129,4-5 129,-1-6-387,4 4-129,-4-13-258,10 11-903,-6-14-1677,6-18-774,0 27-258,0-27-129,0 0-258</inkml:trace>
          <inkml:trace contextRef="#ctx0" brushRef="#br0" timeOffset="116079.8039">13471 8196 12513,'-21'-55'4773,"1"32"-516,20 23 0,-27-13-3354,10 10-516,17 3 0,-24 12-258,14 6-129,3 7 0,-1 3 0,5 4 0,-1 2-129,4 2-129,0-6 129,4-2-129,1-8 0,4-4 0,-9-16 129,23 2-129,-23-2 258,31-23 0,-15-2 129,0-4 129,3-1-129,-5 0 129,1 5-129,-7 4 0,0 3 0,-8 18-129,0 0 0,23-2 0,-14 14 0,3 15 0,2 12 0,4 6 0,0 13 0,0 6 0,-2 15 129,-6 1 129,-3 7 0,-5 0 0,-2-2-129,0-5 129,-3-3 0,-8-13 129,2-9-258,-2-14 129,-1-11 0,-6-12-129,-1-9 129,-10-9-129,-5-7 0,-7-14 0,-3-6 0,-6-11-129,2-6 0,0-6 0,5-3-129,11 1-129,4-3-129,15 11-258,-1-6-258,18 20-774,-4-4-2193,18 7-645,7 6-258,3-4-129,9 7-129</inkml:trace>
          <inkml:trace contextRef="#ctx0" brushRef="#br0" timeOffset="116329.4043">13903 8032 12900,'4'-16'4515,"-4"16"-258,3 13 0,-6 8-3612,3 16-516,1 8 0,7 5-129,2 5-258,-4-7-774,11 5-1806,-2-8-1161,-10-17-516,4-3-129,-9-25-129</inkml:trace>
          <inkml:trace contextRef="#ctx0" brushRef="#br0" timeOffset="116501.0046">13903 7824 9417,'-2'-55'4128,"2"34"-387,16 19-129,0 0-2967,4 2-1548,-2 20-2451,-2-3-516,9 17-129,-15-2-387</inkml:trace>
          <inkml:trace contextRef="#ctx0" brushRef="#br0" timeOffset="117203.0059">14366 8217 8385,'14'-41'4515,"-11"24"129,-4-5-516,-6 1-903,7 21-2193,-27-13-258,27 13-387,-34 0 0,16 16-258,0 4 0,4 7-129,2 3 0,3 7 0,7 4 0,2 2 0,4 1-129,15-3 129,3-2-129,8-3 129,4-8-129,5-6 129,0-8 0,2-5 0,1-9 0,3 0 0,-2-9 129,1-9-129,-1-5 129,1-5-129,-3-4 0,-3-6 129,-8 4 0,-5 1 129,-9 1-129,-7 5 129,-9 2-129,0 9 129,0 16-129,-25-16 0,7 14 0,2 2-129,-2 4 0,2 8 0,0 3 0,4 2 0,1 3 0,2 3-129,4-3 129,1 1 0,4-2 0,0-2 0,0-1-129,0-16 129,9 19-129,-9-19 129,16 7 0,-16-7 0,25-3 129,-9-6 0,-16 9 0,34-30 129,-18 12-129,3 3-129,-1 3 129,0 7-129,1 5-129,-1 0 0,5 14-258,-5 2-258,11 11-516,-12-13-774,19 5-2193,-8-1-387,5-11-258,2-1 0</inkml:trace>
        </inkml:traceGroup>
        <inkml:traceGroup>
          <inkml:annotationXML>
            <emma:emma xmlns:emma="http://www.w3.org/2003/04/emma" version="1.0">
              <emma:interpretation id="{2377DC00-8715-4818-9DF7-E137B07EBEA0}" emma:medium="tactile" emma:mode="ink">
                <msink:context xmlns:msink="http://schemas.microsoft.com/ink/2010/main" type="inkWord" rotatedBoundingBox="23264,7936 23317,7934 23350,8730 23296,8732"/>
              </emma:interpretation>
            </emma:emma>
          </inkml:annotationXML>
          <inkml:trace contextRef="#ctx0" brushRef="#br0" timeOffset="117499.4064">15613 7595 12126,'-11'-25'5031,"-3"-2"-516,14 27 0,0 0-2451,-20-3-1161,20 3-258,-2 14-129,2 7-258,0 8 0,0 10-129,0 7 0,0 13 0,6 5-129,1 7-129,5 4 0,-6-6-516,11 13-1677,-10-16-2322,-3-8 0,-2-1-516,-2-12-129</inkml:trace>
        </inkml:traceGroup>
      </inkml:traceGroup>
      <inkml:traceGroup>
        <inkml:annotationXML>
          <emma:emma xmlns:emma="http://www.w3.org/2003/04/emma" version="1.0">
            <emma:interpretation id="{5F2E55B9-F2BF-4A90-86EB-E1A631D38F03}" emma:medium="tactile" emma:mode="ink">
              <msink:context xmlns:msink="http://schemas.microsoft.com/ink/2010/main" type="line" rotatedBoundingBox="9834,9699 23476,9618 23489,11865 9847,11947"/>
            </emma:interpretation>
          </emma:emma>
        </inkml:annotationXML>
        <inkml:traceGroup>
          <inkml:annotationXML>
            <emma:emma xmlns:emma="http://www.w3.org/2003/04/emma" version="1.0">
              <emma:interpretation id="{68DDC790-61AD-4238-BA8D-57B8B70C9D03}" emma:medium="tactile" emma:mode="ink">
                <msink:context xmlns:msink="http://schemas.microsoft.com/ink/2010/main" type="inkWord" rotatedBoundingBox="9847,10179 15060,10274 15040,11414 9827,11319"/>
              </emma:interpretation>
              <emma:one-of disjunction-type="recognition" id="oneOf20">
                <emma:interpretation id="interp96" emma:lang="en-US" emma:confidence="1">
                  <emma:literal>representation</emma:literal>
                </emma:interpretation>
                <emma:interpretation id="interp97" emma:lang="en-US" emma:confidence="0">
                  <emma:literal>representations</emma:literal>
                </emma:interpretation>
                <emma:interpretation id="interp98" emma:lang="en-US" emma:confidence="0">
                  <emma:literal>represen tation</emma:literal>
                </emma:interpretation>
                <emma:interpretation id="interp99" emma:lang="en-US" emma:confidence="0">
                  <emma:literal>represen tatioh</emma:literal>
                </emma:interpretation>
                <emma:interpretation id="interp100" emma:lang="en-US" emma:confidence="0">
                  <emma:literal>representation'</emma:literal>
                </emma:interpretation>
              </emma:one-of>
            </emma:emma>
          </inkml:annotationXML>
          <inkml:trace contextRef="#ctx0" brushRef="#br0" timeOffset="-26894.4472">2133 10220 5289,'20'2'4257,"-20"-2"-129,23-4-516,-7 4-1032,-6-16-516,13 11-258,-10-18-516,12 5-387,-11-10-258,6 3-129,-6-11-129,2 2-258,-5-1 0,-3-1-129,-4 1-129,-4 3 0,-2 3 0,-8 3 0,-3 6-258,-5 4 129,2 7 0,-3 0-129,3 9 129,0 0-129,16 0 129,-22 0 0,22 0-129,0 0 129,-10 22 129,10-22 0,0 0 129,12 17 0,-12-17 129,32 9 129,-12-9 129,6 2 0,-1-2 0,6 0 129,-5 0 0,6 0-129,-5 0 0,0 0 0,-4 0-129,2 4 0,-6 3 0,-1 7 0,-2 4 0,0 5-258,-4 5-129,-4 4-387,6 15-645,-14-12-2064,0 6-1161,0-2-129,0-7-516,0-2 129</inkml:trace>
          <inkml:trace contextRef="#ctx0" brushRef="#br0" timeOffset="-26270.4461">2711 10071 8514,'45'-20'4386,"-6"15"0,-4-2-387,4-6-1935,24 13-516,-12-12-516,13 7-258,-16-8-129,4 4-258,-15-7 0,-5 2-129,-14-2-258,-14 0 129,-8-2-129,-14 4 0,-7 1-129,-8 3 0,1 6 0,-6 4 0,4 2 129,1 12-129,8 6 0,5 3 0,8 5 0,6 4 0,6 0 0,6 0 129,11 1-129,7-7 129,2-3 0,6-7 0,2-7 0,5-9 0,2-3 0,2-15 0,1-9 0,1-7 0,-1-1 129,-1-1 0,-6-1 0,-5 7 129,-9 3 0,-1 7 129,-12 4-258,-10 16 258,0 0 0,0 0-129,15 25 129,-14 7-258,-1 11 129,6 12 0,-4 11 0,3 16 0,-3 7-258,5 5 129,-4 6 0,3-4-129,1-6 0,-2-6-129,0-11-129,-1-20-129,3-6-129,-7-21-129,9-3-516,-9-23-1032,0 0-2322,0-12 129,0-8-258,-2-3 0</inkml:trace>
          <inkml:trace contextRef="#ctx0" brushRef="#br0" timeOffset="-25740.0452">3602 9870 10449,'68'-23'4644,"-25"12"0,10 6-516,11 5-1935,-11 0-1161,15 1-129,-9 7-258,-1 4-258,-8 0 0,-7 3-258,-15-3 0,-8 2 0,-20-14 0,0 29 0,-25-17-129,-14 1 129,-7-1-258,-13 1 0,0 1-258,-8-5-258,10 9-645,-6-17-1419,14 5-1935,11-1 258,6-1-516,13 1 0</inkml:trace>
          <inkml:trace contextRef="#ctx0" brushRef="#br0" timeOffset="-25194.0443">4127 10149 10191,'85'9'4644,"-44"-7"0,-3-2-387,-5-18-1677,7 13-1419,-17-15-129,9 6-387,-13-7-129,1-3-258,-10-2-129,-4 1-258,-6 0 129,-6 0-258,-4 5 0,-12 1-258,6 8 0,-10-1-258,10 10 0,-9-5-258,25 7-129,-27 0-258,27 0 258,0 0 516,0 14 258,0-14 258,14 5 516,10-1 387,-8-4 516,16 0 129,-13-2-258,15 2 0,-9-5-258,9 5 0,-9-4-258,5 4-258,-5 0 0,0 11-129,-4 1-129,-2 8 0,-4 5-129,-3 3-387,2 13-258,-12-9-1032,16 9-2838,-7 2 129,1-8-516,8-4 0</inkml:trace>
          <inkml:trace contextRef="#ctx0" brushRef="#br0" timeOffset="-24570.0432">5011 10096 9804,'34'-14'4515,"-6"8"-129,10 6-387,3 0-1548,-4-3-1161,22 3-258,-15-9-387,8 2-258,-15-8 0,-1-1-129,-13-1 0,-7-3-129,-15 0 0,-1 3-129,-17 1 0,-10 3 0,-3 8-129,-8 5-129,1 2 0,-4 8 0,6 10-129,-5-1 129,14 6 0,1 0 0,11 4 129,7-3 129,7-1 0,5 0 129,9-3 0,11 1 129,0-7 0,10 0 0,-3-7 129,9-1-129,-3-8 0,6 0 0,-1-7 0,5-9-129,0-5 129,5-4-129,1-7 0,1-2 0,-2-1-129,1 1 0,-1 0 0,-3 6 129,-6 3-129,-3 7 0,-4 6 0,-6 4 0,-3 7 0,-3 1 0,-4 3 129,1 11 0,-3 2-129,3 8 129,-5 4 0,-1 4 0,-5 2 0,-7 3-129,-4 4-129,-6-2-129,-11 7-516,-21-14-2064,1 2-1935,-8-7 258,4-6-387,4-10-258</inkml:trace>
          <inkml:trace contextRef="#ctx0" brushRef="#br0" timeOffset="-24164.4424">6310 10098 10707,'55'-11'4644,"-29"6"258,3 5-387,1-11-774,11 11-2709,-9 0-258,14 0-387,-3-7-129,1-2-258,3-5 129,-5-4-129,-6-2 0,-6-3-129,-9 0 0,-10 2 0,-9 3 0,-2 18 0,-16-23 0,-5 17-129,-1 6 129,-4 4 0,-1 14 0,0 3 129,6 9-258,1 6 129,10 5 0,3 3 0,7 3-129,7-7 129,10 1 0,5-7-258,8 4-516,-7-17-2322,4-7-1032,1-7-129,-5-7-129,-1 0-645</inkml:trace>
          <inkml:trace contextRef="#ctx0" brushRef="#br0" timeOffset="-23805.6418">6934 10055 13803,'28'0'4902,"-8"5"-516,1 6 0,-21-11-3354,32 34-516,-14-13-387,-7-1-774,5 12-1935,-16-9-1806,0-6 129,0-17 387,-9 18 774,-7-20 1290,16 2 1161,0-28 903,-2-6 1935,4-1 2193,12 3-129,4 3-1032,-6-5-516,13 18-1290,-11-3-645,8 15-258,-4 4-129,5 9-129,-4 12-129,3 10-129,-3 6-258,-8-1-387,10 10-903,-17-16-1548,5-3-1032,1-9-258,-10-18-516,31 3 129</inkml:trace>
        </inkml:traceGroup>
        <inkml:traceGroup>
          <inkml:annotationXML>
            <emma:emma xmlns:emma="http://www.w3.org/2003/04/emma" version="1.0">
              <emma:interpretation id="{B58EE4CB-2C37-4FF0-A884-F7F73EEA0650}" emma:medium="tactile" emma:mode="ink">
                <msink:context xmlns:msink="http://schemas.microsoft.com/ink/2010/main" type="inkWord" rotatedBoundingBox="15545,9748 19096,9727 19102,10767 15551,10788"/>
              </emma:interpretation>
            </emma:emma>
          </inkml:annotationXML>
          <inkml:trace contextRef="#ctx0" brushRef="#br0" timeOffset="-23571.6414">7839 9496 14577,'15'-53'5031,"-15"53"-387,17 3 258,-13 15-3354,12 30-774,-4 4-258,8 17 0,-1 4-257,5 11-259,0 5 0,1 0-259,6 10-644,-12-20-2064,6 4-1806,-4-13-129,-3-14-258,-4-20-129</inkml:trace>
          <inkml:trace contextRef="#ctx0" brushRef="#br0" timeOffset="-23041.2405">7969 10055 10320,'7'-18'4515,"-7"18"-129,22-5-258,-3 5-2322,-19 0-774,38 0-258,-12 0-258,15 0-258,18 0-129,21 0 0,14-6-129,9-3 129,4-1-129,-6-1 129,-12-3 0,-14 0 0,-27-1-129,-28 1 129,-20 14 0,-18-21 129,-14 12-129,-2 4 0,-2 5 0,6 0-129,2 5 129,6 9 0,8 2-129,4 4 0,2 3-129,1 0 0,4 9-258,-8-4-258,11 13-258,-12-14-129,12 9 258,0-15 258,1-3 387,-1-18 258,31 0 258,-1-4 258,-3-22 387,17 8 129,-12-11-258,13 13-258,-10-1-258,4 13-258,-5 4-129,-6 11-258,-1 12-258,-11-9-1032,9 7-2967,-9-3 0,0-5-387,2-12-129</inkml:trace>
          <inkml:trace contextRef="#ctx0" brushRef="#br0" timeOffset="-22526.4394">9430 9945 12513,'39'-38'4773,"-4"24"-516,15 1 258,14 10-3225,-7-10-516,18 10-129,-8-2-258,1 3-129,-11 2-129,-9 0 0,-13 0 0,-8 9 0,-11 3 129,-12 10 0,-4-1-129,-2 7 129,-7 3-129,4 2-129,-2 5-129,-2-4-516,9 5-387,-16-14-2322,9 1-1419,-2-8 129,9-18-516,-24 12-258</inkml:trace>
          <inkml:trace contextRef="#ctx0" brushRef="#br0" timeOffset="-22807.2401">9663 9406 14964,'3'-64'5031,"-3"64"-129,0 0-387,-7 21-3354,7 30-387,0 5-258,0 18 0,-2 10-258,0 14-128,1 3-389,-12-3-257,11 7-774,-22-29-1290,7-1-2322,-6-20 0,4-16-387,-4-23 129</inkml:trace>
          <inkml:trace contextRef="#ctx0" brushRef="#br0" timeOffset="-22370.4391">10073 9703 12513,'47'-112'4644,"-30"74"-774,-8 6 258,-9 32-3741,0 0-1806,0 0-1935,-1 23-774,-10 8-387,7 13-258</inkml:trace>
          <inkml:trace contextRef="#ctx0" brushRef="#br0" timeOffset="-22074.0388">10367 9907 12642,'0'0'4773,"0"0"-645,0 0 258,0 0-3483,-5 14-516,-1 10 0,-3 0-258,8 5 0,-5 1-129,6 0 129,0-1-129,9-2 258,2-6-129,1-5 129,-12-16 0,20 14 0,-20-14-129,12-9-387,-12 9-1032,9-35-2967,-5 1-258,5-5-387,5-4 0</inkml:trace>
          <inkml:trace contextRef="#ctx0" brushRef="#br0" timeOffset="-21777.6381">10636 9792 14061,'0'0'4773,"17"17"129,-11 1-258,15 9-3483,-10-8-129,17 17-387,-5-2-258,4 3-516,3 6-387,-10-9-258,8 3 0,-12-14 0,11 0 129,-9-16 258,7-7 258,-1-10 258,5-17 387,8 2 0,-6-5 129,9 7-129,-8 3 0,2 13-258,-7 7-129,-4 12 0,-3 19-387,-8 4-516,13 19-2322,-5-10-1548,6 1 0,8-8-516,14-7-129</inkml:trace>
        </inkml:traceGroup>
        <inkml:traceGroup>
          <inkml:annotationXML>
            <emma:emma xmlns:emma="http://www.w3.org/2003/04/emma" version="1.0">
              <emma:interpretation id="{93CA6CBF-5E0C-4640-8A65-71B623A23AC9}" emma:medium="tactile" emma:mode="ink">
                <msink:context xmlns:msink="http://schemas.microsoft.com/ink/2010/main" type="inkWord" rotatedBoundingBox="20218,9637 21400,9630 21414,11878 20232,11885"/>
              </emma:interpretation>
              <emma:one-of disjunction-type="recognition" id="oneOf21">
                <emma:interpretation id="interp101" emma:lang="en-US" emma:confidence="1">
                  <emma:literal>of</emma:literal>
                </emma:interpretation>
                <emma:interpretation id="interp102" emma:lang="en-US" emma:confidence="0">
                  <emma:literal>oft</emma:literal>
                </emma:interpretation>
                <emma:interpretation id="interp103" emma:lang="en-US" emma:confidence="0">
                  <emma:literal>off</emma:literal>
                </emma:interpretation>
                <emma:interpretation id="interp104" emma:lang="en-US" emma:confidence="0">
                  <emma:literal>oof</emma:literal>
                </emma:interpretation>
                <emma:interpretation id="interp105" emma:lang="en-US" emma:confidence="0">
                  <emma:literal>OFF</emma:literal>
                </emma:interpretation>
              </emma:one-of>
            </emma:emma>
          </inkml:annotationXML>
          <inkml:trace contextRef="#ctx0" brushRef="#br0" timeOffset="-21481.2377">12653 9941 12642,'-31'-18'4902,"12"18"-516,-2 2 129,8 18-3354,-10-3-387,10 10-258,3 1-258,4 6 0,6 2-258,6-2 129,8-2-129,7-7 129,4-9-129,4-8 129,-3-8-129,-1-10-129,2-12-516,-18-18-2064,3-5-1935,1 1 0,-4-1-258,-4 6-387</inkml:trace>
          <inkml:trace contextRef="#ctx0" brushRef="#br0" timeOffset="-21028.8368">12653 9941 12513,'178'-59'4902,"-125"59"-516,9 0 129,9 0-2967,-1-10-1032,13-6-129,-1-9-387,-7-13-129,-2-4-129,-11-15-129,-7-2 129,-14-10-258,-7 6 129,-15-4 129,-4 8 0,-10 8 258,-5 8 129,0 16 0,0 6 387,0 21 0,0 0 0,-2 34 129,2 5-129,2 19 0,0 6 0,7 18 0,-8 7 129,7 20-129,-8 6-129,0 22 1,-6 7-388,-6 11 0,-6 0 0,0 1 0,-1-3 0,3-8 0,3-12 0,6-21 0,7-16 0,0-18 0,5-12 0,3-16 0,2-9 0,-10-23-517,6 1-902,-19-19-3483,13 0-258,-37-34 129,12 8-258</inkml:trace>
          <inkml:trace contextRef="#ctx0" brushRef="#br0" timeOffset="-20810.4366">13019 10373 14061,'57'-44'4773,"-16"28"-387,7-4-258,12-3-3870,3 2-2838,15-1-1806,18-1-129,13-5-387,19-1-258</inkml:trace>
        </inkml:traceGroup>
        <inkml:traceGroup>
          <inkml:annotationXML>
            <emma:emma xmlns:emma="http://www.w3.org/2003/04/emma" version="1.0">
              <emma:interpretation id="{279A8CC4-B721-4775-801E-2FDD9B190CC2}" emma:medium="tactile" emma:mode="ink">
                <msink:context xmlns:msink="http://schemas.microsoft.com/ink/2010/main" type="inkWord" rotatedBoundingBox="22409,10031 23478,10025 23481,10491 22412,10498"/>
              </emma:interpretation>
              <emma:one-of disjunction-type="recognition" id="oneOf22">
                <emma:interpretation id="interp106" emma:lang="en-US" emma:confidence="1">
                  <emma:literal>an</emma:literal>
                </emma:interpretation>
                <emma:interpretation id="interp107" emma:lang="en-US" emma:confidence="0">
                  <emma:literal>awn</emma:literal>
                </emma:interpretation>
                <emma:interpretation id="interp108" emma:lang="en-US" emma:confidence="0">
                  <emma:literal>any</emma:literal>
                </emma:interpretation>
                <emma:interpretation id="interp109" emma:lang="en-US" emma:confidence="0">
                  <emma:literal>and</emma:literal>
                </emma:interpretation>
                <emma:interpretation id="interp110" emma:lang="en-US" emma:confidence="0">
                  <emma:literal>ane</emma:literal>
                </emma:interpretation>
              </emma:one-of>
            </emma:emma>
          </inkml:annotationXML>
          <inkml:trace contextRef="#ctx0" brushRef="#br0" timeOffset="-20092.8353">15059 9904 9675,'38'-40'4128,"-29"19"129,-9-11-387,-11-3-1935,-2 8-774,-13-3-645,6 6 129,-12 3-258,7 10 129,-8 8-258,2 5 0,-4 14 0,4 7-258,1 7 258,0 4-258,3 3 129,6 2-258,5 0 129,3-5-129,10 0-129,-1-5 0,4-3-258,2-8 258,-2-18 0,23 12 258,-7-13 129,6-15 258,-1-13 0,7 3 258,-4-10-129,8 9 129,-11-1-129,6 12-129,-6 5 0,0 11-129,-1 13 129,-1 11-387,1 10-129,-4-3-1161,7 9-3096,6 0-258,4-7-387,15-4-258</inkml:trace>
          <inkml:trace contextRef="#ctx0" brushRef="#br0" timeOffset="-17986.8314">15362 9729 10707,'0'0'4386,"0"0"0,0 0 0,0 0-2838,-6 23-645,1-5 0,5 12-258,0-3 129,0 9-387,0-4 0,0 0-387,0-4 129,0-6 0,0-22-129,0 21-129,0-21 0,5-13 129,6-11-129,9-10 258,1-7-129,7-5 0,3-2 129,4 3 0,1 4 0,-1 7 0,-3 9 0,0 11 129,-5 11-129,3 4 129,-7 21-129,1 10 0,-10 11 129,-3 6-258,-4 14-774,-13 1-3483,-1 1-516,-9-1 129,-3-1-516</inkml:trace>
        </inkml:traceGroup>
      </inkml:traceGroup>
      <inkml:traceGroup>
        <inkml:annotationXML>
          <emma:emma xmlns:emma="http://www.w3.org/2003/04/emma" version="1.0">
            <emma:interpretation id="{F294A5E2-2C9E-4519-897D-BAAB6CF7C2D6}" emma:medium="tactile" emma:mode="ink">
              <msink:context xmlns:msink="http://schemas.microsoft.com/ink/2010/main" type="line" rotatedBoundingBox="10014,11199 20168,11532 20104,13495 9949,13162"/>
            </emma:interpretation>
          </emma:emma>
        </inkml:annotationXML>
        <inkml:traceGroup>
          <inkml:annotationXML>
            <emma:emma xmlns:emma="http://www.w3.org/2003/04/emma" version="1.0">
              <emma:interpretation id="{6B8A3663-A2D1-4017-A550-B02945C023C9}" emma:medium="tactile" emma:mode="ink">
                <msink:context xmlns:msink="http://schemas.microsoft.com/ink/2010/main" type="inkWord" rotatedBoundingBox="10012,11235 15450,11413 15415,12462 9978,12284"/>
              </emma:interpretation>
              <emma:one-of disjunction-type="recognition" id="oneOf23">
                <emma:interpretation id="interp111" emma:lang="en-US" emma:confidence="1">
                  <emma:literal>electrical</emma:literal>
                </emma:interpretation>
                <emma:interpretation id="interp112" emma:lang="en-US" emma:confidence="0">
                  <emma:literal>Electrical</emma:literal>
                </emma:interpretation>
                <emma:interpretation id="interp113" emma:lang="en-US" emma:confidence="0">
                  <emma:literal>ethical</emma:literal>
                </emma:interpretation>
                <emma:interpretation id="interp114" emma:lang="en-US" emma:confidence="0">
                  <emma:literal>electrician</emma:literal>
                </emma:interpretation>
                <emma:interpretation id="interp115" emma:lang="en-US" emma:confidence="0">
                  <emma:literal>electric</emma:literal>
                </emma:interpretation>
              </emma:one-of>
            </emma:emma>
          </inkml:annotationXML>
          <inkml:trace contextRef="#ctx0" brushRef="#br0" timeOffset="-17019.6298">2313 11531 9546,'0'0'4128,"7"-18"129,-7 18-258,0 0-2322,18 0-516,-1 0-387,-17 0 0,43 0-129,-16-5-129,6 3 0,1-5-258,2 2 129,-4-8-129,0 1 0,-5-6-129,-6 2 0,-5-5 0,-4-2-129,-8-2 0,-4 2-129,-7 3 0,-15 2-129,-2 6 0,-10 1 0,0 9 129,-5 2-129,-2 9 0,2 11 129,1 8 0,6 6 0,4 9 0,5 5 0,5 3 129,7 5-129,10-3 129,1 0 0,16-5 0,9-5 129,8-7-129,10-11 0,5-8-258,4-11 0,10-1-645,-12-14-1806,7-10-1419,1-6-258,-8-13-258,-2-3-129</inkml:trace>
          <inkml:trace contextRef="#ctx0" brushRef="#br0" timeOffset="-16754.4294">2937 10948 11094,'0'-41'4515,"0"41"-516,0-20 129,0 20-2193,0 0-903,-14 25-129,10 9-516,-6 3 129,4 17-258,-3 3 129,7 16-129,1 0-129,1 5-258,12 5-258,1-6-258,12 10-774,-11-18-2967,5-5 0,3-14-258,-5-11-387</inkml:trace>
          <inkml:trace contextRef="#ctx0" brushRef="#br0" timeOffset="-16161.6284">3277 11606 11610,'58'-25'4257,"-27"25"0,-1 0-645,0-9-2451,18 6-387,-7-10-129,7 1-387,-5-10 129,-4 1-129,-11-7 0,-8 4 129,-18 0-129,-6 4 0,-23 2 0,-6 11-129,-8 5-129,-2 2 0,-1 20 0,3 3-129,7 11 0,9 1 0,5 8 0,10-2 0,4 3 0,6-3 0,0-3 129,15-6 0,6-7 0,9-8 0,8-8 0,11-7 129,10-4-129,10-14 0,12-10 129,4-10-129,0-7 129,-3 1 0,-11-3 0,-12 2-129,-20 3 258,-18 9-129,-19 5 0,-2 26 129,-32-16-258,-2 16 129,-1 16-129,-1 10 0,2 8 0,6 7 0,8 5-129,12 6 129,8 1 0,8-1 0,17-4-258,9-5 129,12-6-258,-1-10-129,10-4-387,-12-23-1161,1 0-2322,-1-15-129,-6-15 129,-1-9-516</inkml:trace>
          <inkml:trace contextRef="#ctx0" brushRef="#br0" timeOffset="-15912.0279">4552 11033 14448,'-7'-23'5031,"-5"0"-387,12 23 0,-18 0-3096,18 23-774,0 4-129,7 15-258,0 5 0,7 17-258,0 12 1,6 10-130,0 4-259,-1 3 130,2-1-258,-6-8-258,2 3-516,-17-26-2322,0-8-1290,-1-19 0,-8-13-258,9-21-258</inkml:trace>
          <inkml:trace contextRef="#ctx0" brushRef="#br0" timeOffset="-15756.0277">4540 11643 8385,'-11'-50'4128,"11"50"129,0-28-516,16 21-1161,9 7-2064,12 2-1677,18 5-2322,6-7-516,24 0-129,6-9-516</inkml:trace>
          <inkml:trace contextRef="#ctx0" brushRef="#br0" timeOffset="-15178.8267">5221 11803 11352,'21'15'4773,"-21"-15"-258,23 5 129,-1 0-2838,-22-5-516,37-10-387,-17-10-129,8-1-258,-3-13-129,2-2-129,-6-6 0,-5-3-258,-7-3 0,-7 4-129,-2 3-129,-16 3 0,-2 12-129,-9 1 0,2 14-129,-7-1-129,7 12-129,-7 0 0,15 3 0,-8 1 129,25-4 0,-18 14 258,18-14 129,0 0 258,19 16 258,5-11 258,-1-5 129,12 0 129,-10-3 0,13 1 0,-12-7 0,8 7-258,-9-7 0,3 8-129,-4-1-129,-1 2-129,-2 5 0,2 10 0,-2 1-129,-1 10 0,0 10-129,-4 3-129,-2 11-387,-11-6-516,10 11-2451,-13-7-1161,0-1 129,0-14-387,0-9-387</inkml:trace>
          <inkml:trace contextRef="#ctx0" brushRef="#br0" timeOffset="-14991.6263">6032 11556 15222,'12'-16'4773,"6"16"0,-18 0-516,16 30-3483,-9-1-387,8 10-129,2 5-387,-1-1-516,18 12-2193,-9-10-1806,2-10 0,-1-8-387,1-13-129</inkml:trace>
          <inkml:trace contextRef="#ctx0" brushRef="#br0" timeOffset="-14742.0259">6370 11296 9159,'-4'-37'3483,"4"16"-1161,0 21-2322,0 28-2838,-5-8-903,5 17-258</inkml:trace>
          <inkml:trace contextRef="#ctx0" brushRef="#br0" timeOffset="-14570.4256">6852 11538 13029,'30'-48'4902,"-28"25"-258,-2 4 0,0 19-2967,-32-13-1032,12 13-129,-4 4-129,0 17-258,0 6-129,0 7 129,3 6-258,2 7 129,6-1-129,10 0 0,4 0-129,17-8-258,18-3-129,6-19-516,31 6-2322,4-13-1032,12-9-129,7 0-516,0-11 129</inkml:trace>
          <inkml:trace contextRef="#ctx0" brushRef="#br0" timeOffset="-12729.6224">7311 11700 8514,'0'-66'4515,"-4"31"0,-3 6-387,-9 13-1935,-9-12-774,25 28-516,-32-21-258,16 21-387,-5 0-129,3 14 0,2 4-258,0 3 129,4 4-129,3 2 129,2-1-129,5 1 129,2-2-129,0 0 129,2-4 0,3 0 0,2-5-129,-7-16 129,11 22 0,-11-22 129,16 2-129,-16-2 129,21-17 0,-5-2 0,-2-6 129,4 2-129,-4-2 129,1 5-258,-3 3 129,-12 17-129,20-15-129,-20 15 0,18 9-258,-18-9-129,23 34-516,-23-34-1290,17 29-1806,1-12-387,-18-17 0,34 16-387</inkml:trace>
          <inkml:trace contextRef="#ctx0" brushRef="#br0" timeOffset="-12464.4219">7578 11083 11610,'9'-50'4773,"-9"50"-516,0-21-129,0 21-2193,0 0-516,12 27-645,-7-4-258,8 14-258,-4 9 0,7 18 129,-4 15-387,4 8-129,2 16-903,-14 2-3225,5-4-516,-2-1-129,0-9-129</inkml:trace>
        </inkml:traceGroup>
        <inkml:traceGroup>
          <inkml:annotationXML>
            <emma:emma xmlns:emma="http://www.w3.org/2003/04/emma" version="1.0">
              <emma:interpretation id="{5539D508-8839-4DD3-9A3D-1B1D002D99B8}" emma:medium="tactile" emma:mode="ink">
                <msink:context xmlns:msink="http://schemas.microsoft.com/ink/2010/main" type="inkWord" rotatedBoundingBox="15860,11390 20168,11532 20104,13495 15796,13354"/>
              </emma:interpretation>
              <emma:one-of disjunction-type="recognition" id="oneOf24">
                <emma:interpretation id="interp116" emma:lang="en-US" emma:confidence="1">
                  <emma:literal>signal</emma:literal>
                </emma:interpretation>
                <emma:interpretation id="interp117" emma:lang="en-US" emma:confidence="0">
                  <emma:literal>signer)</emma:literal>
                </emma:interpretation>
                <emma:interpretation id="interp118" emma:lang="en-US" emma:confidence="0">
                  <emma:literal>signer,</emma:literal>
                </emma:interpretation>
                <emma:interpretation id="interp119" emma:lang="en-US" emma:confidence="0">
                  <emma:literal>signer</emma:literal>
                </emma:interpretation>
                <emma:interpretation id="interp120" emma:lang="en-US" emma:confidence="0">
                  <emma:literal>Signal</emma:literal>
                </emma:interpretation>
              </emma:one-of>
            </emma:emma>
          </inkml:annotationXML>
          <inkml:trace contextRef="#ctx0" brushRef="#br0" timeOffset="-14008.8246">8515 11398 7998,'9'-43'4128,"-28"24"129,-10 13-516,-15 3-1548,-4 1-1419,12 4-516,-5 12-258,7 2-129,8 5-258,4-1 129,13 3 129,8-3 0,4 3 129,19-6 129,10 1 258,12 2 258,2-4 129,11 5 129,-7-7-129,7 11-129,-16-9 0,0 9 0,-15-5-258,-8 6-129,-16-1 0,-4 0-129,-23-2 0,-7 0-129,-9-3 0,-8-4-129,-5-3-258,-5-12-129,6 5-258,-4-12-387,20 6-1548,-2-10-1677,5-10-129,11 0-258,3-4 129</inkml:trace>
          <inkml:trace contextRef="#ctx0" brushRef="#br0" timeOffset="-13759.2242">9044 11380 13029,'37'12'4902,"-26"5"-258,-4 4 0,0 11-3483,-4 5-645,8 13-129,-2 3-387,-2-5-645,11 13-645,-16-17-2838,12-4-387,-4-14-387,-10-26 0</inkml:trace>
          <inkml:trace contextRef="#ctx0" brushRef="#br0" timeOffset="-13618.8239">9216 11161 10320,'-5'-66'4386,"3"47"-645,2 19-387,0 0-4902,-4 14-2193,4 9-387,0-1-387</inkml:trace>
          <inkml:trace contextRef="#ctx0" brushRef="#br0" timeOffset="-11356.8198">9897 11432 10707,'2'-66'4386,"-14"36"129,-13 8-645,-14-6-2322,7 22-645,-13-1-387,4 7-129,-1 15-258,4 4-129,4 10 0,6 1-129,8 7 0,10-3 129,10 3-129,0-5 129,14 0-129,9-7 129,7-7-129,6-13 129,3-5 129,5-16 0,-3-12 0,2-6 129,-7-7-129,-3 0 129,-8 0 0,-3 11-129,-8 2 0,-3 12-129,-11 16 129,0 0-129,0 0-129,7 28 129,-7 17 0,0 13 0,0 15 129,-4 18 0,-3 7 0,5 10-129,0 3 258,2 10 0,0 1 0,0 8-129,0-2 0,0-3-129,0-13 258,2-9-129,-2-14-129,0-16 258,-5-22-129,-6-20 0,-7-22 0,-3-9 0,-7-15 129,-6-11-258,-7-13 129,-2-11-129,2-13 0,2-6-129,5-4-129,8-3 0,8 6-129,4-3-258,14 18-258,0-5-903,14 15-2838,2 11 129,4 2-258,4 6-258</inkml:trace>
          <inkml:trace contextRef="#ctx0" brushRef="#br0" timeOffset="-10514.4185">10299 11565 12900,'34'0'4773,"-20"18"-387,1 9 0,-1 12-3741,-9 0-129,4 9-258,-4 2-516,-5-9-258,0 1-129,0-13 129,-1-4-129,1-25 129,0 0 0,0 0 387,-8-24 258,8-6 387,2-7 0,7-6-258,-2-1 258,6 1-258,-3-1 129,8 10-129,0 5 0,5 13-129,2 4 0,7 12 0,2 7 0,3 14 0,2 10-129,2 2 129,0 5-129,-5-1 0,1 2-258,-8-3 129,-1-1-258,-8-6-129,4-4 0,-6-9-129,9 0 0,-6-13-129,10 4 129,-7-7 0,5 0 258,-4-5-129,0-2 0,-6-11-129,3 6-129,-3-15 129,4 2 129,0-14-258,4 3 387,0-8 258,-2-4 387,1 3 387,-8-6 387,0 13-129,-18-4 258,3 19-129,-10-4 129,7 27-129,-30-11-387,11 13-258,-5 11-129,3 6 0,2 4 0,4 6-129,1 1-129,5 2 129,2-2-129,4 2 0,3 2-258,0-2 129,1-2-129,5-5 0,4-3 258,-10-22 0,29 19 129,-8-19 258,0-9 0,6-9 0,-4-10 129,9 5-129,-3-2-129,3 7-129,-2 7 0,0 11-129,-1 8-129,-6 13-129,2 16-387,-15-7-774,10 8-2580,-13-1-387,-3-8-387,1-6 0</inkml:trace>
          <inkml:trace contextRef="#ctx0" brushRef="#br0" timeOffset="-10296.0181">12352 11138 13029,'18'-5'4902,"10"37"-258,-13 14 129,-14 16-3483,15 31-258,-14 8-516,5 15-258,-3 8-774,-10-3-2838,-1 0-1419,-3-10 129,-1-15-516,6-16-645</inkml:trace>
        </inkml:traceGroup>
      </inkml:traceGroup>
    </inkml:traceGroup>
    <inkml:traceGroup>
      <inkml:annotationXML>
        <emma:emma xmlns:emma="http://www.w3.org/2003/04/emma" version="1.0">
          <emma:interpretation id="{E0F81982-E59E-48AC-A66C-EB3E87F90AE4}" emma:medium="tactile" emma:mode="ink">
            <msink:context xmlns:msink="http://schemas.microsoft.com/ink/2010/main" type="paragraph" rotatedBoundingBox="1802,12848 7317,12869 7311,14462 1796,14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8600D9-924F-4838-AE73-8F16E75326E3}" emma:medium="tactile" emma:mode="ink">
              <msink:context xmlns:msink="http://schemas.microsoft.com/ink/2010/main" type="line" rotatedBoundingBox="1802,12848 7317,12869 7311,14462 1796,14441"/>
            </emma:interpretation>
          </emma:emma>
        </inkml:annotationXML>
        <inkml:traceGroup>
          <inkml:annotationXML>
            <emma:emma xmlns:emma="http://www.w3.org/2003/04/emma" version="1.0">
              <emma:interpretation id="{E55CB713-C32B-4414-9BE5-6D20CDBEF6B8}" emma:medium="tactile" emma:mode="ink">
                <msink:context xmlns:msink="http://schemas.microsoft.com/ink/2010/main" type="inkWord" rotatedBoundingBox="1802,12848 7317,12869 7311,14462 1796,14441"/>
              </emma:interpretation>
              <emma:one-of disjunction-type="recognition" id="oneOf25">
                <emma:interpretation id="interp121" emma:lang="en-US" emma:confidence="1">
                  <emma:literal>Example</emma:literal>
                </emma:interpretation>
                <emma:interpretation id="interp122" emma:lang="en-US" emma:confidence="0">
                  <emma:literal>Ex ample.</emma:literal>
                </emma:interpretation>
                <emma:interpretation id="interp123" emma:lang="en-US" emma:confidence="0">
                  <emma:literal>Example.</emma:literal>
                </emma:interpretation>
                <emma:interpretation id="interp124" emma:lang="en-US" emma:confidence="0">
                  <emma:literal>Ex ample,</emma:literal>
                </emma:interpretation>
                <emma:interpretation id="interp125" emma:lang="en-US" emma:confidence="0">
                  <emma:literal>Ex ample</emma:literal>
                </emma:interpretation>
              </emma:one-of>
            </emma:emma>
          </inkml:annotationXML>
          <inkml:trace contextRef="#ctx0" brushRef="#br1" timeOffset="19078.8334">-5907 13177 11223,'0'-20'4515,"0"20"0,0 0-129,0 0-2838,0 14-645,2 13-387,-2 0 0,3 8-258,-1 4 0,5 4-129,0 0-129,0-2 0,4 0-258,-4-8-129,6 5-387,-13-17-1032,3 0-2709,-3-1 129,0-20-258,-5 20-387</inkml:trace>
          <inkml:trace contextRef="#ctx0" brushRef="#br1" timeOffset="19593.6344">-5900 13369 10449,'0'0'4902,"0"0"0,16 0-258,7-11-1161,16 11-2709,-1-9-258,17 6-129,0-1-387,4-3-516,6 7-1290,-9 0-2709,-10 4-258,-14 1-129,-14 2-258</inkml:trace>
          <inkml:trace contextRef="#ctx0" brushRef="#br1" timeOffset="19344.034">-5896 12922 10707,'0'-26'4515,"0"26"129,28-29-387,-7 8-2193,26 12-1161,-3-14-129,18 7-516,4-2-129,0-2-516,5 17-516,-19-8-2064,-4 11-1419,-13 6-258,-20 10-129,-14 12-516</inkml:trace>
          <inkml:trace contextRef="#ctx0" brushRef="#br1" timeOffset="19812.0348">-5863 13582 10191,'0'0'4515,"0"0"129,16 13-387,6-13-1935,10 7-1419,0-5-258,14 5-387,6 0-516,-3-7-1290,14-2-2967,-3 0 258,-3-10-516,2 1-129</inkml:trace>
          <inkml:trace contextRef="#ctx0" brushRef="#br1" timeOffset="20061.6351">-5119 13255 13029,'-20'-27'5031,"20"27"-516,0 0 387,0 0-3225,0 0-774,13 9-129,19 18-516,2 1 129,8 11-129,5 2-129,-1 6-258,2 1-258,-11-7-387,6 12-1677,-15-21-2322,-8-7-258,-20-25 0,19 18-258</inkml:trace>
          <inkml:trace contextRef="#ctx0" brushRef="#br1" timeOffset="20264.4356">-4801 13250 13674,'-28'-16'4773,"12"16"129,-2 5-129,7 18-3354,-14-3-645,4 15-258,-4-1-258,-3 7-387,6 9-387,-13-17-1290,15 12-2967,2-6 129,1-5-387,8-6-258</inkml:trace>
          <inkml:trace contextRef="#ctx0" brushRef="#br1" timeOffset="20826.0366">-4315 13260 12642,'30'-46'5031,"-21"26"-387,-7 4 129,-2 16-3225,-11-16-645,11 16-258,-35 0-387,11 13-129,-2 1 0,1 6-258,0 5 129,4 3 0,6 2 0,6 1-129,9 1 0,0 0-129,11 3-129,0-6 0,10-1-129,-5-7 129,6-5 129,-5-5 129,1-7 129,-2-4 258,-16 0 129,27-22 129,-17 1 129,5 5-129,-6-9 0,1 5-129,1 1-129,0 1-129,-11 18 0,19-25-129,-19 25 0,23-5 0,-23 5 0,32 11 0,-14 5-129,2 5 0,1 7 0,-3-1-387,8 12-774,-18-7-3225,4-3-387,-1-4-129,-2-8-258</inkml:trace>
          <inkml:trace contextRef="#ctx0" brushRef="#br1" timeOffset="21652.838">-3757 13292 12384,'0'0'5031,"0"0"-258,0 0 129,0 0-2838,0 13-1290,0 5-129,8 8-387,-5 6-129,1 0-516,1 6-258,-5-12-258,0 5 129,0-31 0,0 26 0,0-26 129,0 0 258,11-23 516,-2-7 387,8 3 129,-8-12 0,13 11 129,-12-8-129,8 11-129,-7 0-129,-11 25-129,23-27-129,-23 27-129,27-1 129,-27 1-129,30 17 129,-16 5-129,2 3 129,-2 1-387,0 5 129,-6-6-387,2 7-129,-8-15-129,5 7 129,-7-24 129,5 17 0,-5-17 387,0 0 129,18-16 258,-11-9 387,8 6 0,-6-10 0,3 8-129,-5-2 0,4 7-258,-6 0-129,-5 16 0,0 0-129,11-16-129,-11 16 129,0 0-129,26 12 129,-26-12-129,31 27 0,-14-13 0,5 2 0,-1-7 129,2-2-129,2-7 129,0-2-129,0-12 129,0-4 0,2-3 258,-3-4-258,0 6 129,-5-1 0,-3 6 129,-16 14-129,18-16 129,-18 16 0,0 0 0,7 14 0,-3 9-129,-4 6 0,7 8 129,-4 9-129,4 9 0,-1 11-129,-1 5 0,0 8-258,-3-3 0,5 6-387,-7-16-129,4 0-129,-4-24 0,2-1-516,-2-41-1806,-13 0-1290,10-14-129,-6-29-129,5-5 0</inkml:trace>
          <inkml:trace contextRef="#ctx0" brushRef="#br1" timeOffset="21871.2384">-2922 13235 7998,'55'-39'4515,"-29"30"129,8 9-387,-11 16-1806,-23-16-774,43 41-774,-30-16-129,3 9-387,-9 2-258,-7-3-387,0 5 0,-11-13-645,2 7-1677,-10-11-1677,-15-14-387,4-5 129,-10-7-516</inkml:trace>
          <inkml:trace contextRef="#ctx0" brushRef="#br1" timeOffset="22136.4389">-2609 12524 13803,'19'-48'5160,"-19"48"-387,23-11 0,-23 11-3483,25 29-516,-7 13-258,11 19-129,-1 10-258,4 14 0,2 8-129,-4 1-258,0 4-129,-10-16-645,10 3-1290,-14-19-2322,2-14-258,-2-13-258,2-13 129</inkml:trace>
          <inkml:trace contextRef="#ctx0" brushRef="#br1" timeOffset="22464.0391">-2111 13403 8901,'25'-11'4386,"1"6"-129,-26 5-516,31-4-1677,4 4-645,3-2-387,18 0-387,3-10 0,14 1-129,-7-6-258,3 2 129,-12-8-129,-5 2 129,-22-2-129,-16 1 0,-14 3-258,-23 3 129,-12 5 0,-8 4 0,-3 7 0,-2 0-129,3 14 129,8 11 0,7 5 0,12 6-129,11 5 0,7 2-129,12-1 129,15-3-387,12 2 0,4-14-516,17 7-1032,-3-16-2709,-4-11 129,4-6-387,-10-1-129</inkml:trace>
          <inkml:trace contextRef="#ctx0" brushRef="#br1" timeOffset="22651.2398">-1076 13387 10320,'37'0'4902,"-12"-2"0,11 0-258,14-12-1032,23 10-2838,5-6-387,9-3-903,11 2-3870,-16 6-258,-15-4-258,-17 6-258</inkml:trace>
        </inkml:traceGroup>
      </inkml:traceGroup>
    </inkml:traceGroup>
    <inkml:traceGroup>
      <inkml:annotationXML>
        <emma:emma xmlns:emma="http://www.w3.org/2003/04/emma" version="1.0">
          <emma:interpretation id="{A8EB0944-DB7F-474D-BE55-F0B90173258F}" emma:medium="tactile" emma:mode="ink">
            <msink:context xmlns:msink="http://schemas.microsoft.com/ink/2010/main" type="paragraph" rotatedBoundingBox="5332,13660 21343,13164 21417,15554 5406,160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12FF800-3BE7-45C0-8D6D-C7934B8ACEC2}" emma:medium="tactile" emma:mode="ink">
              <msink:context xmlns:msink="http://schemas.microsoft.com/ink/2010/main" type="inkBullet" rotatedBoundingBox="5356,14414 5708,14403 5731,15134 5378,15145"/>
            </emma:interpretation>
            <emma:one-of disjunction-type="recognition" id="oneOf26">
              <emma:interpretation id="interp126" emma:lang="en-US" emma:confidence="0">
                <emma:literal>0</emma:literal>
              </emma:interpretation>
              <emma:interpretation id="interp127" emma:lang="en-US" emma:confidence="0">
                <emma:literal>O</emma:literal>
              </emma:interpretation>
              <emma:interpretation id="interp128" emma:lang="en-US" emma:confidence="0">
                <emma:literal>o</emma:literal>
              </emma:interpretation>
              <emma:interpretation id="interp129" emma:lang="en-US" emma:confidence="0">
                <emma:literal>8</emma:literal>
              </emma:interpretation>
              <emma:interpretation id="interp130" emma:lang="en-US" emma:confidence="0">
                <emma:literal>•</emma:literal>
              </emma:interpretation>
            </emma:one-of>
          </emma:emma>
        </inkml:annotationXML>
        <inkml:trace contextRef="#ctx0" brushRef="#br1" timeOffset="25256.4444">-2090 14167 8514,'-30'-39'4386,"12"25"-129,-10-2-129,-6 4-2064,16 12-774,-10 1-516,12 19-129,-4 1-258,8 15 0,-3 3-129,6 9-258,1 2 258,2 7-258,3 0 0,3 1 0,0 1 0,3-6-129,8-4 129,5-9 129,3-8-129,6-7 129,0-12 129,7-11 0,-3-6 129,5-16-129,-6-10 258,4-7-258,-5-11 129,-1-7 0,-8-11-129,-4-4 0,-8-4 0,-6 3-129,-13 1 0,-10 10 0,-11 8-129,-7 11-258,1 18 0,-5 11-258,10 19-516,-10 7-2709,18 15-903,8 6-258,8 2 0,9 8-645</inkml:trace>
      </inkml:traceGroup>
      <inkml:traceGroup>
        <inkml:annotationXML>
          <emma:emma xmlns:emma="http://www.w3.org/2003/04/emma" version="1.0">
            <emma:interpretation id="{2B48693B-7F16-4112-8957-11C0F0A4A9C4}" emma:medium="tactile" emma:mode="ink">
              <msink:context xmlns:msink="http://schemas.microsoft.com/ink/2010/main" type="line" rotatedBoundingBox="6103,13636 21343,13164 21417,15554 6177,16026"/>
            </emma:interpretation>
          </emma:emma>
        </inkml:annotationXML>
        <inkml:traceGroup>
          <inkml:annotationXML>
            <emma:emma xmlns:emma="http://www.w3.org/2003/04/emma" version="1.0">
              <emma:interpretation id="{EAB73630-3CDB-4383-A6AB-9492B6EC9966}" emma:medium="tactile" emma:mode="ink">
                <msink:context xmlns:msink="http://schemas.microsoft.com/ink/2010/main" type="inkWord" rotatedBoundingBox="6129,14467 10814,14322 10839,15136 6154,15281"/>
              </emma:interpretation>
              <emma:one-of disjunction-type="recognition" id="oneOf27">
                <emma:interpretation id="interp131" emma:lang="en-US" emma:confidence="0">
                  <emma:literal>-25</emma:literal>
                </emma:interpretation>
                <emma:interpretation id="interp132" emma:lang="en-US" emma:confidence="0">
                  <emma:literal>-25 m</emma:literal>
                </emma:interpretation>
                <emma:interpretation id="interp133" emma:lang="en-US" emma:confidence="0">
                  <emma:literal>-255 m</emma:literal>
                </emma:interpretation>
                <emma:interpretation id="interp134" emma:lang="en-US" emma:confidence="0">
                  <emma:literal>225</emma:literal>
                </emma:interpretation>
                <emma:interpretation id="interp135" emma:lang="en-US" emma:confidence="0">
                  <emma:literal>-2-5 m</emma:literal>
                </emma:interpretation>
              </emma:one-of>
            </emma:emma>
          </inkml:annotationXML>
          <inkml:trace contextRef="#ctx0" brushRef="#br1" timeOffset="25568.4449">-1565 14489 11610,'18'-10'4773,"-18"10"-129,25-11-129,-9-3-2580,12 14-1032,-7-4-258,17 4-129,-3-3-258,6 1-129,0 2-516,-4-7-903,6 7-3225,-9 0 0,-2-2-387,-4 2-129</inkml:trace>
          <inkml:trace contextRef="#ctx0" brushRef="#br1" timeOffset="26067.6458">-699 14290 10965,'2'-26'4902,"5"6"-387,2-5 258,3-9-2193,12 11-1677,-8-11-129,12 8-258,-1-3-129,5 10-129,-4 4 0,4 14-129,-7 2 129,-2 23-129,-5 8 0,-9 12 0,-9 6 0,0 5-129,-21 4 129,-10-1-129,-10-3 0,-8-6 0,-3-5-129,-3-7 0,1-6 0,5-7 129,8-6-129,9-9 129,9-2-129,23-7 129,-18 0 0,18 0 0,14-5 129,13 1-129,8-1 129,13 5-129,7 0 0,6 2 129,5 7-129,-4 1-129,0 6-129,-10-8-774,5 6-3483,-20-9-387,-8 2 129,-10-5-387</inkml:trace>
          <inkml:trace contextRef="#ctx0" brushRef="#br1" timeOffset="27705.6487">-16 14155 14964,'11'-16'5031,"-11"16"-129,0 0-258,0 0-3354,0 0-516,0 0-387,0 0 0,0 0-258,0 0-129,0 0-129,0 0-387,0 0-516,16 4-3483,-16-4-387,0 0 129,-4 19-645</inkml:trace>
          <inkml:trace contextRef="#ctx0" brushRef="#br1" timeOffset="26660.4468">263 14201 13416,'20'-10'4902,"-2"11"-387,-18-1 387,7 25-3483,5 7-645,-6-3 0,4 8-516,-6 0-129,0 1-129,1-3-129,-2-8-129,5-6 0,-8-21 0,17 24 0,-1-24 129,4-6 129,3-6 129,-2-2 0,4 1 129,-5 1 0,3 3 0,-5 5 0,-2 4 0,-16 0 0,21 27-258,-16-4 129,1 11 129,-3 1-258,-3 6 129,-3 4-129,-13-3-129,-6 1-129,-6-11-387,5 13-1419,-11-28-2580,-3-4-129,1-13-258,4-5-258</inkml:trace>
          <inkml:trace contextRef="#ctx0" brushRef="#br1" timeOffset="26878.8472">315 14070 11997,'62'-32'4773,"-23"28"-258,4 4-129,5 12-2322,-5-6-1161,14 5-516,1-4-645,-6-7-1290,1 0-2838,-5-2 0,-12-7-258,-9 0-258</inkml:trace>
          <inkml:trace contextRef="#ctx0" brushRef="#br1" timeOffset="28735.2505">1669 14399 9546,'-22'-22'4515,"13"5"-258,9 17-129,0 0-1548,16-15-1161,18 15-258,-2 0-387,23 0-129,1 0-129,18 6 0,1-3-129,12 3-129,4-3-129,10 1 129,6-3-129,10-1 0,3 0-129,-3-7 0,-9-2 0,-13-1 0,-15-3 0,-22-3-129,-20-1-129,-31-5 0,-9 1 0,-26-2 0,-6-4 129,-7 0-129,0 4 129,0 2 0,7 3 0,8 4 129,8 5-129,18 9 129,0 0 129,0 9-129,19 7 129,13 7 129,2 2-129,11 9 129,-4-1 0,1 7 0,-8-3 0,-9 4 0,-16 2-129,-11-1-387,-19 8-516,-31-7-3483,-5-1-387,-7-4 0,-3-3-387</inkml:trace>
        </inkml:traceGroup>
        <inkml:traceGroup>
          <inkml:annotationXML>
            <emma:emma xmlns:emma="http://www.w3.org/2003/04/emma" version="1.0">
              <emma:interpretation id="{840F316B-65A4-4DC7-BF70-FBA0D12A20FF}" emma:medium="tactile" emma:mode="ink">
                <msink:context xmlns:msink="http://schemas.microsoft.com/ink/2010/main" type="inkWord" rotatedBoundingBox="11702,13935 15342,13823 15401,15740 11762,15853"/>
              </emma:interpretation>
              <emma:one-of disjunction-type="recognition" id="oneOf28">
                <emma:interpretation id="interp136" emma:lang="en-US" emma:confidence="1">
                  <emma:literal>Logical</emma:literal>
                </emma:interpretation>
                <emma:interpretation id="interp137" emma:lang="en-US" emma:confidence="0">
                  <emma:literal>logical</emma:literal>
                </emma:interpretation>
                <emma:interpretation id="interp138" emma:lang="en-US" emma:confidence="0">
                  <emma:literal>Logier</emma:literal>
                </emma:interpretation>
                <emma:interpretation id="interp139" emma:lang="en-US" emma:confidence="0">
                  <emma:literal>Logia</emma:literal>
                </emma:interpretation>
                <emma:interpretation id="interp140" emma:lang="en-US" emma:confidence="0">
                  <emma:literal>Logiest</emma:literal>
                </emma:interpretation>
              </emma:one-of>
            </emma:emma>
          </inkml:annotationXML>
          <inkml:trace contextRef="#ctx0" brushRef="#br1" timeOffset="30435.6534">4026 13593 10320,'14'-37'4386,"-11"21"-129,-3 16 0,16-2-1935,-16 2-774,7 16-516,-5 9-258,11 16-258,-8 8 0,8 21 0,-8 6-129,2 10-129,-7 3 0,0 1 0,-5-1-129,-8-5 0,-5-11 0,4-13-129,-2-12 129,5-10-129,3-12 0,8-8 0,0-18 0,23 14 0,7-14 0,7-1 0,8-5 0,8-1 0,8 2-258,-1-2 0,2 7-387,-10-6-1032,5 6-2838,-9 0-129,-4 0-258,-6 0 0</inkml:trace>
          <inkml:trace contextRef="#ctx0" brushRef="#br1" timeOffset="30794.4541">4911 14096 12642,'-42'-53'4515,"15"44"-129,-1 9 0,12 16-2709,-16 4-645,16 15-258,-4 1-258,11 6-258,2 1 0,7 0-129,2-2 0,12-4-129,4-5 0,7-7 0,1-7 0,5-9 129,-3-9-129,2-7 129,-3-15 0,-2-8 129,-7-11-258,-6-7 258,-8-9-129,-4-3-129,-6-3 129,-10 5-258,-5 3 0,-4 7-258,0 23-258,-9 0-1161,9 25-2709,1 12 0,4 17-258,4 8-258</inkml:trace>
          <inkml:trace contextRef="#ctx0" brushRef="#br1" timeOffset="31371.6551">5541 13970 14448,'0'-18'4644,"-25"2"-258,7 16-129,-6 11-3225,13 23-387,-5-2-258,7 10-129,0 5-129,2 2 0,5 1-258,2-7-129,5 0-129,4-11-129,11 0-129,-6-15 129,9-2-129,-7-15 129,7-4 258,-5-14 258,-2-8 129,0-3 258,-7-5 129,2 8 0,-8-1 0,6 9-129,-9 18-129,0 0 129,0 0-258,13 32 0,-8 13 0,2 12-129,2 10 129,2 17 0,-4 7 0,0 10-129,-2 6 0,-3-1 129,-2-1-129,-3-5 129,-10-8-258,-3-11 258,-2-16-129,-5-22 0,-4-16 0,-3-20 0,-7-7 0,-4-27 0,-4-14 0,-1-17 0,0-12 0,2-8 0,4-6 0,10 2-129,16 2-258,9 4-258,13 17-1032,10 4-2709,14 11 0,6 10-258,3 2-387</inkml:trace>
          <inkml:trace contextRef="#ctx0" brushRef="#br1" timeOffset="31574.4555">5899 14135 12255,'17'-8'4902,"-17"8"-645,15 16 387,-12 0-2451,4 24-1419,-7-2-129,4 8-387,-2 0-516,-2-12-1290,0 3-2838,0-10 0,0-7-387,0-20-387</inkml:trace>
          <inkml:trace contextRef="#ctx0" brushRef="#br1" timeOffset="31730.4557">5964 13824 9030,'0'-39'2967,"0"39"-1677,18 0-1290,-7 25-2580,-11 3-903,16 22-387</inkml:trace>
          <inkml:trace contextRef="#ctx0" brushRef="#br1" timeOffset="32338.8568">6502 14153 9804,'-57'-26'4644,"32"20"-387,-2 4-129,8 2-1419,6 22-1548,-8 1-258,12 12-387,-2 5-258,9 4 0,2 1-129,2 1-129,16-5 129,9-2-129,8-7 0,6-5 0,5-8 0,8-8 129,1-8-129,2-3 0,0-16 129,0-7 0,-2-14-129,-2-8 129,-5-4-129,-7-5 0,-11 1 0,-8 1 129,-12 8-129,-10 8 0,-5 15 0,-15 16 129,-8 5-129,-4 16 129,-2 8 0,2 10 0,4 4-129,3 1 0,9-2 129,5 0-129,8-3-129,3-4 0,8-3 0,7-7-258,4-4 258,4-11-129,2-5 0,2-2 387,0-14-129,-1-9 129,-1-7 0,2-3 129,-4-1 0,4 4-129,-1 4 0,-1 8-129,0 11-129,-3 9 129,1 14-258,-9 11-258,5 13-258,-15-8-1419,7 7-2322,-1-3 129,-2-7-387,6-8-129</inkml:trace>
          <inkml:trace contextRef="#ctx0" brushRef="#br1" timeOffset="32604.0573">7617 13589 12384,'-4'-74'4773,"1"58"-258,3 16 258,0 0-2709,-2 19-774,2 13-516,2 23-129,1 11-129,8 20-129,-4 8-258,0 7 0,0 6-387,-3-7-129,7 3-774,-11-20-3354,3-12-387,-1-17-129,2-13-258</inkml:trace>
        </inkml:traceGroup>
        <inkml:traceGroup>
          <inkml:annotationXML>
            <emma:emma xmlns:emma="http://www.w3.org/2003/04/emma" version="1.0">
              <emma:interpretation id="{E2700B3D-EE43-495B-88CD-63757F3DA3C9}" emma:medium="tactile" emma:mode="ink">
                <msink:context xmlns:msink="http://schemas.microsoft.com/ink/2010/main" type="inkWord" rotatedBoundingBox="16286,13320 18794,13242 18860,15362 16352,15440"/>
              </emma:interpretation>
              <emma:one-of disjunction-type="recognition" id="oneOf29">
                <emma:interpretation id="interp141" emma:lang="en-US" emma:confidence="0">
                  <emma:literal>'0'/</emma:literal>
                </emma:interpretation>
                <emma:interpretation id="interp142" emma:lang="en-US" emma:confidence="0">
                  <emma:literal>'o'/</emma:literal>
                </emma:interpretation>
                <emma:interpretation id="interp143" emma:lang="en-US" emma:confidence="0">
                  <emma:literal>'0/</emma:literal>
                </emma:interpretation>
                <emma:interpretation id="interp144" emma:lang="en-US" emma:confidence="0">
                  <emma:literal>o'/</emma:literal>
                </emma:interpretation>
                <emma:interpretation id="interp145" emma:lang="en-US" emma:confidence="0">
                  <emma:literal>'oil</emma:literal>
                </emma:interpretation>
              </emma:one-of>
            </emma:emma>
          </inkml:annotationXML>
          <inkml:trace contextRef="#ctx0" brushRef="#br1" timeOffset="34054.8598">8618 13278 9933,'4'-16'4386,"-4"16"-387,0 0 0,-9 4-2709,-5 12-774,7 1-1032,7 14-1419,3-1-1806,1-3-129,14 6-387,-2-6-516</inkml:trace>
          <inkml:trace contextRef="#ctx0" brushRef="#br1" timeOffset="33789.6593">9182 13847 774,'20'-50'3483,"-20"18"387,-4 13 0,-6-1-1032,-10-5-129,20 25-258,-36-33-387,36 33-258,-33-11-258,33 11-516,-31 19-258,21 19-129,-8 5-258,6 15 0,-3 8-129,6 12 129,2 1-258,5 1 0,2-4 129,2-6-258,9-12 129,7-6-129,3-11 0,6-6 0,-1-10 0,3-7 0,1-9 0,4-6 129,-2-3 0,4-16 258,-3-8-129,1-12 0,0-10-129,-4-8 258,-7-13-258,-8-8 0,-10-7 0,-5 0-258,-14 2 0,-17 4-129,-2 10-129,-17 2-516,9 28-903,-11 3-2838,4 13 0,2 4-387,2 11-129</inkml:trace>
          <inkml:trace contextRef="#ctx0" brushRef="#br1" timeOffset="34304.4603">9616 13155 10707,'43'-23'4902,"-25"23"-516,-2 2 258,-16-2-2322,26 46-1419,-24-10-258,-2 8-645,4 13-1032,-4-2-3225,-6-1 0,-1-3-516,-5-1-258</inkml:trace>
          <inkml:trace contextRef="#ctx0" brushRef="#br1" timeOffset="35427.6622">10947 13050 2580,'28'-78'4128,"-6"48"-129,-12-6-516,6 11-774,6 9-645,-12-1-387,12 17-258,-22 0-129,12 39-387,-12-6-129,0 26 0,-14 0 129,-6 23-387,-12 5 0,-7 20 0,-9 10 0,-2 13-258,-7 9 129,0 5-258,-1 0 129,4 3-258,5-4 129,6-10-258,6-12 129,5-14-129,5-9-129,7-22 0,10-8-387,-3-24-129,13 2-645,-5-28-2322,5-18-645,0 0-387,11-3-129,5-17-129</inkml:trace>
        </inkml:traceGroup>
        <inkml:traceGroup>
          <inkml:annotationXML>
            <emma:emma xmlns:emma="http://www.w3.org/2003/04/emma" version="1.0">
              <emma:interpretation id="{4C5B09C6-DEC4-4436-9B91-161A624680FF}" emma:medium="tactile" emma:mode="ink">
                <msink:context xmlns:msink="http://schemas.microsoft.com/ink/2010/main" type="inkWord" rotatedBoundingBox="19178,13778 21360,13710 21394,14787 19212,14855"/>
              </emma:interpretation>
              <emma:one-of disjunction-type="recognition" id="oneOf30">
                <emma:interpretation id="interp146" emma:lang="en-US" emma:confidence="0.5">
                  <emma:literal>Low</emma:literal>
                </emma:interpretation>
                <emma:interpretation id="interp147" emma:lang="en-US" emma:confidence="0">
                  <emma:literal>cow</emma:literal>
                </emma:interpretation>
                <emma:interpretation id="interp148" emma:lang="en-US" emma:confidence="0">
                  <emma:literal>low</emma:literal>
                </emma:interpretation>
                <emma:interpretation id="interp149" emma:lang="en-US" emma:confidence="0">
                  <emma:literal>Cow</emma:literal>
                </emma:interpretation>
                <emma:interpretation id="interp150" emma:lang="en-US" emma:confidence="0">
                  <emma:literal>how</emma:literal>
                </emma:interpretation>
              </emma:one-of>
            </emma:emma>
          </inkml:annotationXML>
          <inkml:trace contextRef="#ctx0" brushRef="#br1" timeOffset="35895.6628">11502 13488 10449,'7'-53'4515,"0"33"129,-7 20-387,7-34-2193,-7 34-1032,0 0-258,13 30-129,-13-1-129,0 17-129,-2 15-129,-2 15 0,-3 10 0,2 6 0,-2-1-258,0-4 129,3-3 0,2-15-129,2-14 0,0-14 129,9-13-129,7-10 0,4-7 0,8-8 0,4-3 129,7 0-129,6-1 0,5-5 0,5 3 129,2 1-258,1 2-258,-4-4-387,12 6-2193,-10-2-1806,0 0 129,-3 0-516,-3 0-129</inkml:trace>
          <inkml:trace contextRef="#ctx0" brushRef="#br1" timeOffset="36270.0633">12601 13888 10449,'-21'-43'4515,"21"43"-129,-36-16-258,4 13-2451,11 14-903,-8 8-129,6 10-129,-2 1-129,6 9-129,1 0-129,9 4 129,4-6-129,5 1 0,3-5 0,13-2 129,2-7-129,3-4 0,3-6 129,-1-5 0,-2-9-129,0 0 129,-5-18-129,0-10 0,-5-9 129,-6-11-258,-5-6-129,0-6-387,-7 8-129,-16-8-1032,12 17-2967,-12 11 0,2 14-258,0 16-129</inkml:trace>
          <inkml:trace contextRef="#ctx0" brushRef="#br1" timeOffset="36769.2645">13069 13952 12642,'0'0'4902,"-9"6"-258,-2 10-129,11 12-3225,-10-3-645,8 12 0,-7-3-258,9 2-258,0 3-129,0-4-258,5 1-129,-1-8-129,8 1-129,-6-13 129,6 0 0,-12-16 258,23 3 0,-7-4 387,0-17 129,9-3 129,-3-10 129,11 5 0,-4-3-129,6 10 0,-3 1 0,4 14-258,-4 4 129,4 11 0,-3 14-129,1 5 129,-2 4-129,0 1-129,-3-3 129,-1-5-129,-5-6 129,-1-12 0,-5-9 0,-1-9-129,-7-17 129,-3-17 0,-6-12-129,-6-16-129,-6-6-387,-18-13-774,6 10-3096,-22 5-516,-9 14-258,-11 19-129</inkml:trace>
        </inkml:traceGroup>
      </inkml:traceGroup>
    </inkml:traceGroup>
    <inkml:traceGroup>
      <inkml:annotationXML>
        <emma:emma xmlns:emma="http://www.w3.org/2003/04/emma" version="1.0">
          <emma:interpretation id="{48F9D546-9E82-4654-A371-54AD04A259F7}" emma:medium="tactile" emma:mode="ink">
            <msink:context xmlns:msink="http://schemas.microsoft.com/ink/2010/main" type="paragraph" rotatedBoundingBox="4700,15678 21868,15263 21924,17607 4757,180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EE0300-EC5F-452F-B993-51E0D9EB2D1C}" emma:medium="tactile" emma:mode="ink">
              <msink:context xmlns:msink="http://schemas.microsoft.com/ink/2010/main" type="line" rotatedBoundingBox="4700,15678 21868,15263 21924,17607 4757,18022"/>
            </emma:interpretation>
          </emma:emma>
        </inkml:annotationXML>
        <inkml:traceGroup>
          <inkml:annotationXML>
            <emma:emma xmlns:emma="http://www.w3.org/2003/04/emma" version="1.0">
              <emma:interpretation id="{17720502-7334-47B4-BF16-BE5175627840}" emma:medium="tactile" emma:mode="ink">
                <msink:context xmlns:msink="http://schemas.microsoft.com/ink/2010/main" type="inkWord" rotatedBoundingBox="4710,16098 11370,15937 11393,16867 4733,17028"/>
              </emma:interpretation>
              <emma:one-of disjunction-type="recognition" id="oneOf31">
                <emma:interpretation id="interp151" emma:lang="en-US" emma:confidence="0">
                  <emma:literal>25-50,</emma:literal>
                </emma:interpretation>
                <emma:interpretation id="interp152" emma:lang="en-US" emma:confidence="0">
                  <emma:literal>25-507</emma:literal>
                </emma:interpretation>
                <emma:interpretation id="interp153" emma:lang="en-US" emma:confidence="0">
                  <emma:literal>2-5-50-3</emma:literal>
                </emma:interpretation>
                <emma:interpretation id="interp154" emma:lang="en-US" emma:confidence="0">
                  <emma:literal>2-5-50-1</emma:literal>
                </emma:interpretation>
                <emma:interpretation id="interp155" emma:lang="en-US" emma:confidence="0">
                  <emma:literal>2-5-50-9</emma:literal>
                </emma:interpretation>
              </emma:one-of>
            </emma:emma>
          </inkml:annotationXML>
          <inkml:trace contextRef="#ctx0" brushRef="#br1" timeOffset="37970.4667">-2652 16160 3999,'-25'-11'4386,"25"11"-258,-23-23 258,9 0-1548,14 23-774,-18-46-129,18 26-516,-12-23-387,12 11-129,0-14-129,8 7-258,7-7 0,11 8-129,3-1-129,8 11 0,4 5 0,2 12-129,-1 11 0,-4 7-129,-6 21 129,-9 13 0,-11 11-129,-10 16 0,-4 3 0,-19 11 0,-9-2-129,-11 0-129,-5-6 129,-9-8-129,1-9 0,-6-16 129,6-5-129,3-17 258,4-5-129,8-7 129,7-5 0,7-2 0,8 0 0,17 0 0,0 0 0,-7-16 0,7 16 129,26-3-129,3 3 129,12 0 0,5 3-129,9 4 129,4 4 0,3 2-129,-2-1 0,-3-3-387,0 7-258,-16-16-1806,0 0-2193,-2 0 0,-5-11-258,-4-5-387</inkml:trace>
          <inkml:trace contextRef="#ctx0" brushRef="#br1" timeOffset="38173.2668">-2147 15838 12513,'-3'-22'4902,"-6"-4"-258,9 26-129,-18-20-3225,18 20-774,0 0-387,7 13-903,9 12-2322,-2-6-1548,-1 2-129,3 3-129,-4-3-516</inkml:trace>
          <inkml:trace contextRef="#ctx0" brushRef="#br1" timeOffset="38578.8678">-1924 15914 11997,'28'0'4773,"-5"27"-387,-18-2 129,-5 0-3612,6 17-129,-6-2-387,2 6 0,-2 0-387,0-3 0,-4-1-258,-1-8 129,3-5-129,2-13 129,0-16 0,0 0 0,18 0 258,0-7 0,-1-13 129,8 4 0,-3-2 129,4 8-129,-4 2 129,2 8-129,-4 6-129,0 12 129,-6 3-129,2 7 0,-5 6-129,-1 4 129,-3-5 0,-5 1-129,-2-2-129,-2-3-129,-8 1-258,-17-14-774,11 2-2967,-16-9-387,-4-4-129,-1-5-387</inkml:trace>
          <inkml:trace contextRef="#ctx0" brushRef="#br1" timeOffset="38797.2677">-1908 15815 11868,'74'-32'4902,"-29"19"-516,6 4 258,8 6-3483,-7-1-774,3 1-774,3 3-1419,-4 3-2580,-13-3 0,-4 5-387,-12-3-645</inkml:trace>
          <inkml:trace contextRef="#ctx0" brushRef="#br1" timeOffset="39171.6688">-1030 16261 11868,'0'0'4902,"0"0"-258,23 0 0,-23 0-2709,47 0-903,-21-3-258,15 3-387,-3 0-129,-1 0-516,6 3-645,-18-3-3483,8 0-387,-4-7-129,-4-4-129</inkml:trace>
          <inkml:trace contextRef="#ctx0" brushRef="#br1" timeOffset="39717.6694">-91 15836 12513,'13'-16'4902,"-13"16"-387,16 7 129,-9 20-3225,-7-1-645,7 14-258,-3 1-129,3 7-129,-4 0-129,3 0-258,-3 0 0,1-11-129,-1-3 0,-1-13 129,-2-21-129,0 0 129,18 4 129,-9-15 0,2-16 129,3 1 129,0-5 0,4 6 0,-4 2 0,4 11 0,-18 12 0,32-4-129,-32 4 129,30 31-129,-17-3 0,-1 6 0,-1 3 0,-2 2 0,-6 0 0,1 1 0,-4-5-129,-6-1 0,-6 0-129,-8-4-129,-1 0-129,-9-12-516,8 11-1032,-8-21-2838,2-4 129,-1-4-516,6-14 129</inkml:trace>
          <inkml:trace contextRef="#ctx0" brushRef="#br1" timeOffset="39982.8702">-98 15797 10965,'43'-36'4902,"-20"22"-129,6 2 0,-3-4-2193,8 16-1548,-7-6-258,7 6-258,-8 0-258,1 4-129,-2 5-387,-9-2-387,5 11-645,-21-18-3225,9 19 0,-9-19-258,0 0-387</inkml:trace>
          <inkml:trace contextRef="#ctx0" brushRef="#br1" timeOffset="40450.871">434 15788 12771,'23'-4'4773,"-23"4"-516,16-5 129,-16 5-3483,22 9-1935,-22-9-2967,7 16-258,-7-16-258,9 25-387</inkml:trace>
          <inkml:trace contextRef="#ctx0" brushRef="#br1" timeOffset="40575.6712">1025 15813 13545,'-39'-9'4644,"19"16"-258,2 9 0,8 18-3354,-10 1-387,13 17-129,-2 5-258,9 9-129,0 1 0,16 3 0,4-4-129,6-4 129,6-9-129,4-10 129,1-13-129,4-10 258,-3-17 0,-1-3 0,-5-26 129,-4-12 0,-6-17 0,-6-7 0,-13-15 1,-3-1-388,-9-4 0,-12 4 0,-4 9 0,-9 6-517,4 26-644,-16 5-3483,10 16-258,1 9 0,4 10-516</inkml:trace>
          <inkml:trace contextRef="#ctx0" brushRef="#br1" timeOffset="41012.472">2185 16010 12255,'-8'-23'4644,"8"23"-258,0 0 258,-1-25-2322,1 25-1032,19 0-387,11 7-258,2-3 0,18 3-129,5-3-129,17-1-257,6-3-130,16 0 0,4 0 0,7 0 0,0-5 0,-4 0 0,-3-1 0,-13 1 0,-6 5 0,-26-5-1162,-1 5-3353,-29 0-387,-23 0 129,0 0-387</inkml:trace>
          <inkml:trace contextRef="#ctx0" brushRef="#br1" timeOffset="41574.0729">3471 15701 12126,'-18'0'4644,"18"0"-387,0 0 129,0 0-2193,-4 23-1032,4-23-387,16 37-129,2-17-258,9 3-129,1-2 0,4-1-129,-2-2 0,-3-2 0,-2-4 0,-9 2-129,-11 4 129,-5 2-129,-14 5 129,-14 3-129,-11 8-129,-11-1-258,-4 15-258,-15-16-1677,3 14-2064,4-7-129,1 1-258,8-4-387</inkml:trace>
        </inkml:traceGroup>
        <inkml:traceGroup>
          <inkml:annotationXML>
            <emma:emma xmlns:emma="http://www.w3.org/2003/04/emma" version="1.0">
              <emma:interpretation id="{13201A3C-FC14-4640-BA32-9F706F8B88E1}" emma:medium="tactile" emma:mode="ink">
                <msink:context xmlns:msink="http://schemas.microsoft.com/ink/2010/main" type="inkWord" rotatedBoundingBox="12171,15716 15804,15629 15845,17304 12212,17392"/>
              </emma:interpretation>
              <emma:one-of disjunction-type="recognition" id="oneOf32">
                <emma:interpretation id="interp156" emma:lang="en-US" emma:confidence="1">
                  <emma:literal>logical</emma:literal>
                </emma:interpretation>
                <emma:interpretation id="interp157" emma:lang="en-US" emma:confidence="0">
                  <emma:literal>Logical</emma:literal>
                </emma:interpretation>
                <emma:interpretation id="interp158" emma:lang="en-US" emma:confidence="0">
                  <emma:literal>logion</emma:literal>
                </emma:interpretation>
                <emma:interpretation id="interp159" emma:lang="en-US" emma:confidence="0">
                  <emma:literal>logier'</emma:literal>
                </emma:interpretation>
                <emma:interpretation id="interp160" emma:lang="en-US" emma:confidence="0">
                  <emma:literal>logia'</emma:literal>
                </emma:interpretation>
              </emma:one-of>
            </emma:emma>
          </inkml:annotationXML>
          <inkml:trace contextRef="#ctx0" brushRef="#br1" timeOffset="42276.0743">4467 15413 9159,'19'-43'4257,"-10"27"0,-5 0-129,-4 16-1161,0 0-1419,5-18-645,-5 18-129,5 23-258,-1 7-129,-2 6 0,1 12-258,-1 7 129,3 9-258,1 6-129,-4-5-387,6 10-258,-6-18-1161,9 0-2451,-4-7 258,2-7-387,0-8 0</inkml:trace>
          <inkml:trace contextRef="#ctx0" brushRef="#br1" timeOffset="42666.0749">4888 15729 9675,'15'-51'4128,"-15"51"-258,0 0 0,-22 0-1935,3 17-774,4 12-645,-2 3-129,6 7-129,4 2 0,3-2-258,4 0 129,2-1 0,7-8 0,5-3 129,2-8 0,4-3 129,-4-12 0,7-3 129,-5-6 0,5-7 0,-4-17 0,4 3-129,-7-12 0,2 1-258,-11-9 129,-1 1-129,-6-1-129,-7 3-129,-11 9-258,-7 2-129,2 16-516,-13-3-1419,11 17-2193,0 4 387,6 14-645,5 9 387</inkml:trace>
          <inkml:trace contextRef="#ctx0" brushRef="#br1" timeOffset="43227.6758">5685 15701 13287,'54'-52'4515,"-53"34"-258,-1 18 129,-17-7-2838,-12 7-645,6 13-258,-2 5-129,4 6-387,1 5 0,6 3-129,1 2-129,5-2-129,4 5-387,-1-8-129,5 8-258,0-16-129,9 10 0,-9-31 0,23 16 387,-23-16 129,30-6 387,-12-8 516,-4-9 258,2 7 129,-7-2 258,-9 18-129,19 0 0,-8 23-258,-4 16-129,6 24 0,-4 8-129,5 16 129,-2 4-258,1 5 0,-1 0-129,-3-2 0,-2-9 129,-5-8 0,-2-10 129,-5-10-129,-10-10 129,-4-10-129,-8-12 258,-3-13-258,-7-12 0,-3-1 0,-2-23 0,-3-6-129,1-9-129,3-9 129,3-7-129,8-7-129,9-1-258,7-8-387,15 14-1806,14-5-1548,4 3 129,11 4-516,4 5 0</inkml:trace>
          <inkml:trace contextRef="#ctx0" brushRef="#br1" timeOffset="43430.4763">6000 15820 14319,'16'-11'4644,"7"6"-129,-23 5-258,14 11-2967,-5 17-645,-7 4-387,2 2-387,1 10-774,-5-19-1935,0 6-1548,0-15 0,0-16-516,0 0 0</inkml:trace>
          <inkml:trace contextRef="#ctx0" brushRef="#br1" timeOffset="43570.8765">6039 15589 9933,'-7'-86'4128,"7"63"-645,0 4-258,0 19-3225,18 7-3096,-13 9-387,15 12-516,-4-5-387</inkml:trace>
          <inkml:trace contextRef="#ctx0" brushRef="#br1" timeOffset="44179.2772">6601 15679 13029,'-12'-5'4773,"-11"5"-516,-2 0 258,9 18-3096,-13-2-516,19 14-258,-6 0-258,9 11-258,1 4 0,6 6 0,0 6-258,11 0 129,8 2-129,10-6 129,6-3-129,8-11 0,9-9 0,5-17 0,8-13 0,5-16 0,3-20 129,-2-12 0,-2-9 0,-6-8-129,-14-3 258,-13 4-129,-17 3 258,-15 10-129,-8 10 0,-19 12 0,-12 13 0,-3 13 0,-2 3 0,4 14-129,4 7 0,7 6 0,5 3 0,10 4 0,3-2-129,7 2 129,0 2 0,3-3-129,10 5 129,1-4-129,5-1 0,1-8 129,1-7 0,3-7 0,0-11 129,3-4 0,2-23 0,4-5 0,3-7 129,8 4-129,1-1 0,1 8 0,0 6-129,1 12 0,-1 10 0,-7 7-129,-3 16 0,-12 5-258,3 13-258,-16-18-1161,3 13-2709,-3-11 0,-2-6-258,-9-19-258</inkml:trace>
          <inkml:trace contextRef="#ctx0" brushRef="#br1" timeOffset="44382.078">7960 15477 13416,'16'-59'4644,"-16"59"0,22-5-129,-1 21-3096,-14 14-516,6 20-387,-5 8-129,5 12-516,3 22-774,-9-1-3483,5 7-129,-1-2-258,2 0-258</inkml:trace>
        </inkml:traceGroup>
        <inkml:traceGroup>
          <inkml:annotationXML>
            <emma:emma xmlns:emma="http://www.w3.org/2003/04/emma" version="1.0">
              <emma:interpretation id="{6B155906-85D6-4CDD-8F80-B564DDCE811B}" emma:medium="tactile" emma:mode="ink">
                <msink:context xmlns:msink="http://schemas.microsoft.com/ink/2010/main" type="inkWord" rotatedBoundingBox="16642,15390 18491,15345 18548,17689 16699,17733"/>
              </emma:interpretation>
              <emma:one-of disjunction-type="recognition" id="oneOf33">
                <emma:interpretation id="interp161" emma:lang="en-US" emma:confidence="0">
                  <emma:literal>if</emma:literal>
                </emma:interpretation>
                <emma:interpretation id="interp162" emma:lang="en-US" emma:confidence="0">
                  <emma:literal>i'/</emma:literal>
                </emma:interpretation>
                <emma:interpretation id="interp163" emma:lang="en-US" emma:confidence="0">
                  <emma:literal>in'/</emma:literal>
                </emma:interpretation>
                <emma:interpretation id="interp164" emma:lang="en-US" emma:confidence="0">
                  <emma:literal>i/</emma:literal>
                </emma:interpretation>
                <emma:interpretation id="interp165" emma:lang="en-US" emma:confidence="0">
                  <emma:literal>it/</emma:literal>
                </emma:interpretation>
              </emma:one-of>
            </emma:emma>
          </inkml:annotationXML>
          <inkml:trace contextRef="#ctx0" brushRef="#br1" timeOffset="45208.8794">9003 15416 8385,'-22'-14'4128,"-1"14"129,23 0-645,-12 18-1806,12-18-774,3 30-645,15-10-645,2-3-1935,1-1-1419,15 4-516,-8-11 0,9 1-387</inkml:trace>
          <inkml:trace contextRef="#ctx0" brushRef="#br1" timeOffset="44881.2788">9449 15676 11352,'-32'-32'4644,"32"32"0,-30-9-129,5 9-2451,23 20-903,-9 8-387,11 20-258,0 9-129,11 18 0,0 5-258,5 5 0,2-3-258,-2-6-129,0-1-129,-11-20-516,9 2-1548,-12-28-2322,-2-13 258,-16-13-516,-4-5 0</inkml:trace>
          <inkml:trace contextRef="#ctx0" brushRef="#br1" timeOffset="45349.2793">9584 15290 11352,'34'-14'4515,"-7"23"-387,-18 12-129,-4 4-3096,7 12-645,1 8-774,-10 4-3096,5-6-258,6 5-645,-4-7 129</inkml:trace>
          <inkml:trace contextRef="#ctx0" brushRef="#br1" timeOffset="45754.8804">10687 15121 10449,'32'-96'4644,"-19"57"0,3 10-387,3 22-2322,-19 7-903,18 21-258,-18 17-258,0 22 0,-7 10-258,-11 19 129,-12 10-129,-8 15 0,-10 12 0,-9 20-129,-8 14 129,-5 6-129,1 5 129,1 3-129,6-2 0,5-4-129,9-14 129,11-24-258,12-19-129,7-31-387,13-9-258,-4-45-1161,11-10-2838,-2-16 258,32-32-387,-6-19 129</inkml:trace>
        </inkml:traceGroup>
        <inkml:traceGroup>
          <inkml:annotationXML>
            <emma:emma xmlns:emma="http://www.w3.org/2003/04/emma" version="1.0">
              <emma:interpretation id="{B4742F55-E686-4673-9831-99BD6DB1E6AF}" emma:medium="tactile" emma:mode="ink">
                <msink:context xmlns:msink="http://schemas.microsoft.com/ink/2010/main" type="inkWord" rotatedBoundingBox="18909,15421 21870,15350 21923,17559 18962,17631"/>
              </emma:interpretation>
              <emma:one-of disjunction-type="recognition" id="oneOf34">
                <emma:interpretation id="interp166" emma:lang="en-US" emma:confidence="1">
                  <emma:literal>high</emma:literal>
                </emma:interpretation>
                <emma:interpretation id="interp167" emma:lang="en-US" emma:confidence="0">
                  <emma:literal>might</emma:literal>
                </emma:interpretation>
                <emma:interpretation id="interp168" emma:lang="en-US" emma:confidence="0">
                  <emma:literal>nigh</emma:literal>
                </emma:interpretation>
                <emma:interpretation id="interp169" emma:lang="en-US" emma:confidence="0">
                  <emma:literal>•nigh</emma:literal>
                </emma:interpretation>
                <emma:interpretation id="interp170" emma:lang="en-US" emma:confidence="0">
                  <emma:literal>mgt</emma:literal>
                </emma:interpretation>
              </emma:one-of>
            </emma:emma>
          </inkml:annotationXML>
          <inkml:trace contextRef="#ctx0" brushRef="#br1" timeOffset="46425.6815">11207 15221 12384,'26'-77'4773,"-12"57"-516,-14 20-258,0 0-2967,27 32-387,-23 11-129,5 14-129,-6 4 129,2 10-258,-3-2 0,-2 6-258,0-6 129,0-7-387,0-6 129,2-14-129,3-8 0,2-16-129,-7-18 129,25 2 129,-7-9 0,-2-17 0,4-4 0,-2-6 129,1-1 0,-3 1 129,0 0-258,0 6 258,-2 1-129,1 7 258,1 4-258,0 14 129,1 2 129,6 9-129,2 11 129,4 7-129,1 1 129,2 4-258,0-2 129,-3-1-129,-3-3-129,-6-6 0,-4-4 0,-16-16-129,18 11 129,-18-11 0,10-11 0,-3-10 129,2-4 0,2-4 129,0-1 0,3 2 0,-3 3 0,1 5 0,-12 20 0,27-12 129,-11 12-258,5 19 129,4 8-129,2 3 0,1 8-129,-1-1-258,7 9-774,-18-10-3354,1-10 0,-2-10-129,-15-16-516</inkml:trace>
          <inkml:trace contextRef="#ctx0" brushRef="#br1" timeOffset="46597.2818">12073 15309 9288,'-23'-85'3999,"8"58"-129,15 27-903,0 0-3483,13 29-2709,8 14-774,-3-6 0,19 14-129</inkml:trace>
          <inkml:trace contextRef="#ctx0" brushRef="#br1" timeOffset="47174.4829">12706 15569 10449,'-36'-32'4644,"15"23"0,-2 4-387,-5 1-2580,28 4-774,-32 18-129,23 5-387,-2-1 0,7 4-258,1-1 0,3 5-129,5 1 0,9-3-129,6-1 0,5-11 0,9-5 0,1-10 0,6-1-129,0-18 129,2-8 129,-4-6 0,-5-6 0,-9 5 0,-6 2 129,-6 10 0,-6 5 0,-7 16 0,0 0 0,-16 29 129,-6 13-129,1 20 0,-4 19 0,2 18 129,-4 11-129,6 10 0,1 4 0,8 4 0,-1-2 129,6-1-129,-2-9 129,2-10-129,0-6 129,-2-15-258,2-12 258,-3-16-129,-5-18-129,-4-21 129,-8-18-129,-3-21 129,-8-24-129,-1-13 129,-5-15-258,1-13 129,8-6-129,10-11 0,12-1-129,11-8-129,13 11-516,14-8-387,27 28-1935,-1-1-1548,8 16-129,1 13-258,-1 14 129</inkml:trace>
          <inkml:trace contextRef="#ctx0" brushRef="#br1" timeOffset="47689.2838">13250 15160 9030,'13'-116'4515,"1"74"0,4 15-258,-2 27-1935,-16 0-1032,28 48-516,-19 5-129,2 20-129,-8 6 0,-1 13-258,-2-3 129,0 2-258,-7-4 129,-2-3-258,0-10 129,0-8-258,2-13 0,4-13 0,3-19 129,0-21-129,23 0 129,4-16-129,6-16 129,8-9 0,4-5 129,4 5-129,0 5 129,-3 10 0,-5 10 0,0 16 129,-6 7-129,-1 26 129,0 17-258,0 7-645,21 18-3741,19 3-516,19-10-258,24-6-387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3:56.3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569AF8-0AC9-4FB3-9374-3D7405203795}" emma:medium="tactile" emma:mode="ink">
          <msink:context xmlns:msink="http://schemas.microsoft.com/ink/2010/main" type="inkDrawing" rotatedBoundingBox="7153,13647 7344,18761 7199,18766 7008,13653" semanticType="verticalRange" shapeName="Other">
            <msink:sourceLink direction="with" ref="{CF6587A4-C614-418D-ABB2-AA7469A106EE}"/>
          </msink:context>
        </emma:interpretation>
      </emma:emma>
    </inkml:annotationXML>
    <inkml:trace contextRef="#ctx0" brushRef="#br0">-16 9 8514,'0'-26'4257,"-2"10"-129,2 16-129,0 0-1806,0 0-645,0 0-516,9 19-258,9 4-258,-6 4 0,10 12 0,-5 6 0,5 15-258,-4 15 0,3 17 129,-9 10-129,1 19 129,-6 7-129,0 14 0,-7 11 0,4 23 0,-4 6 0,0 4-129,0 5 0,0 6 0,1 13 0,8 11 0,2 1 0,3-7-258,-1 0 258,1 13-129,-5 7 0,-6 0 0,-3-11-129,0-11-129,-5-8 0,-8-17-258,12-4-645,-14-49-3225,15-28-516,2-34 0,5-29-387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00.0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0B87372-2FE4-446C-9692-E03301D064D1}" emma:medium="tactile" emma:mode="ink">
          <msink:context xmlns:msink="http://schemas.microsoft.com/ink/2010/main" type="writingRegion" rotatedBoundingBox="8758,13219 9739,13219 9739,14473 8758,14473"/>
        </emma:interpretation>
      </emma:emma>
    </inkml:annotationXML>
    <inkml:traceGroup>
      <inkml:annotationXML>
        <emma:emma xmlns:emma="http://www.w3.org/2003/04/emma" version="1.0">
          <emma:interpretation id="{44F19905-25BE-4629-8F0E-766BFACA5573}" emma:medium="tactile" emma:mode="ink">
            <msink:context xmlns:msink="http://schemas.microsoft.com/ink/2010/main" type="paragraph" rotatedBoundingBox="8758,13219 9739,13219 9739,14473 8758,144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8DA458-66E6-4A82-B8EE-C8D342ED122D}" emma:medium="tactile" emma:mode="ink">
              <msink:context xmlns:msink="http://schemas.microsoft.com/ink/2010/main" type="line" rotatedBoundingBox="8758,13219 9739,13219 9739,14473 8758,14473"/>
            </emma:interpretation>
          </emma:emma>
        </inkml:annotationXML>
        <inkml:traceGroup>
          <inkml:annotationXML>
            <emma:emma xmlns:emma="http://www.w3.org/2003/04/emma" version="1.0">
              <emma:interpretation id="{8CF45EEC-0C40-4366-9DA6-E47D232DAE2C}" emma:medium="tactile" emma:mode="ink">
                <msink:context xmlns:msink="http://schemas.microsoft.com/ink/2010/main" type="inkWord" rotatedBoundingBox="8758,13219 9739,13219 9739,14473 8758,14473"/>
              </emma:interpretation>
              <emma:one-of disjunction-type="recognition" id="oneOf0">
                <emma:interpretation id="interp0" emma:lang="en-US" emma:confidence="0">
                  <emma:literal>At</emma:literal>
                </emma:interpretation>
                <emma:interpretation id="interp1" emma:lang="en-US" emma:confidence="0">
                  <emma:literal>A _</emma:literal>
                </emma:interpretation>
                <emma:interpretation id="interp2" emma:lang="en-US" emma:confidence="0">
                  <emma:literal>A -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A ~</emma:literal>
                </emma:interpretation>
              </emma:one-of>
            </emma:emma>
          </inkml:annotationXML>
          <inkml:trace contextRef="#ctx0" brushRef="#br0">121 117 8385,'4'-23'4515,"8"-2"-129,-12 25-258,0 0-387,0 0-2193,-9 25-645,-3-5-258,3 12-129,-3 3-129,1 12 0,-5 4-258,5 8 129,-1 3-129,3-1 0,0-1-258,2-7 258,2-5-258,-1-10 258,3-12-129,-1-9 0,4-17 0,0 0 0,-3-31 129,3-8 0,1-11-129,10-8 0,1-10 129,6-5 0,0-2 0,5 8 0,-3 1 129,1 16 0,-7 6 0,2 12 0,-7 5 0,-9 27-129,13-23 129,-13 23-128,0 0-130,0 0 0,17 0 0,-17 0 0,18 27 0,-5-6 0,1 4 0,2 9 0,0 5 0,0 5 0,-2 4 0,0 6 0,-1 1 0,-3 2 0,1-4 0,0-1 0,-2-4 0,0-6 0,1-4 0,-1-12 0,0-1 0,-9-25 0,16 29-259,-16-29-1031,0 0-1161,0 0-2322,0-11 129,-3-14-129,-8-3-258</inkml:trace>
          <inkml:trace contextRef="#ctx0" brushRef="#br0" timeOffset="187.2003">143 357 11739,'-18'-7'4257,"18"7"-258,0 0-129,25 2-2580,-25-2-516,42 2-645,-8 5-903,0-5-2967,5-6-129,7-1-387,-5-11-129</inkml:trace>
          <inkml:trace contextRef="#ctx0" brushRef="#br0" timeOffset="577.201">-98-383 13545,'0'0'4644,"13"-19"-258,-13 19 129,0 0-3225,23-4-516,2 4-258,2-9 0,19 4 0,9-7-129,21-1 0,12-5-129,11 2 0,1-1-129,1 1-129,-5 3-129,-16 1-387,-3 12-1032,-31 0-2967,-17 0-258,-29 0-129,0 16-387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02.1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9F6B447-9289-48BC-A05B-0993DC5979FA}" emma:medium="tactile" emma:mode="ink">
          <msink:context xmlns:msink="http://schemas.microsoft.com/ink/2010/main" type="writingRegion" rotatedBoundingBox="9230,15092 9948,15092 9948,17749 9230,17749"/>
        </emma:interpretation>
      </emma:emma>
    </inkml:annotationXML>
    <inkml:traceGroup>
      <inkml:annotationXML>
        <emma:emma xmlns:emma="http://www.w3.org/2003/04/emma" version="1.0">
          <emma:interpretation id="{AD6CF52B-5A0E-4A4C-B4F5-9708C336083C}" emma:medium="tactile" emma:mode="ink">
            <msink:context xmlns:msink="http://schemas.microsoft.com/ink/2010/main" type="paragraph" rotatedBoundingBox="9230,15092 9948,15092 9948,17749 9230,177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3C0A3C-725B-4908-92CD-A94ECDCE4F38}" emma:medium="tactile" emma:mode="ink">
              <msink:context xmlns:msink="http://schemas.microsoft.com/ink/2010/main" type="line" rotatedBoundingBox="9230,15092 9948,15092 9948,17749 9230,17749"/>
            </emma:interpretation>
          </emma:emma>
        </inkml:annotationXML>
        <inkml:traceGroup>
          <inkml:annotationXML>
            <emma:emma xmlns:emma="http://www.w3.org/2003/04/emma" version="1.0">
              <emma:interpretation id="{2E43C993-FB67-4C7B-A93A-C5831C88D78A}" emma:medium="tactile" emma:mode="ink">
                <msink:context xmlns:msink="http://schemas.microsoft.com/ink/2010/main" type="inkWord" rotatedBoundingBox="9230,15092 9948,15092 9948,17749 9230,17749"/>
              </emma:interpretation>
              <emma:one-of disjunction-type="recognition" id="oneOf0">
                <emma:interpretation id="interp0" emma:lang="en-US" emma:confidence="1">
                  <emma:literal>'o</emma:literal>
                </emma:interpretation>
                <emma:interpretation id="interp1" emma:lang="en-US" emma:confidence="0">
                  <emma:literal>co</emma:literal>
                </emma:interpretation>
                <emma:interpretation id="interp2" emma:lang="en-US" emma:confidence="0">
                  <emma:literal>so</emma:literal>
                </emma:interpretation>
                <emma:interpretation id="interp3" emma:lang="en-US" emma:confidence="0">
                  <emma:literal>Co</emma:literal>
                </emma:interpretation>
                <emma:interpretation id="interp4" emma:lang="en-US" emma:confidence="0">
                  <emma:literal>ho</emma:literal>
                </emma:interpretation>
              </emma:one-of>
            </emma:emma>
          </inkml:annotationXML>
          <inkml:trace contextRef="#ctx0" brushRef="#br0">0 2 15996,'7'-16'4773,"-7"16"0,0 0-258,-2 19-3225,2 19-645,0 1 0,0 20-515,0 6-130,4 12 0,-1 1 0,3 0 0,-1-1 0,-1-10 0,3 3 0,-7-20-4387,0-8-515,0-11-129,0-5-387</inkml:trace>
          <inkml:trace contextRef="#ctx0" brushRef="#br0" timeOffset="1419.602">418 1855 11610,'-59'15'4257,"31"4"-258,-10 8 0,-3-2-2451,17 16-645,-8-4 0,12 9-387,2 2 0,15 6-258,1 1 129,9 2-258,11 1 258,10 1-258,4 0 0,11-6 129,-4-7 0,9-5 129,-5-14 0,5-6 0,-7-21 129,5-3 0,-9-29-128,2-6-388,-7-19 0,-1-3 0,-12-15 0,-6-3 0,-12-4 0,-4 2 0,-20 7 0,-11 9 0,-12 13 0,-17 3 0,10 26-2839,-25 4-2192,-2 15-258,-6-1-516,-4-1 0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07.8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32A0553-6D1E-4F28-9B74-C2AD6A5FF91C}" emma:medium="tactile" emma:mode="ink">
          <msink:context xmlns:msink="http://schemas.microsoft.com/ink/2010/main" type="inkDrawing" rotatedBoundingBox="14359,14550 17122,14414 17127,14518 14364,14655" semanticType="strikethrough" shapeName="Other"/>
        </emma:interpretation>
      </emma:emma>
    </inkml:annotationXML>
    <inkml:trace contextRef="#ctx0" brushRef="#br0">55 221 10965,'-40'-18'4128,"40"18"-129,-17-11-387,17 11-2064,0 0-645,16-9-387,3 9-129,-1 0-129,10 6 129,1-5 0,12 6-129,3-7 129,17 4 0,10-4 0,21-2 0,15-7-129,16 0 0,7-1 0,7 3-129,0 1 0,3 5 0,-5-3 0,-3 4-129,-6 0 0,1 0 129,-5-2-129,1-5 0,-2 0 0,-5-2 0,-6 2 0,-10-4 0,-12 2-129,-13-3 0,-11 5-387,-19-13-1677,-12 6-2322,-8 0 0,-9-4-258,-7 2-258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12.4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DD5B779-6440-4603-80AB-194FF0E29184}" emma:medium="tactile" emma:mode="ink">
          <msink:context xmlns:msink="http://schemas.microsoft.com/ink/2010/main" type="writingRegion" rotatedBoundingBox="20607,12722 21649,12722 21649,13987 20607,13987">
            <msink:destinationLink direction="with" ref="{5CBEFBE2-8877-4C92-85A7-CBCBC5B2A18B}"/>
          </msink:context>
        </emma:interpretation>
      </emma:emma>
    </inkml:annotationXML>
    <inkml:traceGroup>
      <inkml:annotationXML>
        <emma:emma xmlns:emma="http://www.w3.org/2003/04/emma" version="1.0">
          <emma:interpretation id="{10D161E0-E8ED-4E5B-AA69-3A9D75DCBB1C}" emma:medium="tactile" emma:mode="ink">
            <msink:context xmlns:msink="http://schemas.microsoft.com/ink/2010/main" type="paragraph" rotatedBoundingBox="20607,12722 21649,12722 21649,13987 20607,13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99762B-441A-498F-88FD-835C39766D5C}" emma:medium="tactile" emma:mode="ink">
              <msink:context xmlns:msink="http://schemas.microsoft.com/ink/2010/main" type="line" rotatedBoundingBox="20607,12722 21649,12722 21649,13987 20607,13987"/>
            </emma:interpretation>
          </emma:emma>
        </inkml:annotationXML>
        <inkml:traceGroup>
          <inkml:annotationXML>
            <emma:emma xmlns:emma="http://www.w3.org/2003/04/emma" version="1.0">
              <emma:interpretation id="{3BB693B0-A428-4636-9790-EC32F867D2F0}" emma:medium="tactile" emma:mode="ink">
                <msink:context xmlns:msink="http://schemas.microsoft.com/ink/2010/main" type="inkWord" rotatedBoundingBox="20607,12722 21649,12722 21649,13987 20607,13987"/>
              </emma:interpretation>
              <emma:one-of disjunction-type="recognition" id="oneOf0">
                <emma:interpretation id="interp0" emma:lang="en-US" emma:confidence="0">
                  <emma:literal>5</emma:literal>
                </emma:interpretation>
                <emma:interpretation id="interp1" emma:lang="en-US" emma:confidence="0">
                  <emma:literal>B</emma:literal>
                </emma:interpretation>
                <emma:interpretation id="interp2" emma:lang="en-US" emma:confidence="0">
                  <emma:literal>A</emma:literal>
                </emma:interpretation>
                <emma:interpretation id="interp3" emma:lang="en-US" emma:confidence="0">
                  <emma:literal>At</emma:literal>
                </emma:interpretation>
                <emma:interpretation id="interp4" emma:lang="en-US" emma:confidence="0">
                  <emma:literal>A'</emma:literal>
                </emma:interpretation>
              </emma:one-of>
            </emma:emma>
          </inkml:annotationXML>
          <inkml:trace contextRef="#ctx0" brushRef="#br0">5726 22 13287,'22'-23'4386,"-22"23"-129,8 9-129,-8 15-3225,-3 3-516,-4 12-258,-2 4 129,-2 7-258,2 3-129,-1-1 0,1 3-129,0-11-129,4-1 129,-4-11-129,5-3 129,4-29 0,-11 19 258,11-19 258,-7-16 0,7-9 129,0-12 129,6-6 0,-1-14 0,13-1 129,-2-12-258,10 4 0,-2-1 0,4 8 0,-5 2 0,4 14-129,-9 6 129,1 16-129,-19 21 0,30-9 0,-30 9-129,31 23 129,-15 0-129,3 9 1,4 5-130,2 4 0,-2 2 0,2 2 0,0-1 0,-3 2 0,-1 1 0,0-3 0,-3 2 0,-4-5 0,0-2 0,-5-7 0,0-1-259,-5-12-257,1 1-129,-5-20-516,0 0-1419,0 0-2322,-18-6 129,-1-13-387,-3-4-129</inkml:trace>
          <inkml:trace contextRef="#ctx0" brushRef="#br0" timeOffset="577.201">5584-667 14319,'0'0'4902,"0"0"-258,0 0 129,0 0-3612,11 0-258,24 8-129,10-8-129,26 0-129,11-6-386,19-3-130,9-3 0,11-2 0,-3-1 0,-13 3 0,-11 3 0,-28-2 0,-4 11-4774,-41 0-386,-21 0 129,0 0-516</inkml:trace>
          <inkml:trace contextRef="#ctx0" brushRef="#br0" timeOffset="156.0003">5742 219 12642,'22'-10'4644,"8"8"-516,12 2 258,17 0-3870,-7 2-1290,5-1-3354,0-1 129,3-5-645,-10-11 0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10.2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CBEFBE2-8877-4C92-85A7-CBCBC5B2A18B}" emma:medium="tactile" emma:mode="ink">
          <msink:context xmlns:msink="http://schemas.microsoft.com/ink/2010/main" type="inkDrawing" rotatedBoundingBox="19518,14402 23081,14254 23083,14306 19520,14455" semanticType="underline" shapeName="Other">
            <msink:sourceLink direction="with" ref="{8DD5B779-6440-4603-80AB-194FF0E29184}"/>
          </msink:context>
        </emma:interpretation>
      </emma:emma>
    </inkml:annotationXML>
    <inkml:trace contextRef="#ctx0" brushRef="#br0">-2 181 12255,'0'0'4644,"0"0"-387,0 0 0,0 0-3096,0 0-516,0 0-129,-9 0-258,9 0 0,0 0 0,0 0 0,0 0 0,0 0 129,23 0-129,15 0 0,8 0 129,20 0 0,15-7-129,23-2 0,13-5 129,27 3-129,22-1 0,19 3 129,12-3-128,11 8-259,7-1 0,18 5 0,0 0 0,-5 0 0,-11-2 0,-11-7 0,-8 2 0,-19-9 0,-15 11-904,-46-22-1160,-21 18-2838,-34-7-129,-28 9-258,-35 7-129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11.4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00C036-D5FB-4151-BCA2-094FD74F181C}" emma:medium="tactile" emma:mode="ink">
          <msink:context xmlns:msink="http://schemas.microsoft.com/ink/2010/main" type="writingRegion" rotatedBoundingBox="15023,13468 19316,13468 19316,17249 15023,17249"/>
        </emma:interpretation>
      </emma:emma>
    </inkml:annotationXML>
    <inkml:traceGroup>
      <inkml:annotationXML>
        <emma:emma xmlns:emma="http://www.w3.org/2003/04/emma" version="1.0">
          <emma:interpretation id="{64FAB5CD-EA44-4878-BCBC-ADAE17366B27}" emma:medium="tactile" emma:mode="ink">
            <msink:context xmlns:msink="http://schemas.microsoft.com/ink/2010/main" type="paragraph" rotatedBoundingBox="15023,13468 19316,13468 19316,15798 15023,15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88F691-5225-42A3-B103-63587A42B88B}" emma:medium="tactile" emma:mode="ink">
              <msink:context xmlns:msink="http://schemas.microsoft.com/ink/2010/main" type="inkBullet" rotatedBoundingBox="15023,13468 15596,13468 15596,14250 15023,14250"/>
            </emma:interpretation>
            <emma:one-of disjunction-type="recognition" id="oneOf0">
              <emma:interpretation id="interp0" emma:lang="en-US" emma:confidence="1">
                <emma:literal>A</emma:literal>
              </emma:interpretation>
              <emma:interpretation id="interp1" emma:lang="en-US" emma:confidence="0">
                <emma:literal>a</emma:literal>
              </emma:interpretation>
              <emma:interpretation id="interp2" emma:lang="en-US" emma:confidence="0">
                <emma:literal>AH</emma:literal>
              </emma:interpretation>
              <emma:interpretation id="interp3" emma:lang="en-US" emma:confidence="0">
                <emma:literal>AX</emma:literal>
              </emma:interpretation>
              <emma:interpretation id="interp4" emma:lang="en-US" emma:confidence="0">
                <emma:literal>AT</emma:literal>
              </emma:interpretation>
            </emma:one-of>
          </emma:emma>
        </inkml:annotationXML>
        <inkml:trace contextRef="#ctx0" brushRef="#br0">152 93 11868,'10'12'4515,"-10"8"-387,0 12 0,-9 14-3096,-3-1-387,1 15 0,-8 2-258,3 4-129,-4 0-129,4-2-129,0-3 0,0-10 129,4-6-129,4-10 129,1-12 0,7-23 129,0 0 129,0 0 0,0-19 0,6-13 129,1-16 0,7-7-129,-2-11 0,8-5 0,0-8-258,4 6 0,0-1-129,2 6 129,-3 8 0,1 10 0,-8 9-129,-2 12 129,-4 12 0,-10 17 1,0 0-130,0 0 0,20 0 0,-13 17 0,2 8 0,3 4 0,3 3 0,1 7 0,5 2 0,2 3 0,-3 4 0,1 0 0,0 2 0,-1 4 0,0-3 0,-1 3 0,-3-5 0,-3-1 0,3-5 0,-6-11 0,5 2-130,-15-34-902,19 35-2709,-19-35-1032,0 0-129,0-14-258,-11-7 129</inkml:trace>
        <inkml:trace contextRef="#ctx0" brushRef="#br0" timeOffset="171.6003">107 463 13287,'-20'0'4515,"20"0"-387,27 0 0,12 5-3741,4 4-4128,7-9 0,17 0-516,5-2-516</inkml:trace>
      </inkml:traceGroup>
      <inkml:traceGroup>
        <inkml:annotationXML>
          <emma:emma xmlns:emma="http://www.w3.org/2003/04/emma" version="1.0">
            <emma:interpretation id="{2675A666-206D-4E43-AFD1-4C78CB2CC8CC}" emma:medium="tactile" emma:mode="ink">
              <msink:context xmlns:msink="http://schemas.microsoft.com/ink/2010/main" type="line" rotatedBoundingBox="17128,13548 19316,13548 19316,15798 17128,15798"/>
            </emma:interpretation>
          </emma:emma>
        </inkml:annotationXML>
        <inkml:traceGroup>
          <inkml:annotationXML>
            <emma:emma xmlns:emma="http://www.w3.org/2003/04/emma" version="1.0">
              <emma:interpretation id="{4B872A1D-3595-477D-8AAD-59975EA23493}" emma:medium="tactile" emma:mode="ink">
                <msink:context xmlns:msink="http://schemas.microsoft.com/ink/2010/main" type="inkWord" rotatedBoundingBox="17128,13548 19316,13548 19316,15798 17128,15798"/>
              </emma:interpretation>
              <emma:one-of disjunction-type="recognition" id="oneOf1">
                <emma:interpretation id="interp5" emma:lang="en-US" emma:confidence="0.5">
                  <emma:literal>Do</emma:literal>
                </emma:interpretation>
                <emma:interpretation id="interp6" emma:lang="en-US" emma:confidence="0">
                  <emma:literal>Do.</emma:literal>
                </emma:interpretation>
                <emma:interpretation id="interp7" emma:lang="en-US" emma:confidence="0">
                  <emma:literal>Dot</emma:literal>
                </emma:interpretation>
                <emma:interpretation id="interp8" emma:lang="en-US" emma:confidence="0">
                  <emma:literal>D.</emma:literal>
                </emma:interpretation>
                <emma:interpretation id="interp9" emma:lang="en-US" emma:confidence="0">
                  <emma:literal>Dd.</emma:literal>
                </emma:interpretation>
              </emma:one-of>
            </emma:emma>
          </inkml:annotationXML>
          <inkml:trace contextRef="#ctx0" brushRef="#br0" timeOffset="-2917.2052">2126 317 10191,'-9'-46'4773,"6"30"0,3 16-387,-9-27-645,9 27-2580,0 0-387,0 0-129,0 11-129,5 7-129,2 3 129,6 11-129,-1 9 130,4 12-517,0 10 0,0 17 0,-4 9 0,3 7 0,-1 5 0,4 4 0,-1 0 0,8 0 0,2-4 0,3-5 0,4-5 0,-2 0 0,-2-2 0,-3 0 0,-4-4 0,-7-3 0,-3-6 0,-8-10 0,0-4 0,-5-15 0,0-5 0,-5-26-517,5 11-1805,0-27-2709,-25 0-129,2-12 0,2-10-258</inkml:trace>
          <inkml:trace contextRef="#ctx0" brushRef="#br0" timeOffset="-2152.8038">2227 111 11352,'0'-16'4515,"0"16"0,4-16-258,-4 16-2322,0 0-774,25 2-387,-25-2-258,26 17-129,-6-2 129,12 6-258,0 2 258,13 9-129,-1 0 0,15 9-129,-1 2 0,12 6 0,1 3 0,9 5 1,4 0-259,10 7 0,5-4 0,14-1 0,0-4 0,5-5 0,-3-7 0,-6-4 0,-9-4 0,-13-4 0,-18-5 0,-17 1 0,-17 0 0,-15 3 0,-15 2 0,-7 2 0,-17 1 0,-15 6 0,-14 6 0,-16 4 0,-16 8 0,-14 7 0,-10 3 0,-9 15 0,-7 5 0,-4 3 0,1 2 0,4-3 0,7-6 0,7-8 0,7-9 0,13-19 0,12-10 0,12-12 0,17-7 0,8-13 0,20 0 0,16-7-130,0 0-644,9-14-645,30 7-2967,-8-8-645,11 1 0,5-5-129</inkml:trace>
          <inkml:trace contextRef="#ctx0" brushRef="#br0" timeOffset="-1669.203">3988 881 8514,'0'25'3999,"0"-2"129,9 13-516,5 8-2451,-6-8-387,9 8-129,-2-10-258,2 3 129,-1-12-129,6 2 258,-22-27 0,37 25 129,-21-25 0,9 0 0,-9-9 129,9-5 0,-7-11-129,1-2-258,-4-10 129,-3-4-258,-8-11 0,-4-1-129,-6-4-129,-13 5-129,-10 8-129,-10 8-258,0 15-129,-14 1-645,13 26-2451,-11 8-1290,3 16 129,3 2-387,10 4-129</inkml:trace>
        </inkml:traceGroup>
      </inkml:traceGroup>
    </inkml:traceGroup>
    <inkml:traceGroup>
      <inkml:annotationXML>
        <emma:emma xmlns:emma="http://www.w3.org/2003/04/emma" version="1.0">
          <emma:interpretation id="{BFAE8502-D0EA-4754-A0A2-D75C35CDD836}" emma:medium="tactile" emma:mode="ink">
            <msink:context xmlns:msink="http://schemas.microsoft.com/ink/2010/main" type="paragraph" rotatedBoundingBox="15271,16139 16003,16139 16003,17249 15271,172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FBC323-C0E5-406B-A2D9-71DBFB4A475A}" emma:medium="tactile" emma:mode="ink">
              <msink:context xmlns:msink="http://schemas.microsoft.com/ink/2010/main" type="inkBullet" rotatedBoundingBox="16003,16139 16012,17247 15271,17254 15262,16145"/>
            </emma:interpretation>
            <emma:one-of disjunction-type="recognition" id="oneOf2">
              <emma:interpretation id="interp10" emma:lang="en-US" emma:confidence="0">
                <emma:literal>5</emma:literal>
              </emma:interpretation>
              <emma:interpretation id="interp11" emma:lang="en-US" emma:confidence="0">
                <emma:literal>E</emma:literal>
              </emma:interpretation>
              <emma:interpretation id="interp12" emma:lang="en-US" emma:confidence="0">
                <emma:literal>F</emma:literal>
              </emma:interpretation>
              <emma:interpretation id="interp13" emma:lang="en-US" emma:confidence="0">
                <emma:literal>•</emma:literal>
              </emma:interpretation>
              <emma:interpretation id="interp14" emma:lang="en-US" emma:confidence="0">
                <emma:literal>j</emma:literal>
              </emma:interpretation>
            </emma:one-of>
          </emma:emma>
        </inkml:annotationXML>
        <inkml:trace contextRef="#ctx0" brushRef="#br0" timeOffset="6536.4114">498 3078 12513,'0'0'4515,"4"23"-387,-6 11 129,-17 17-2967,-6-6-774,2 15 129,-8-5-258,6 8-129,-3-10 0,5 2-129,0-7 258,5-5-258,4-7 0,5-8 0,2-5 129,7-23-129,-7 16 129,7-16-129,0-14-129,0-11 129,7-12 0,7-8 129,-2-12-258,8-5 258,0-6 0,4-1 0,-4 1 258,1 10-258,-5 1 1,2 12-259,-7 12 0,1 9 0,-12 24 0,22-16 0,-22 16 0,24 7 0,-9 13 0,3 10 0,3 2 0,0 11 0,2 3 0,-1 4 0,-1 5 0,0 0 0,1 0 0,1-1 0,-5-4 0,5-2 0,-4-6 0,-1-1 0,0-5 0,-4-8 0,-1-5 0,-8-7 0,6 0 0,-11-16 0,0 0-1033,-16 0-2966,16 0-1419,-24-39 516,10 13-387,-9-12-129</inkml:trace>
        <inkml:trace contextRef="#ctx0" brushRef="#br0" timeOffset="7254.0127">424 2740 14190,'0'0'4773,"-23"-2"-258,23 2-129,-20-3-2838,20 3-516,0 0-387,0 0 0,16 8-258,7-2 0,7-4-258,13-2-129,12 0-516,6-20-1935,19 8-2193,9-4-258,12-1-258,0 1-387</inkml:trace>
        <inkml:trace contextRef="#ctx0" brushRef="#br0" timeOffset="6708.0117">440 3434 9933,'-23'0'4644,"23"0"-258,28 3-516,0 6-903,4-9-2451,13 0-1677,3-5-2709,12-1-258,-6-8-387,3 2-129</inkml:trace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19.5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C4C9497-385C-4D29-A5E9-21BF460D07F1}" emma:medium="tactile" emma:mode="ink">
          <msink:context xmlns:msink="http://schemas.microsoft.com/ink/2010/main" type="writingRegion" rotatedBoundingBox="20587,16029 21087,16029 21087,16895 20587,16895">
            <msink:destinationLink direction="with" ref="{EF60E25C-4A52-4F86-AD46-E38DCA98622C}"/>
          </msink:context>
        </emma:interpretation>
      </emma:emma>
    </inkml:annotationXML>
    <inkml:traceGroup>
      <inkml:annotationXML>
        <emma:emma xmlns:emma="http://www.w3.org/2003/04/emma" version="1.0">
          <emma:interpretation id="{5464BDE5-5422-425E-8376-2F94C663745A}" emma:medium="tactile" emma:mode="ink">
            <msink:context xmlns:msink="http://schemas.microsoft.com/ink/2010/main" type="paragraph" rotatedBoundingBox="20587,16029 21087,16029 21087,16895 20587,168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412E3A-4FE1-4CB7-A468-F7C99740FA37}" emma:medium="tactile" emma:mode="ink">
              <msink:context xmlns:msink="http://schemas.microsoft.com/ink/2010/main" type="line" rotatedBoundingBox="20587,16029 21087,16029 21087,16895 20587,16895"/>
            </emma:interpretation>
          </emma:emma>
        </inkml:annotationXML>
        <inkml:traceGroup>
          <inkml:annotationXML>
            <emma:emma xmlns:emma="http://www.w3.org/2003/04/emma" version="1.0">
              <emma:interpretation id="{21DD3B7D-BC21-4B5B-ACA7-9079E0620965}" emma:medium="tactile" emma:mode="ink">
                <msink:context xmlns:msink="http://schemas.microsoft.com/ink/2010/main" type="inkWord" rotatedBoundingBox="20587,16029 21087,16029 21087,16895 20587,16895"/>
              </emma:interpretation>
              <emma:one-of disjunction-type="recognition" id="oneOf0">
                <emma:interpretation id="interp0" emma:lang="en-US" emma:confidence="1">
                  <emma:literal>A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rt</emma:literal>
                </emma:interpretation>
                <emma:interpretation id="interp3" emma:lang="en-US" emma:confidence="0">
                  <emma:literal>it</emma:literal>
                </emma:interpretation>
                <emma:interpretation id="interp4" emma:lang="en-US" emma:confidence="0">
                  <emma:literal>At</emma:literal>
                </emma:interpretation>
              </emma:one-of>
            </emma:emma>
          </inkml:annotationXML>
          <inkml:trace contextRef="#ctx0" brushRef="#br0">135 390 9288,'10'-22'4773,"8"5"-387,-18 17 0,0 23-1677,-11 3-1935,8 19-129,-11-1-258,3 15-129,-5 2-129,0 1 0,0-5-129,0-7 0,3-11 0,-1-9 0,2-11 0,12-19 0,-18 0 0,14-16 129,4-19 0,0-13 0,6-14 129,4-8 0,5-12 0,6-1 129,0-4 0,11-2 0,0 7 0,4 16-129,-9 9 129,1 16-258,-7 11 129,1 16 0,-4 10-129,-10 13 0,-8 12 0,6 8 0,1 1 0,4 9 0,3 2 1,2 4-130,0-1 0,0 8 0,0 1 0,-2 4 0,0 2 0,-3 3 0,-2-2 0,0-3 0,0-3 0,-2-13-388,2-2-128,-6-16-258,8 0-258,-11-23-645,0 0-1161,5-9-2193,-5-12 258,-2-13-516,-6-7 129</inkml:trace>
          <inkml:trace contextRef="#ctx0" brushRef="#br0" timeOffset="171.6003">199 381 8514,'-47'0'4773,"47"0"-129,0 0-258,0 32-1677,0-32-1032,38 16-516,-5-9-774,12-7-1548,8 0-3225,4 0 0,0-4-387,-3 1-387</inkml:trace>
        </inkml:traceGroup>
      </inkml:traceGroup>
    </inkml:traceGroup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17.0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DE779A6-ED19-4AD0-80B6-710D8B793631}" emma:medium="tactile" emma:mode="ink">
          <msink:context xmlns:msink="http://schemas.microsoft.com/ink/2010/main" type="inkDrawing" rotatedBoundingBox="14999,17752 18320,17591 18323,17648 15002,17810" shapeName="Other"/>
        </emma:interpretation>
      </emma:emma>
    </inkml:annotationXML>
    <inkml:trace contextRef="#ctx0" brushRef="#br0">33 187 10965,'-30'-12'3999,"30"12"129,-2-16-516,13 16-2322,-11 0-129,37 0-129,-14 0-129,22 0 0,-2 0-129,24 0 0,4-2-129,25-1-129,6-4-129,22 5 0,13-2-129,14 4-129,6 0 0,7 0-129,1-5 0,11 1 129,7-5 0,8 1-129,-3-8 129,1-4-129,-4 0 129,-6 4-129,-6 4 129,-20-1-258,-27 8 0,-33-6-387,-24 11-387,-46 0-3612,-23 0-516,0 0 258,-35-10-645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14.9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4412E5-36EC-4990-9976-DA88A4697F41}" emma:medium="tactile" emma:mode="ink">
          <msink:context xmlns:msink="http://schemas.microsoft.com/ink/2010/main" type="inkDrawing" rotatedBoundingBox="17581,16574 17762,18843 17699,18848 17518,16579" semanticType="callout" shapeName="Other">
            <msink:sourceLink direction="with" ref="{79F63F76-FB5B-42CB-AFC6-9D1D0A3437F0}"/>
          </msink:context>
        </emma:interpretation>
      </emma:emma>
    </inkml:annotationXML>
    <inkml:trace contextRef="#ctx0" brushRef="#br0">-5 0 9675,'-2'11'4644,"2"8"-516,3 1 129,-1-3-2580,16 26-516,-11-9-258,13 19-258,-10-3-129,6 12-129,-7-1-129,2 10 129,-8 4 0,3 10 0,-6 6 129,0 14-129,0 5 129,1 11-129,-1 0 129,6 11-129,-3-8 0,4 6-128,1-13-259,0-6 0,1-12 0,2-8 0,0-11 0,-1-12 0,3-13 0,-2-13 0,-3-8 0,0-16 0,-1-2 0,-7-16-517,0 0-386,-4-23-387,4 23-1032,-9-36-2580,4 3 0,-2-15-129,0-4 0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7T11:08:51.02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-5 34 14706,'0'-16'4902,"2"-7"-258,-2 23 0,0 0-3483,0 0-516,0 0-516,0 0-645,0 12-2064,0-12-1935,0 31-258,0-15-129,0 0-387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15.73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9F63F76-FB5B-42CB-AFC6-9D1D0A3437F0}" emma:medium="tactile" emma:mode="ink">
          <msink:context xmlns:msink="http://schemas.microsoft.com/ink/2010/main" type="inkDrawing" rotatedBoundingBox="18655,16447 18801,18757 17739,18824 17593,16515" semanticType="verticalRange" shapeName="Other">
            <msink:destinationLink direction="with" ref="{DC4412E5-36EC-4990-9976-DA88A4697F41}"/>
          </msink:context>
        </emma:interpretation>
      </emma:emma>
    </inkml:annotationXML>
    <inkml:trace contextRef="#ctx0" brushRef="#br0">78 70 9288,'-30'-36'4386,"4"11"0,26 25-645,0 0-1548,-24-10-516,24 10-645,0 16-387,4 3-129,1-1 0,10 11-129,-3-4-129,13 12 129,0-3-129,10 7 0,6 0 0,7 5-129,4 2 0,8 2-129,3-2 129,2 0-129,3-2 258,3-2-258,0-3 129,1-2 0,-5-7 129,-3 2-129,-5-7 129,-4 3-129,-9-3 0,-7 1 0,-10 1 0,-10 1 0,-8 2-129,-6 0 0,-5 4 129,-1 3-129,-14 0 129,-2 0-129,-7 0 0,-4 2 0,-6 0 130,-5 0-130,-5 0 0,-4 3 0,-6 4 0,-3 4 0,-1 3 0,-3 6 0,1-1 0,1 8 0,6 1 0,1 0 0,9-5 0,4 0 0,7-8 0,5-5 0,8-6 0,3-8 0,3-5 0,3-9 0,4 4-130,6-27-257,-7 32-129,7-32-258,0 21-645,0-21-1290,0-14-2193,11-6 129,3-6-258,8-10-129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16.1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9463917-FB3B-460F-9967-97B0C6B77B32}" emma:medium="tactile" emma:mode="ink">
          <msink:context xmlns:msink="http://schemas.microsoft.com/ink/2010/main" type="inkDrawing" rotatedBoundingBox="19121,17213 19134,17756 18862,17763 18848,17219" semanticType="enclosure" shapeName="Other"/>
        </emma:interpretation>
      </emma:emma>
    </inkml:annotationXML>
    <inkml:trace contextRef="#ctx0" brushRef="#br0">105 32 12126,'-30'0'4515,"30"0"-387,-30 31 129,8-8-3096,15 18-516,-3 1-258,6 12 0,1-1-129,3 4 0,3-4-129,11-3 0,2-7 129,9-9 0,0-16 0,7-6 129,-3-12 129,4-9-129,-8-19 129,2-3-129,-9-11 129,-2-1-258,-11-10 129,-3-2-387,-2-1 129,-14-1-258,0 8-129,-11 1-387,7 21-903,-16 0-3096,11 15-387,0 6-129,7 6-129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4:16.4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F60E25C-4A52-4F86-AD46-E38DCA98622C}" emma:medium="tactile" emma:mode="ink">
          <msink:context xmlns:msink="http://schemas.microsoft.com/ink/2010/main" type="inkDrawing" rotatedBoundingBox="19331,17351 21498,17151 21503,17211 19337,17411" semanticType="underline" shapeName="Other">
            <msink:sourceLink direction="with" ref="{2C4C9497-385C-4D29-A5E9-21BF460D07F1}"/>
          </msink:context>
        </emma:interpretation>
      </emma:emma>
    </inkml:annotationXML>
    <inkml:trace contextRef="#ctx0" brushRef="#br0">0 200 10707,'95'2'4644,"-40"-2"0,3 0-258,8-4-1806,16 4-1677,2-16-129,22 7-258,6-12-129,24 5 129,6-7-129,16 3-129,-1-1 129,1 5-129,-7 0 0,-7 7-129,-14 2 0,-18 3-129,-21 4-129,-27 0-387,-14 7-258,-32-7-2193,-18 0-2064,0 0 258,-13 16-387,-22-10-129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5:11.70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0485C40-89F4-457C-9A61-87E2CB9C3CFA}" emma:medium="tactile" emma:mode="ink">
          <msink:context xmlns:msink="http://schemas.microsoft.com/ink/2010/main" type="writingRegion" rotatedBoundingBox="1390,256 17325,173 17351,5343 1417,5425"/>
        </emma:interpretation>
      </emma:emma>
    </inkml:annotationXML>
    <inkml:traceGroup>
      <inkml:annotationXML>
        <emma:emma xmlns:emma="http://www.w3.org/2003/04/emma" version="1.0">
          <emma:interpretation id="{D6AF96E6-48EE-43EC-AE38-2C28F2124A1C}" emma:medium="tactile" emma:mode="ink">
            <msink:context xmlns:msink="http://schemas.microsoft.com/ink/2010/main" type="paragraph" rotatedBoundingBox="8215,221 17325,173 17334,2032 8225,20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C32DD90-71FC-464C-9DEC-BF50CFD8DEE2}" emma:medium="tactile" emma:mode="ink">
              <msink:context xmlns:msink="http://schemas.microsoft.com/ink/2010/main" type="line" rotatedBoundingBox="8215,221 17325,173 17334,2032 8225,2079"/>
            </emma:interpretation>
          </emma:emma>
        </inkml:annotationXML>
        <inkml:traceGroup>
          <inkml:annotationXML>
            <emma:emma xmlns:emma="http://www.w3.org/2003/04/emma" version="1.0">
              <emma:interpretation id="{DA483C03-C517-4022-B868-17771FCE7561}" emma:medium="tactile" emma:mode="ink">
                <msink:context xmlns:msink="http://schemas.microsoft.com/ink/2010/main" type="inkWord" rotatedBoundingBox="8215,237 12460,215 12470,2057 8225,2079"/>
              </emma:interpretation>
              <emma:one-of disjunction-type="recognition" id="oneOf0">
                <emma:interpretation id="interp0" emma:lang="en-US" emma:confidence="0">
                  <emma:literal>Butter</emma:literal>
                </emma:interpretation>
                <emma:interpretation id="interp1" emma:lang="en-US" emma:confidence="0">
                  <emma:literal>Buffer</emma:literal>
                </emma:interpretation>
                <emma:interpretation id="interp2" emma:lang="en-US" emma:confidence="0">
                  <emma:literal>Buttes</emma:literal>
                </emma:interpretation>
                <emma:interpretation id="interp3" emma:lang="en-US" emma:confidence="0">
                  <emma:literal>Bluffer</emma:literal>
                </emma:interpretation>
                <emma:interpretation id="interp4" emma:lang="en-US" emma:confidence="0">
                  <emma:literal>Butte</emma:literal>
                </emma:interpretation>
              </emma:one-of>
            </emma:emma>
          </inkml:annotationXML>
          <inkml:trace contextRef="#ctx0" brushRef="#br0">74 148 8514,'13'-37'4773,"-13"37"-258,23-32-129,7 24-1806,-9-15-1290,29 16-258,-7-11-258,16 11-387,1-3 0,6 6-258,-4 4 0,-3 4-129,-7 10 0,-12 5 129,-11 8-258,-15 9 129,-12 8-129,-9 1-258,-15 10 0,-18-7-258,-1 10-258,-16-13 129,5 7 0,-10-20-129,14 1 129,-4-13 129,17-4 387,3-7 129,12-4 258,20-5 258,0 0 129,0 0-129,11 4 129,15 1 258,-2-5-258,11 11 129,-3-6-258,7 11 129,-1-2-258,4 8 0,1 1 0,0 7-129,-2-2 0,-2 4 0,-5 1-129,-2 0 129,-9-1-129,-9 2 129,-7-5 129,-7 4-129,-5-4 129,-15-2-129,-10-4 129,-7-2-258,-10-5 258,-3-5-258,-5-8 0,-5-3 0,-2-3 0,-2-8-129,3-3 0,1-4 0,13 6-645,-6-12-645,28 14-3225,-10 3 129,11 3-387,7 4-129</inkml:trace>
          <inkml:trace contextRef="#ctx0" brushRef="#br0" timeOffset="-686.401">142 287 6837,'7'-22'4902,"-2"5"-129,-5 17-516,0 0-774,0 0-1806,0 0-774,-23 24-129,16 12-258,-11 5-258,4 12 0,-5 6 0,3 10-129,-2 1-129,2 1 129,3-2-129,4-3 129,2-4 0,7-8-258,0-4 258,0-8-258,11-6 258,1-6-258,3-5 129,-5-9-387,10-2-129,-20-14-387,32 13-1419,-32-13-2322,23-13-129,-14-5-129,-2-8-387</inkml:trace>
          <inkml:trace contextRef="#ctx0" brushRef="#br0" timeOffset="873.6015">1067 548 9675,'5'-39'4902,"-5"39"-129,0-20-387,0 20-1419,0 9-2064,0 14-516,0 2-129,6 15-129,-3-1 0,4 10 0,-1 5-129,-3 1 129,1-3 0,-1-3-129,1-4 129,1-6-258,0-3 129,1-10-129,1-6 258,-7-20-258,19 19 129,-19-19 0,27-1 0,-11-15 129,2-8-129,3-2 129,-1-8-129,5-2 258,-6-1-129,3 1 0,-6 3-129,-2 8 129,-3 2 129,-4 7-258,-7 16 129,9-16-129,-9 16 0,0 0 0,21 0 0,-21 0 0,27 17 0,-8-1 0,4 2 0,2 4 129,0 2-129,0 3 129,-2 2 0,-3-1-258,-2 2 0,-10-3-516,5 7-258,-13-8-3870,0-6 129,0-4-258,0-16-387</inkml:trace>
          <inkml:trace contextRef="#ctx0" brushRef="#br0" timeOffset="1606.8028">1798 1062 9030,'36'-30'4515,"-12"23"-258,-2-2-387,10 5-2064,-2-1-2838,16 5-1161,6 0-1677,-2-12-387,12 1-129,-3-14-516</inkml:trace>
          <inkml:trace contextRef="#ctx0" brushRef="#br0" timeOffset="1404.0021">1810 710 11223,'32'-16'4644,"-12"9"-258,0 2 0,4 5-3225,-8-9-387,11 2-258,-6-11 0,8-4-258,-4-11-129,3-8 0,-1-7-129,-6-11-129,-1 0-129,-13-5-129,-2 7 0,-5-3-129,-9 12 129,-14 3-129,4 13 129,-6 7 129,5 8 129,3 8 0,17 9 258,-22 0 0,22 0 129,0 35 0,0-4 0,11 13 129,-2 9 129,5 17 0,-5 3 0,5 14 129,-7 0-258,2 13 129,-7-3-129,1 10 0,-3-4-129,2 4-129,-2-2 129,0 4-258,4-4 129,-1-4-129,3-9 0,1-10 0,0-11-129,-2-15 0,1-12-129,-6-23-516,0 6-1548,0-27-2451,-24 0 0,3-12-387,-4-15 0</inkml:trace>
          <inkml:trace contextRef="#ctx0" brushRef="#br0" timeOffset="2074.8036">2367 909 11094,'55'-32'3999,"-14"18"0,16 7-1290,7 3-3999,-5-1-1935,17 5-774,-8 0-129,5 2-387</inkml:trace>
          <inkml:trace contextRef="#ctx0" brushRef="#br0" timeOffset="1918.8032">2595 103 14835,'0'-37'4902,"0"37"-387,0 0-516,23 0-3096,-19 30-258,3 25-129,-4 13-129,3 25 0,-6 13-129,0 17-129,0 7 129,0 9-129,0-2 129,0-8-258,5-6 0,4-14-129,3-15 0,1-19-129,1-11 0,-7-30-387,4-4-387,-11-30-1032,0-27-2838,-11-12 258,-3-11-516,-11-10 129</inkml:trace>
          <inkml:trace contextRef="#ctx0" brushRef="#br0" timeOffset="2792.4049">3137 783 11094,'11'-5'4515,"12"3"-258,4-2-129,-4-5-3096,23 9-258,-1-9-129,6 4-387,-4-6 0,-7 1-258,-2-3-129,-19-3-258,-19 16-129,0-26-258,-19 24-387,-27-9 0,3 11 0,-16 2 0,8 18 129,-6-4 0,12 12 387,10 4 516,8 0 258,16 11 516,2-9 516,16 10-129,4-14 387,26 11 129,-6-16 0,24 9-387,-5-16 0,17-1-516,-6-9 0,10-3-129,-7-5-258,2-9 258,-8-11-129,-1-6 0,-10-8-258,-6-5 258,-8-9-258,-10-2 0,-7 0-258,-10 2 0,-6 5-258,-11 3 0,-7 9 0,-8 6-129,3 13 0,-8-2-129,10 12 129,-2-3 129,23 5 0,-20 0 129,20 0 258,11 0 0,10 0 258,8 0 0,3 0 129,9 0 129,-4 0 0,7 0 129,-8 0-129,3 0 0,-9 0-129,2 0 0,-7 3-129,0 11 0,-2 4-129,-3 11 129,-2 6-258,-6 11 0,-3 13-387,-9-2-516,9 23-2322,-9-12-1806,0 1 258,0-8-645,14-8 129</inkml:trace>
        </inkml:traceGroup>
        <inkml:traceGroup>
          <inkml:annotationXML>
            <emma:emma xmlns:emma="http://www.w3.org/2003/04/emma" version="1.0">
              <emma:interpretation id="{8A1722F6-ACE3-43DF-B5DA-5C26FA88EFC8}" emma:medium="tactile" emma:mode="ink">
                <msink:context xmlns:msink="http://schemas.microsoft.com/ink/2010/main" type="inkWord" rotatedBoundingBox="13553,193 17325,173 17331,1341 13559,1360"/>
              </emma:interpretation>
              <emma:one-of disjunction-type="recognition" id="oneOf1">
                <emma:interpretation id="interp5" emma:lang="en-US" emma:confidence="1">
                  <emma:literal>Gate</emma:literal>
                </emma:interpretation>
                <emma:interpretation id="interp6" emma:lang="en-US" emma:confidence="1">
                  <emma:literal>Gat e</emma:literal>
                </emma:interpretation>
                <emma:interpretation id="interp7" emma:lang="en-US" emma:confidence="0">
                  <emma:literal>Gait e</emma:literal>
                </emma:interpretation>
                <emma:interpretation id="interp8" emma:lang="en-US" emma:confidence="0">
                  <emma:literal>Gant e</emma:literal>
                </emma:interpretation>
                <emma:interpretation id="interp9" emma:lang="en-US" emma:confidence="0">
                  <emma:literal>Gatt e</emma:literal>
                </emma:interpretation>
              </emma:one-of>
            </emma:emma>
          </inkml:annotationXML>
          <inkml:trace contextRef="#ctx0" brushRef="#br0" timeOffset="3759.6065">6024 43 11223,'-44'-53'4128,"3"35"258,-14 9-387,-16 4-2322,10 21-645,-14 8-387,11 26 0,-7 13-387,14 17 129,4 10-387,12 10 129,9 5-129,13-2 129,10 0-258,9-7 0,7-12 129,18-13-129,8-10 258,12-13-129,6-15 258,10-6-258,-1-16 387,6-8-129,-5-5 129,-1-10 258,-6-13-258,-6-2 0,-13-8-129,-8-4 0,-15-4-129,-10-1 0,-4 1-258,-19-2-129,-8 8-129,-8 0 0,0 10 0,-4 2 0,7 13-129,0-1 0,11 11 0,4-1 0,19 3 129,0 0 0,0 9 129,16-4 258,10 0 0,12 1 258,-1-6 0,13 2 129,-8-2 129,8-2-129,-9-7 129,0 5-129,-11-3-129,-3 4 0,-9 1 0,-2 2 0,-16 0-129,21 18 129,-12-1-258,0 10 129,0 3-129,-2 6-129,4 5-129,-6-2-258,6 7-129,-10-12-903,15 14-1290,-8-14-1806,4-4 0,2-7-258,6-7-387</inkml:trace>
          <inkml:trace contextRef="#ctx0" brushRef="#br0" timeOffset="4243.2072">6823 733 13287,'-11'-59'4386,"1"38"-129,-6 5-129,16 16-3096,-43 0-258,22 9-387,-10 11-129,6 6-258,1 4 0,4 6 0,4 0 0,9-1 0,5 1 0,2-2-129,7-4 129,7-2 0,4-3-129,4-7 129,1-6 0,0-4 0,4-7 258,-1-1-129,1-14 129,3-5 129,-5-10-129,7 2 129,-7-3 0,2 5-129,-4 0-129,2 11 0,-4 7 0,-1 7-129,-4 14 0,0 9-129,0 11 0,-4-2-387,8 9 129,-4-11-516,12 9-387,-12-26-1419,18 1-1935,1-14 0,8-7 129,7-18-387</inkml:trace>
          <inkml:trace contextRef="#ctx0" brushRef="#br0" timeOffset="4664.4082">7533 699 14448,'57'-1'4386,"-27"1"-645,13 3-387,-4-3-5676,9 0-1548,18 0-258,6-9-258,10 0-645</inkml:trace>
          <inkml:trace contextRef="#ctx0" brushRef="#br0" timeOffset="4492.8079">7693 50 11223,'-14'-23'4902,"-2"19"-129,10 13 0,6 38-774,-3-5-3096,3 28-129,0 6-129,1 17-129,-1 6-257,4 4-259,0-1 0,-1-6-130,2-9 1,-3-21-516,5-6 0,-7-29-1290,2-7-2709,-2-24-258,0 0 258,-11-8-516</inkml:trace>
          <inkml:trace contextRef="#ctx0" brushRef="#br0" timeOffset="5054.4086">8454 619 11997,'4'16'4773,"26"-3"-258,-7-10 129,11 4-1935,-7-8-1419,13-1-516,-4-12-258,3-4-258,-9-11 0,-1-3-129,-8-9 0,-10-1-258,-9-1 0,-6-1-129,-14 10 129,-8 2-129,-5 10 0,-4 8 0,1 12 129,-2 4 0,4 20 129,8 11 129,0 8-129,10 14 129,2 4 0,6 9 129,6-1-258,2-4 258,12-7-258,8-6 258,6-11-258,11-10 129,8-10 0,8-8-129,7-6-258,0-5-1161,15 0-2967,-3-3-516,-2-2 129,-7-6-774</inkml:trace>
        </inkml:traceGroup>
      </inkml:traceGroup>
    </inkml:traceGroup>
    <inkml:traceGroup>
      <inkml:annotationXML>
        <emma:emma xmlns:emma="http://www.w3.org/2003/04/emma" version="1.0">
          <emma:interpretation id="{261F8A3C-377D-4EC6-A74F-51C42F660794}" emma:medium="tactile" emma:mode="ink">
            <msink:context xmlns:msink="http://schemas.microsoft.com/ink/2010/main" type="paragraph" rotatedBoundingBox="1411,2271 9016,2331 9001,4221 1396,41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4B8C23-B4AB-4502-A3FE-CDD8B3C92D13}" emma:medium="tactile" emma:mode="ink">
              <msink:context xmlns:msink="http://schemas.microsoft.com/ink/2010/main" type="line" rotatedBoundingBox="1411,2271 9016,2331 9001,4221 1396,4161"/>
            </emma:interpretation>
          </emma:emma>
        </inkml:annotationXML>
        <inkml:traceGroup>
          <inkml:annotationXML>
            <emma:emma xmlns:emma="http://www.w3.org/2003/04/emma" version="1.0">
              <emma:interpretation id="{844403E1-6C68-40EB-9B65-C681E192E00B}" emma:medium="tactile" emma:mode="ink">
                <msink:context xmlns:msink="http://schemas.microsoft.com/ink/2010/main" type="inkWord" rotatedBoundingBox="1411,2271 7303,2317 7288,4207 1396,4161"/>
              </emma:interpretation>
              <emma:one-of disjunction-type="recognition" id="oneOf2">
                <emma:interpretation id="interp10" emma:lang="en-US" emma:confidence="0">
                  <emma:literal>*Symbol</emma:literal>
                </emma:interpretation>
                <emma:interpretation id="interp11" emma:lang="en-US" emma:confidence="0">
                  <emma:literal>*symbol</emma:literal>
                </emma:interpretation>
                <emma:interpretation id="interp12" emma:lang="en-US" emma:confidence="0">
                  <emma:literal>*Symbo1</emma:literal>
                </emma:interpretation>
                <emma:interpretation id="interp13" emma:lang="en-US" emma:confidence="0">
                  <emma:literal>*symbo1</emma:literal>
                </emma:interpretation>
                <emma:interpretation id="interp14" emma:lang="en-US" emma:confidence="0">
                  <emma:literal>*Symbol)</emma:literal>
                </emma:interpretation>
              </emma:one-of>
            </emma:emma>
          </inkml:annotationXML>
          <inkml:trace contextRef="#ctx0" brushRef="#br1" timeOffset="21746.4382">-4888 2645 1161,'48'-51'4128,"-31"26"516,-10-2-258,-5-3-903,4 14-516,-15-20-387,9 36-387,-18-44-516,18 44-645,-29-34-258,10 27-258,-11 2-129,-1 5-129,-4 10 0,-4 8-129,-2 7-129,2 2 0,1 1 0,10 1-129,6-3 129,8-1-129,11-2 0,3-3 0,9-1 0,12-3 129,7 4-129,6-2 129,7 3 0,5 1 0,4 1 0,4 2 0,-1-1 0,0 5-129,-3 1 129,-5 0 0,-8 2 0,-9 0 129,-10-1-129,-13-1 0,-5 0 129,-14-3 0,-14-4-129,-8-3 129,-7-6 0,-3-4 0,-2-6 0,-3-4 0,-1-2 0,6-8 0,1-8 0,4-2-129,8-3 0,4 0-129,10 2 0,3-4-258,10 7-129,1-3-387,5 21-774,9-2-3225,-9 2 258,26 0-387,-10 9 0</inkml:trace>
          <inkml:trace contextRef="#ctx0" brushRef="#br1" timeOffset="22074.0387">-4264 2839 9804,'0'-18'4902,"0"18"-129,0 0-258,9 25-2064,-7-9-1677,15 13-129,-4-1-129,8 8-258,-3-2-129,3-1-129,1 5-258,-6-11-387,9 6-774,-18-15-2322,9-9-774,0-7-258,0-6-129,3-12-516</inkml:trace>
          <inkml:trace contextRef="#ctx0" brushRef="#br1" timeOffset="22354.8389">-3875 2836 10449,'11'-39'4773,"-11"39"0,0 0 0,-9 0-2709,7 32-903,-15 0-387,4 17-129,-8 3-258,-2 16 0,0-1 0,-2 10-129,0-1 0,3 1-129,3-1 129,1 1-258,2-3 129,4-2-129,-3-3-129,1-7 0,3-5-258,-3-12-258,11 1-516,-17-21-2064,13-6-1548,7-19 0,0 0-387,0 0-387</inkml:trace>
          <inkml:trace contextRef="#ctx0" brushRef="#br1" timeOffset="23041.2404">-3594 2848 11868,'-8'22'4902,"8"1"-387,7 5 0,10 13-3483,-6-9-258,7 11-258,-4-8-258,2-1-129,-3-7 0,-3-8 0,-10-19-129,16 15 129,-16-15-129,16-16 0,-7-8 0,2-4 0,1-8 0,1-1 0,-1 0 0,2 1 0,-3 8 0,3 5 0,-14 23 0,31-22 0,-14 22 129,3 11-129,1 8 0,2 6 129,-1 2-129,1 5 129,-2-2-129,-3 1 0,-4-7-129,-3-2 129,0-4-129,-11-18 129,0 0-129,17 7 129,-17-7 0,11-16 0,-6-6 129,3 1-129,-1-4 129,2 2 0,-2 0 0,5 3-129,-1 2 129,-11 18 0,28-21 0,-12 18 0,0 3-129,4 1 129,-2 14 0,-1 2 0,-1 6-129,-1 4 129,-3 3-129,-3 2 0,0 0-258,-6-5 129,3-2-387,-6-25-387,7 32-1032,-7-32-2967,0 0 387,12-21-645,1-13 0</inkml:trace>
          <inkml:trace contextRef="#ctx0" brushRef="#br1" timeOffset="23587.2414">-2708 2451 11610,'9'-67'5031,"-9"67"-516,20-23 387,1 25-3225,-21-2-645,32 37-129,-19-3-258,6 16-129,-6 6-129,4 10-129,-4 7 0,-1 2-129,-5 0-129,1-10 129,-1-6-129,-4-13-129,3-8 129,-5-12-129,3-8 0,-4-18 129,0 0-129,0 0 0,25-19 0,-15-3-129,5-1 129,1-2 0,3 2 0,3 2 0,1 5 129,3 7-129,5 4 129,1 5 0,3 3 0,4 10 129,-1 3-129,-1 7 129,-3 2 0,-4 3 0,-7 2 0,-9 1 0,-8-5 0,-6 4 0,-16-5 129,-14-2-129,-13-3 129,-7-6-258,-7-3 129,-2-4 0,1-3-129,-1-4-129,9 0 0,9-11-129,9 2-129,6-5-129,10 5-258,-2-9-516,18 18-1419,0 0-2322,2-16 129,-2 16-129,19-5-516</inkml:trace>
          <inkml:trace contextRef="#ctx0" brushRef="#br1" timeOffset="23977.2421">-1617 2944 12126,'-13'-5'4773,"-5"5"-129,-1 11 0,8 12-3354,-12-4-516,11 11 0,-6-3-387,9 5 0,2-3-129,7-1 0,0-1 0,11-1-129,3-6 129,4 0 0,3-8 0,2-1-129,0-6 129,2-3-129,-4-4 258,2-9-129,-5-6-128,2-10-130,-8-5 0,-3-4 0,-9-6 0,0-1 0,-9 4 0,-12 1 0,-4 8-517,-11 0-386,10 26-1290,-12-3-2838,5 7 0,-3 6-387,9 8 0</inkml:trace>
          <inkml:trace contextRef="#ctx0" brushRef="#br1" timeOffset="24398.4428">-1164 2122 9804,'6'-17'4902,"3"-5"0,-9 22-129,0 0-1419,35 7-2064,-30 13-258,15 17-258,-2 4 0,5 20-258,-5 10 0,3 14-386,-7 8-130,0 5 0,1 1 0,-8-5 0,0-1 0,-3-13 0,1-9-259,-5-21-515,9 3-1032,-9-21-3096,2-5-129,-2-11-387,0-16 129</inkml:trace>
          <inkml:trace contextRef="#ctx0" brushRef="#br1" timeOffset="53149.2929">-6746 2825 9933,'-56'0'4773,"36"0"-129,20 0-258,0 0-2451,0 0-774,25 7-129,-9-7-387,14 7 0,2-5-258,14 5 0,2-5 0,11 3-129,3-5 0,8 0-129,-1 0 0,6 0 0,-2 0-129,-6 0-258,1 4-516,-20-2-3096,0 5-1032,-9 2 0,-9 0-516</inkml:trace>
          <inkml:trace contextRef="#ctx0" brushRef="#br1" timeOffset="54756.0961">-6564 2562 10836,'11'0'4773,"5"16"-129,5 5 0,-1-1-2967,17 24-645,-7-6-387,9 8-258,-7 0-258,4-5-129,-2-2-258,-6-10-258,6 3-774,-16-20-2193,3-3-1032,-1-6-387,-4-3 129,0-7-387</inkml:trace>
          <inkml:trace contextRef="#ctx0" brushRef="#br1" timeOffset="54475.2952">-6331 2539 8256,'12'-27'4644,"-12"27"0,0 0-258,9-27-1419,0 36-1419,-9-9-516,0 41-387,-2-9-129,1 16-129,-7 4-129,1 10 0,-3 0-129,1 2 0,-4-3-129,-1-6 0,2-5-129,-3-11-129,8-2-258,-9-14-258,15 6-645,-17-22-1935,18-7-1161,0 0-516,-16 0 387,16 0-645</inkml:trace>
          <inkml:trace contextRef="#ctx0" brushRef="#br1" timeOffset="54958.8965">-6068 2526 10191,'0'-16'5031,"0"16"-129,-19 2-258,4 19-2064,5 22-1677,-15 0-387,0 15-129,-7 5-258,-7-1-645,7 14-1548,-7-8-2580,-2-8 129,2-4-516,1-5-129</inkml:trace>
        </inkml:traceGroup>
        <inkml:traceGroup>
          <inkml:annotationXML>
            <emma:emma xmlns:emma="http://www.w3.org/2003/04/emma" version="1.0">
              <emma:interpretation id="{D6D55577-3D79-4D0D-9AC5-49F55F7AAA0D}" emma:medium="tactile" emma:mode="ink">
                <msink:context xmlns:msink="http://schemas.microsoft.com/ink/2010/main" type="inkWord" rotatedBoundingBox="8296,2933 9011,2939 9011,2967 8295,2961"/>
              </emma:interpretation>
              <emma:one-of disjunction-type="recognition" id="oneOf3">
                <emma:interpretation id="interp15" emma:lang="en-US" emma:confidence="1">
                  <emma:literal>_</emma:literal>
                </emma:interpretation>
                <emma:interpretation id="interp16" emma:lang="en-US" emma:confidence="0">
                  <emma:literal>-</emma:literal>
                </emma:interpretation>
                <emma:interpretation id="interp17" emma:lang="en-US" emma:confidence="0">
                  <emma:literal>•</emma:literal>
                </emma:interpretation>
                <emma:interpretation id="interp18" emma:lang="en-US" emma:confidence="0">
                  <emma:literal>~</emma:literal>
                </emma:interpretation>
                <emma:interpretation id="interp19" emma:lang="en-US" emma:confidence="0">
                  <emma:literal>=</emma:literal>
                </emma:interpretation>
              </emma:one-of>
            </emma:emma>
          </inkml:annotationXML>
          <inkml:trace contextRef="#ctx0" brushRef="#br1" timeOffset="24788.4435">69 2727 12513,'48'-2'4902,"-23"2"-258,5 0 129,-12-3-3741,26 3-129,-6 0-129,13 0-258,-4 0 0,8 0-129,-5 0-129,1-2 0,-3-1-129,-3 3 0,-8 0 0,-3 0-129,-6 0 129,-5 1-129,-5 3-129,-18-4-258,25 12-1677,-25-12-2709,0 0-258,-12-5-129,-13-18-516</inkml:trace>
        </inkml:traceGroup>
      </inkml:traceGroup>
    </inkml:traceGroup>
    <inkml:traceGroup>
      <inkml:annotationXML>
        <emma:emma xmlns:emma="http://www.w3.org/2003/04/emma" version="1.0">
          <emma:interpretation id="{581F970B-2027-483B-A366-F9A87E9F778D}" emma:medium="tactile" emma:mode="ink">
            <msink:context xmlns:msink="http://schemas.microsoft.com/ink/2010/main" type="paragraph" rotatedBoundingBox="3022,4417 9829,3661 9973,4959 3166,57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F0C18A-E9DE-46B7-9AA2-0F11D56DC21C}" emma:medium="tactile" emma:mode="ink">
              <msink:context xmlns:msink="http://schemas.microsoft.com/ink/2010/main" type="line" rotatedBoundingBox="3022,4417 9829,3661 9973,4959 3166,5715"/>
            </emma:interpretation>
          </emma:emma>
        </inkml:annotationXML>
        <inkml:traceGroup>
          <inkml:annotationXML>
            <emma:emma xmlns:emma="http://www.w3.org/2003/04/emma" version="1.0">
              <emma:interpretation id="{908B0D82-10DC-4C7A-B7D5-DF832A802E09}" emma:medium="tactile" emma:mode="ink">
                <msink:context xmlns:msink="http://schemas.microsoft.com/ink/2010/main" type="inkWord" rotatedBoundingBox="3022,4417 9829,3661 9973,4959 3166,5715"/>
              </emma:interpretation>
              <emma:one-of disjunction-type="recognition" id="oneOf4">
                <emma:interpretation id="interp20" emma:lang="en-US" emma:confidence="0">
                  <emma:literal>AIDA</emma:literal>
                </emma:interpretation>
                <emma:interpretation id="interp21" emma:lang="en-US" emma:confidence="0">
                  <emma:literal>At DA</emma:literal>
                </emma:interpretation>
                <emma:interpretation id="interp22" emma:lang="en-US" emma:confidence="0">
                  <emma:literal>AID =</emma:literal>
                </emma:interpretation>
                <emma:interpretation id="interp23" emma:lang="en-US" emma:confidence="0">
                  <emma:literal>At PA</emma:literal>
                </emma:interpretation>
                <emma:interpretation id="interp24" emma:lang="en-US" emma:confidence="0">
                  <emma:literal>AD =</emma:literal>
                </emma:interpretation>
              </emma:one-of>
            </emma:emma>
          </inkml:annotationXML>
          <inkml:trace contextRef="#ctx0" brushRef="#br1" timeOffset="37830.0663">-3627 4568 9804,'-32'-3'4386,"32"3"-387,0 0 0,-18-11-2709,27 11-387,-9 0 0,35 0-258,-13-2 129,13 2-258,1 0 0,14 7-129,5-5 0,11 5 0,7-5-129,10 3 0,4-5 0,11 2 0,2-2 0,1 0 0,1 0-129,-1-2 0,-1 1 129,-1-1-129,-6 0 0,-4 2 0,-8 0-129,-6 0 129,-7 0-129,-10 0 0,-10 2 0,-8 0-129,-7 1 0,-10-3-258,1 4-258,-24-4-903,24-4-3225,-24 4 129,0 0-258,0 0-129</inkml:trace>
          <inkml:trace contextRef="#ctx0" brushRef="#br1" timeOffset="39280.869">-1760 3987 12126,'-14'-25'4902,"14"25"-387,-9-16 258,9 16-3225,0 0-516,0 0-516,0 0-129,0 0-129,18 12-129,-18-12 0,27 27 0,-27-27 0,26 27 0,-26-27 0,25 23 0,-25-23 0,20 23-129,-20-23 129,16 19-129,-16-19 129,18 20-129,-18-20 0,19 21 129,-19-21-129,29 23 129,-10-8-129,6 2 129,2 5-129,7 1 129,1 0 0,6 2 0,5 0 0,2 0 0,4 0 0,1-4 0,-1-1 1,0-3-130,-4 1 0,-6-4 0,-4-1 0,-8-1 0,-5-3 0,-6 2 0,-19-11 0,23 16 0,-23-16 0,0 0 0,4 25 0,-4-25 0,-11 28 0,-8-6 0,-8 4 0,-8 4 0,-10 8 0,-8 3 0,-8 5 0,-8 4 0,-1 0 0,-2-4 0,4-2 0,4-5 0,9-5 0,8-7 0,5-6 0,10-7 0,5-1 0,8-4 0,19-9 0,-29 12 0,29-12 0,-18 6-904,18-6-1289,0 0-2580,0 0-258,0 0-258,0 0 0</inkml:trace>
          <inkml:trace contextRef="#ctx0" brushRef="#br1" timeOffset="38516.4675">-1731 4022 9288,'-7'-28'5031,"7"28"-387,-9-20-129,9 20-1935,0 0-1032,-14-19-516,14 19-258,0 0-258,0 8-129,0-8 0,0 34-129,0-11 0,3 9 0,1 4 0,1 5 0,-1 3-129,1 6 129,2 0 0,2 2-128,-2-1-130,4 3 0,-2-5 0,1 3 0,1-4 0,0-2 0,-4-1 0,0-3 0,-2-1 0,1 0 0,-5-3 0,1-3 0,-2-5 0,0-3 0,0-4 0,0-7 0,0-16 0,0 20-130,0-20-386,0 0-387,0 0-774,0 0-2967,0-25-387,0-2 0,0-5-258</inkml:trace>
          <inkml:trace contextRef="#ctx0" brushRef="#br1" timeOffset="41558.473">-774 4549 5676,'-20'-2'4773,"1"2"-258,19 0 129,0 0-1548,-27-5-516,27 5-1032,0 0-258,11 0-387,-11 0-258,21-4-129,-21 4 0,37 0-129,-12 0-129,11 0 129,3 5-129,11 4 0,5-2-129,14 1 0,13-1 0,20-4 1,10 1-130,16-4 0,10 0 0,8 0 0,7 0 0,6-4 0,1 1 0,-6 1 0,-6 0 0,-9 2 0,-13 0 0,-10-2 0,-17 1 0,-15-3 0,-18 4 0,-22-4 0,-8 4 0,-20-9-130,0 11-2708,-16-2-1935,0 0-258,-27-5-129,2 0-387</inkml:trace>
          <inkml:trace contextRef="#ctx0" brushRef="#br1" timeOffset="42478.8746">487 3823 11094,'12'-32'4644,"-4"12"-129,-8 20-129,0 0-2580,-16 11-903,10 10-387,-6-1-129,1 12 0,-3 2-258,1 10 0,1 1 0,1 5 0,2-2-258,-1-2 258,1-5-258,0-4 129,2-7-129,-2-7 129,4-7-129,5-16 0,0 0 0,0 0-129,0 0 129,-9-14 0,9-12 129,5-12 0,4-8 0,5-11 129,0-9 0,8-3 129,-6-2 129,7 3-129,-7 2 129,3 11 0,-4 5 0,1 15 0,-7 4-129,-9 31 0,12-28 0,-12 28-129,0 0 129,18-4-129,-18 4 0,16 15 0,-7 4 0,3 8 0,2 5 0,4 11 1,-4 3-130,4 5 0,-4 5 0,2 1 0,-1 1 0,1 1 0,-2-4 0,0-2 0,0-5 0,-1-3 0,1-4 0,-2-7 0,-1-8 0,-5-6 0,1-2 0,-7-18-130,3 16-386,-3-16-387,0 0-903,-10-6-3225,10 6 387,-25-33-516,10 6-129</inkml:trace>
          <inkml:trace contextRef="#ctx0" brushRef="#br1" timeOffset="42697.2748">531 3965 11739,'0'0'4902,"0"0"-516,0 0 258,0 0-3096,13 0-516,-13 0-387,37 0-1161,-5 0-3741,6 0-129,1-7-387,9-4-516</inkml:trace>
          <inkml:trace contextRef="#ctx0" brushRef="#br1" timeOffset="40341.6708">-4995 4396 10320,'0'0'4644,"7"19"0,-7 4-258,-5 17-2193,-13-5-1161,11 19-258,-11 1-129,9 12-258,-3 1-129,1 5-129,2-6 0,4-3-129,-1-8 0,3-10 129,1-9-129,0-12 0,2-25 129,-3 18 0,3-18-129,-2-16 129,2-14-129,0-13 129,0-12-129,9-13 0,3-7 129,4-5-129,4 0 0,1 6 129,0 4 0,3 15 0,-7 9 129,-1 14 0,-5 9-129,-11 23 129,14-25 0,-14 25 0,0 0-129,0 0 129,13 16 1,-8 7-259,2 4 0,4 10 0,-2 4 0,5 11 0,-2 4 0,3 8 0,-1 1 0,2 0 0,-2-1 0,0-3 0,2-6 0,-5-7 0,1-5 0,-1-11 0,-4-6 0,-3-6 0,1-4 0,-5-16 0,0 0-1162,-18 0-1676,18 0-2064,-33-25-129,13-2-258,-7-5 0</inkml:trace>
          <inkml:trace contextRef="#ctx0" brushRef="#br1" timeOffset="40482.0709">-4990 4839 8514,'-11'-20'4515,"11"20"129,0 0-387,11 0-1032,7 9-2451,3 5-1032,6 8-3612,10-17-129,18 6-387,11-11-516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8:37.3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DDA49E4-68B7-4F29-AE7D-831D2BAA39F3}" emma:medium="tactile" emma:mode="ink">
          <msink:context xmlns:msink="http://schemas.microsoft.com/ink/2010/main" type="inkDrawing" rotatedBoundingBox="7581,10112 12724,8630 13335,10753 8192,12235" shapeName="Other"/>
        </emma:interpretation>
      </emma:emma>
    </inkml:annotationXML>
    <inkml:trace contextRef="#ctx0" brushRef="#br0">410 2566 8385,'-21'5'4128,"-3"1"387,24-6-516,0 0-2193,-35 0 0,35 0-387,-21-34-129,19 14-387,-12-19 0,14 2-129,-13-15-129,10 2-258,-8-12 129,4-4-258,-4-14 0,-3-10 129,-4-12-258,0-13 130,-3-19-259,-2-8 0,0-4 0,0 2 0,1 9 0,3 10 0,1 11 0,4 18 0,1 22 0,6 13 0,0 11 0,2 9 0,3 8 0,2 6 0,0 2 0,0 2 0,0 5 0,3 0 0,-3 18 0,6-26 0,-6 26 0,0 0 0,7-18 0,-7 18 0,0 0 0,0 0 0,0 0-130,0 0 1,0 0 129,0 0-129,0 0 0,0 0 129,23-4-129,-23 4 129,34-1 0,-8-1-129,10 0 129,5 2 0,7 0-129,7 0 129,7 0-129,11 0 129,6 0 0,10 0 0,12 0 0,15 0 0,13-7-129,21-4 129,8-3 0,6 0 0,3-2 129,-3 2-129,-4-1-129,-7 3 129,-11 3 129,-12 2-129,-6 0 0,-4 3 0,-7-1 0,-2-2 129,-5 1-129,-1 1 0,-3 0 0,-10-1 0,-3 1 0,-5 0 0,-4-1 0,2 3 0,-1-3 0,-1 3 0,1-2 0,-1 1 0,-2-1 0,0-1 129,0-1-129,-3 0 0,-4-2 0,-3 0 0,-1-3 0,-1-2 0,-4-1 129,3-1-258,-7 0 258,1-1-129,0 4-129,-1-1 129,3 3 0,-2 2-258,-1 8 0,-10-7-387,6 12-387,-24-4-1419,0 2-2193,-30-2 258,18 16-387,-18-16-258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8:47.5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58D817-7CF9-4FAD-90F8-93AE10F6BFE9}" emma:medium="tactile" emma:mode="ink">
          <msink:context xmlns:msink="http://schemas.microsoft.com/ink/2010/main" type="inkDrawing" rotatedBoundingBox="5212,12427 14328,12889 14280,13833 5164,13371" semanticType="underline" shapeName="Other">
            <msink:sourceLink direction="with" ref="{11883EC6-3F2C-4A93-A81C-2BCC3AE5EC06}"/>
            <msink:destinationLink direction="with" ref="{1B6F325A-DB84-4F0B-AA24-D03EEF77F527}"/>
          </msink:context>
        </emma:interpretation>
      </emma:emma>
    </inkml:annotationXML>
    <inkml:trace contextRef="#ctx0" brushRef="#br0">-5-13 11997,'0'-25'4644,"0"25"-645,0 0 516,0 0-3225,0 0-516,0 9-258,7 12-387,-2 2 258,7 11-258,-3 4 258,6 6-387,-5 2 387,1 8-387,-2 6 0,-2 8 129,0 1 0,-2 2 0,-1-1-129,0-6 129,-1-4-129,1-6 129,1-12-258,4-8 258,0-7-258,1-8 129,3-3 0,5-3 0,1-3 0,3-2 0,6-5 0,6 1 129,5-4-129,9 0 0,11 0 0,12 0 0,14 0 0,11 0 0,11 1 0,10 5 0,10 3 0,10 1 0,16-1 0,14 2 0,13-2 0,12 1 129,12-2-129,26 0 0,15 0 0,9-3 0,8 2 0,7 0 129,10-2-129,4 3 0,5-3 0,5-1 0,4-3 129,2-1-129,9 0 0,0-3 0,-6-4 0,0-2 0,-3 0 0,-9 2 0,-9-2 0,-10 3 0,-17-1 0,-21 0 0,-11 2 0,-14-2 0,-19 3-129,-31-5-258,-21 6 0,-30-6-129,-16 9-774,-45-11-1419,-21 4-1806,-25 7 0,-16-16-258,-27 9-387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8:52.2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A6DCCE-3B9A-475F-96A8-C6AA52A39E68}" emma:medium="tactile" emma:mode="ink">
          <msink:context xmlns:msink="http://schemas.microsoft.com/ink/2010/main" type="inkDrawing" rotatedBoundingBox="5409,13216 14410,13506 14376,14584 5374,14295" shapeName="Other"/>
        </emma:interpretation>
      </emma:emma>
    </inkml:annotationXML>
    <inkml:trace contextRef="#ctx0" brushRef="#br0">5 0 5547,'9'14'4257,"2"15"-258,-11-8 0,1 6-2193,10 17-258,-9-7-387,8 17-258,-6-10 0,5 13-258,-7-3-129,1 4-129,-1-3-129,0 4 0,0-2 0,-1 0-129,-1-4 129,2-1 0,2-4-129,3-4 129,0-6 0,5-4 0,3-6-129,8-3 0,0-6 0,9 1 0,3-6 0,10-1 0,10-1 0,14 1 0,10-6-129,15 2 129,11-4-129,14-5 129,11 0-129,19 0 129,15 0-129,14 0 129,9-5 0,8 1-129,17-3 129,19 2 0,11-2 0,5-2 0,6-6 0,16 3 0,8-2 0,4 1 0,4 3 0,-1-1-129,1 2 0,-2 5 129,-4 1-129,-5 1 0,0 0 0,-5-1 0,-6-3 0,-4 1 0,1-2 0,-4 0 0,-7-4 0,-14 2 0,-11 0 0,-7 2 0,-10 0-129,-28 2 129,-20 3-129,-28-5-258,-15 7-258,-34-4-774,-11 4-2193,-39-1-903,-32 1-258,0 0 129,-45-24-645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8:50.1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B6F325A-DB84-4F0B-AA24-D03EEF77F527}" emma:medium="tactile" emma:mode="ink">
          <msink:context xmlns:msink="http://schemas.microsoft.com/ink/2010/main" type="inkDrawing" rotatedBoundingBox="14248,13471 14257,13480 14246,13490 14237,13481" semanticType="callout" shapeName="Other">
            <msink:sourceLink direction="with" ref="{9058D817-7CF9-4FAD-90F8-93AE10F6BFE9}"/>
          </msink:context>
        </emma:interpretation>
      </emma:emma>
    </inkml:annotationXML>
    <inkml:trace contextRef="#ctx0" brushRef="#br0">0 0 516,'0'0'2064,"0"0"0,0 0-1032,0 0 0,0 0-1032,0 0-1161,9 9-516,-9-9-387,0 0 259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8:53.3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5B7ACC9-EB86-44B6-8742-FDDC89372C03}" emma:medium="tactile" emma:mode="ink">
          <msink:context xmlns:msink="http://schemas.microsoft.com/ink/2010/main" type="inkDrawing" rotatedBoundingBox="5480,14061 13434,14460 13384,15454 5431,15055" shapeName="Other"/>
        </emma:interpretation>
      </emma:emma>
    </inkml:annotationXML>
    <inkml:trace contextRef="#ctx0" brushRef="#br0">-1 55 6708,'8'-36'4257,"2"13"-387,-10 23 0,0 0-2322,0 0-387,14 12-387,-14 8-258,0 7 0,0 6-258,2 10 0,0 5 0,3 9 0,1 2 258,3 10 0,-4-5 0,7 11-129,-6-15 129,6 8-129,-5-13 0,6 0-129,-6-10 0,3-8-258,1-5 0,2-7 0,-3-6 0,4-1 129,1-2-258,1-3 129,2-1 0,3-3 0,2 2 0,4-4 0,8 4 0,8-4 0,10 0 0,11-2 129,11 0-129,14-3 0,9 0 129,14-2-129,9 0 129,21 0-129,15 0 129,13 0-129,12 0 129,14 0 0,22 0 0,21 0-129,10 0 129,9 0 0,12-2 0,13-1 0,5-3 0,2 1-129,2 1 129,-8 1 0,-4 1-129,-7-1 0,-11 1 129,-6-2-129,-5 1 0,-11-3 0,-16-1 0,-10-2-129,-6 0 129,-7-1-258,-16 1 0,-25-2-387,-7 8-258,-27-10-645,0 4-2580,-21 4-129,-18-4-258,-10 2-258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8:55.3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A841D76-AC1C-48EB-B9DF-5C8E6BFD2C37}" emma:medium="tactile" emma:mode="ink">
          <msink:context xmlns:msink="http://schemas.microsoft.com/ink/2010/main" type="inkDrawing" rotatedBoundingBox="15163,9213 15682,14536 14738,14628 14220,9304" semanticType="verticalRange" shapeName="Other">
            <msink:sourceLink direction="with" ref="{EDCC2190-5E28-4BA3-B796-EA481A86B920}"/>
          </msink:context>
        </emma:interpretation>
      </emma:emma>
    </inkml:annotationXML>
    <inkml:trace contextRef="#ctx0" brushRef="#br0">0 113 9159,'39'-57'4257,"-21"32"0,5 9-258,-2 7-1548,-10-7-774,10 16-516,-21 0-258,30 15-258,-15 2-129,8 15-129,0 9-129,7 18 129,2 10-258,4 17 129,-1 10-258,1 11 258,-4 6-129,-5 12 129,-10 1 0,-4 6 0,-6-8-129,-2 3 129,-1-10-129,-2-1 129,-1-13-129,8-11 0,4-12 1,6-12-130,4-15 0,6-12 0,-1-9 0,1-10 0,-2-6 0,-6-7 0,-21-9-259,16 12 130,-16-12-258,-23 18 129,-7 0 0,-10-1-129,3 12 129,-6 5-129,6 8 129,3 6 129,9 11 129,11 10 129,5 11-129,9 13 387,7 3-258,18 11 387,5-1-258,13 7 0,7-1 258,12 3-387,2 1 0,4 8 0,-2 4 1,-6 9-130,-8-1 0,-8 2 0,-10-1 0,-11-2 0,-9-5 0,-10-9 0,-4-7 0,-16-5 0,-13-8 0,-12-1 0,-14-8 0,-16-6 0,-9-10 0,-5-12 0,-2-12 0,-4-19 0,13-6-130,-4-27-1547,28-11-3096,3-26-258,13-23 0,15-28-258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7T11:11:10.29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B392FC4-98A6-457C-B6A3-DB5B611140A0}" emma:medium="tactile" emma:mode="ink">
          <msink:context xmlns:msink="http://schemas.microsoft.com/ink/2010/main" type="writingRegion" rotatedBoundingBox="2254,376 23615,-28 23969,18659 2609,19064"/>
        </emma:interpretation>
      </emma:emma>
    </inkml:annotationXML>
    <inkml:traceGroup>
      <inkml:annotationXML>
        <emma:emma xmlns:emma="http://www.w3.org/2003/04/emma" version="1.0">
          <emma:interpretation id="{F8AF2D48-56E5-411A-AE8D-E4FF21BA42F3}" emma:medium="tactile" emma:mode="ink">
            <msink:context xmlns:msink="http://schemas.microsoft.com/ink/2010/main" type="paragraph" rotatedBoundingBox="2273,321 22478,65 22531,4273 2326,45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6CC83A-BD10-4B49-8B49-D8D866B5EA66}" emma:medium="tactile" emma:mode="ink">
              <msink:context xmlns:msink="http://schemas.microsoft.com/ink/2010/main" type="line" rotatedBoundingBox="6913,99 21301,307 21268,2644 6879,2436"/>
            </emma:interpretation>
          </emma:emma>
        </inkml:annotationXML>
        <inkml:traceGroup>
          <inkml:annotationXML>
            <emma:emma xmlns:emma="http://www.w3.org/2003/04/emma" version="1.0">
              <emma:interpretation id="{83A175C3-FB58-4218-B7AF-BA4E751A53A5}" emma:medium="tactile" emma:mode="ink">
                <msink:context xmlns:msink="http://schemas.microsoft.com/ink/2010/main" type="inkWord" rotatedBoundingBox="6912,154 12441,233 12420,1687 6891,1607"/>
              </emma:interpretation>
              <emma:one-of disjunction-type="recognition" id="oneOf0">
                <emma:interpretation id="interp0" emma:lang="en-US" emma:confidence="1">
                  <emma:literal>Variables</emma:literal>
                </emma:interpretation>
                <emma:interpretation id="interp1" emma:lang="en-US" emma:confidence="0">
                  <emma:literal>Variable</emma:literal>
                </emma:interpretation>
                <emma:interpretation id="interp2" emma:lang="en-US" emma:confidence="0">
                  <emma:literal>variables</emma:literal>
                </emma:interpretation>
                <emma:interpretation id="interp3" emma:lang="en-US" emma:confidence="0">
                  <emma:literal>Variably</emma:literal>
                </emma:interpretation>
                <emma:interpretation id="interp4" emma:lang="en-US" emma:confidence="0">
                  <emma:literal>Variable'</emma:literal>
                </emma:interpretation>
              </emma:one-of>
            </emma:emma>
          </inkml:annotationXML>
          <inkml:trace contextRef="#ctx0" brushRef="#br0">-3 217 8256,'14'-38'4386,"-14"38"258,5-23-387,-5 23-2193,0 0-774,0 0-516,9 27-258,0 5-258,9 12 129,3 10-258,6 10 129,1 3-129,4 10 0,-1-2 0,1 3-129,-2-5 258,-2 0-258,-1-5 129,-2-10-258,-4-6 258,-3-11-129,-4-9 129,1-9 0,-15-23 129,17 14 0,-17-14 0,20-32 0,-9-9 0,6-9 129,3-17-258,7-15 129,-1-16-258,3-5 258,-3-4-258,-1 2 0,-5 7 0,-4 8 0,-4 15 0,-5 16-129,-3 20-129,-4 12-258,0 27-258,0 0-516,0 34-1677,-7 3-1806,0 13-258,-4 5-129,2 4 0</inkml:trace>
          <inkml:trace contextRef="#ctx0" brushRef="#br0" timeOffset="1170.002">1103 882 3096,'0'-19'4128,"14"-13"258,-7 16-645,-7 0-903,-1-13-903,1 11-387,-13-12-129,10 14-516,-19-9 0,22 25-258,-39-27-129,18 24-258,-6 1 0,4 2-129,-4 11 0,6 7 0,0 5-129,3 5 129,4 2-129,3 6-129,4 1 258,3 3-129,4-1 0,0-4-129,9-1 258,4-5-258,-1-3 129,4-8 0,2-4-129,0-7 129,0-7 129,-1 0-129,1-16 129,2-3 0,-1-8 0,-1-3 129,2-6-258,-3 3 129,-1 0 0,-1 9 0,-5-1-129,-10 25 0,15-29-129,-15 29 129,0 0 0,0 0 0,0 0-129,14 14 129,-9 4 0,2 4-129,2 2 258,2 5-258,3-1 258,0-1-258,4 0 258,2-6-258,1-3 129,2-6 129,0-3-129,4-5 129,0-4 0,1-2 0,0-14 129,3-3 0,-5-8-129,-1-3 0,-5-8-129,-2 1 129,-9-2-258,-6 0 258,-3 3-387,-5 2 129,-9 9-258,-6 4 129,0 10 0,-6 0-258,6 11 129,-7 0-129,27 0 0,-33 8 129,33-8 0,-16 19 0,16-19 0,0 16 258,0-16 0,16 11 258,-16-11-129,33 3 129,-15-3 0,5 2 258,-3-2-258,5 0 129,-4 0 0,6 2-129,-2 0 129,5 1 0,0-1 0,4 3-129,0-1 129,3 3 0,-3-2-129,0 3 0,-6 0 0,-3 3 0,-2 0 0,-5 3 0,-18-14 0,23 34-258,-14-13 258,-5 2-387,-1 6 0,-3-4-516,0 16-387,-7-15-2580,2-1-774,-2 0-387,7-25 0,-6 29-258</inkml:trace>
          <inkml:trace contextRef="#ctx0" brushRef="#br0" timeOffset="1404.0021">2265 784 9288,'16'-17'4386,"-16"17"258,16 3-516,-4 19-2580,-12-5-387,11 15-516,-8-3 0,6 10-516,-2 4-387,-7-11-1032,11 9-2064,-11-9-903,0-13-645,0-19 129,0 0-645</inkml:trace>
          <inkml:trace contextRef="#ctx0" brushRef="#br0" timeOffset="1575.6027">2363 542 9288,'12'-108'4515,"-3"72"-258,-9 4-387,-2 11-3096,2 21-774,0 0-903,-7 27-2838,0 1-258,3 16-645,-5 3 0</inkml:trace>
          <inkml:trace contextRef="#ctx0" brushRef="#br0" timeOffset="2106.0037">2827 786 8385,'21'-55'4386,"-21"32"516,0 3-645,0 20-1548,-14-34-1290,14 34-645,-21-21-129,21 21-129,-34-5-258,14 7-129,-3 10 0,0 9-129,2 6 0,1 7 0,2 5 129,8 2-258,2 2 129,7-1-129,1 1 129,10-4-387,8-1 387,2-10-387,3-3 258,2-13 0,1-8 129,3-4 129,-4-14 129,5-9 129,-5-11-129,7 2 258,-5-7-387,1 5 258,-3 2-387,-2 7 129,-3 5-129,-3 6 0,-17 14 0,27-7 0,-27 7-129,23 12 129,-12 8 0,-2 0-258,3 8 0,-5-3-387,9 12-129,-12-17-903,19 12-1548,-5-16-1419,1-9-258,3-7 129,1-14-129</inkml:trace>
          <inkml:trace contextRef="#ctx0" brushRef="#br0" timeOffset="2589.6045">3522 94 11739,'-12'-64'4644,"12"64"-129,0 0 0,-23 0-3354,24 39-516,1 7-129,7 17-129,-5 6 0,3 13-129,-4 3-129,-3 1 0,0-1-258,0-12 0,-1-9-129,-6-14 129,3-9 0,-3-14 0,7-11 0,0-16 0,0 0 0,0 0 129,14-25 0,-3 3 0,7-3-129,-1-1 129,5 1 0,1 0 0,2 4 129,3 4 0,-3 3 0,5 9 0,-1 5 0,-1 3 129,-5 12-129,0 8 129,-5 4 0,-2 5-129,-3 3 129,-6 8-258,-7 0 387,-6-1-516,-10 1 129,-10-4-258,-4 0-129,-15-14-387,8 9-516,-18-30-1419,15 1-2064,-4-5 0,8-14-258,8-11 0</inkml:trace>
          <inkml:trace contextRef="#ctx0" brushRef="#br0" timeOffset="2870.405">3995-125 12255,'25'-12'4902,"-9"14"-387,-1 17 129,6 22-3612,-10 4-258,8 28-129,-8 9-129,3 14-258,-5 3-129,-2 8-129,-3 2-129,-4-6-258,5 0-129,-5-25-516,12 4-516,-12-30-1806,13-2-1161,5-11-387,3-18 0,6-8-129</inkml:trace>
          <inkml:trace contextRef="#ctx0" brushRef="#br0" timeOffset="3385.2059">4362 1004 3612,'30'-32'4644,"-10"21"-129,-3-3 129,7 3-1032,9 11-1161,-9-12-516,20 12-774,-5-9-387,14 3-129,3-12-387,6 2 0,-3-12-129,-1 0 0,-8-8-129,-11-3 0,-16 1-129,-16 1 129,-7 5-129,-24 7 0,-7 11 0,-13 7 0,1 7 0,-5 16 129,4 12-129,1 11 0,6 9 129,6 6-258,6 5 258,9 1-129,9 2 258,7-5-258,9-5 258,13-9-258,6-10 387,8-9-129,5-14 0,5-8 129,0-6-129,4-15 0,-2-13 129,5 0-129,-3-9 129,5-2 129,-3-1-387,1 5 258,-3 3-129,0 7 129,-6 8-258,-1 12 258,-8 6-129,-3 6-129,-8 15 129,-5 10-129,-6 6 129,-6 7-258,-5 7 129,-4 4-516,-11 14-387,-22-4-3483,4 0-516,-8-8-129,0-12-387</inkml:trace>
        </inkml:traceGroup>
        <inkml:traceGroup>
          <inkml:annotationXML>
            <emma:emma xmlns:emma="http://www.w3.org/2003/04/emma" version="1.0">
              <emma:interpretation id="{9D25E0F5-0E05-4472-BDF1-3824F7AFE417}" emma:medium="tactile" emma:mode="ink">
                <msink:context xmlns:msink="http://schemas.microsoft.com/ink/2010/main" type="inkWord" rotatedBoundingBox="13260,350 15417,381 15401,1469 13244,1437"/>
              </emma:interpretation>
              <emma:one-of disjunction-type="recognition" id="oneOf1">
                <emma:interpretation id="interp5" emma:lang="en-US" emma:confidence="1">
                  <emma:literal>and</emma:literal>
                </emma:interpretation>
                <emma:interpretation id="interp6" emma:lang="en-US" emma:confidence="0">
                  <emma:literal>anal</emma:literal>
                </emma:interpretation>
                <emma:interpretation id="interp7" emma:lang="en-US" emma:confidence="0">
                  <emma:literal>amel</emma:literal>
                </emma:interpretation>
                <emma:interpretation id="interp8" emma:lang="en-US" emma:confidence="0">
                  <emma:literal>ard</emma:literal>
                </emma:interpretation>
                <emma:interpretation id="interp9" emma:lang="en-US" emma:confidence="0">
                  <emma:literal>awl</emma:literal>
                </emma:interpretation>
              </emma:one-of>
            </emma:emma>
          </inkml:annotationXML>
          <inkml:trace contextRef="#ctx0" brushRef="#br0" timeOffset="4165.2072">6600 785 8772,'-2'-70'4515,"-5"37"-387,-11 0 0,-9 0-2064,27 33-516,-44-27-645,22 27-516,-6 7-129,5 14-129,-2 10-129,4 4 0,3 6 0,4 2-129,5 3 0,5-3 0,4-2 129,2-4-258,9-5 258,3-7-258,2-7 387,3-9-129,-1-7 0,3-2 258,-1-16 0,3-4 258,-3-8-129,5 1 258,-4-5-387,4 5 258,-4 0-258,4 10 129,-5 1-258,3 12-129,0 4 0,0 2 0,-2 10 0,-1 6-258,1 7-129,-5-7-645,11 14-1677,-11-11-1935,-16-21 0,23 25-387,-23-25-387</inkml:trace>
          <inkml:trace contextRef="#ctx0" brushRef="#br0" timeOffset="5023.2086">6945 742 10449,'48'-16'4386,"-23"12"0,8 4-258,-2 11-2580,-5-6-774,10 11-129,-11-5-258,3 5-129,-12 0 0,-3 4-129,-10-1 0,-3 3-387,0-1 387,-5-1-387,-4-3 387,0-1-258,9-16 129,0 0 129,0 0 129,0 0 258,2-14-258,14-5 129,0-6-129,4 3 129,-1-1-129,4 4-129,-3 3-258,-1 5 258,-1 6-129,2 5 0,-3 0 0,3 7 0,1 5-129,-1 4 0,3 4-129,-3-1-258,5 6 129,-4-7-387,9 5 129,-3-16-129,12 6 0,-5-13-129,12-2-129,-7-16 258,7 2 129,-8-11 258,-3 3 0,-12-3 129,-7 2 129,-12 5 258,-4 3 129,0 17 129,-34-16 0,11 16 0,-4 5 0,6 11 0,-2 3-258,9 8 129,1 5 0,10 4-258,3 1 129,3 4-129,13 0 258,6-4-258,4-6 258,6-5-258,2-13 516,5-8-129,0-8 0,4-19 258,-2-15-129,2-9 0,-6-15-258,-1-10 0,-3-11-387,-6-14 129,-4-5-258,-10-4 0,-6 7 0,-7 2 129,-4 10 129,-8 15 129,-6 12 0,-2 27 0,-3 14 0,4 18 129,1 15 0,7 24-129,4 16 0,7 13 0,0 10 0,14 11-129,8 7-129,4 0-129,10 2-258,-2-13-516,12 10-774,-12-13-2838,7-13 0,5-5 0,0-16-516</inkml:trace>
        </inkml:traceGroup>
        <inkml:traceGroup>
          <inkml:annotationXML>
            <emma:emma xmlns:emma="http://www.w3.org/2003/04/emma" version="1.0">
              <emma:interpretation id="{58782CC4-75F9-41F4-A67D-B5BE79577E58}" emma:medium="tactile" emma:mode="ink">
                <msink:context xmlns:msink="http://schemas.microsoft.com/ink/2010/main" type="inkWord" rotatedBoundingBox="16715,241 21301,307 21268,2644 16681,2577"/>
              </emma:interpretation>
              <emma:one-of disjunction-type="recognition" id="oneOf2">
                <emma:interpretation id="interp10" emma:lang="en-US" emma:confidence="0.5">
                  <emma:literal>Signals</emma:literal>
                </emma:interpretation>
                <emma:interpretation id="interp11" emma:lang="en-US" emma:confidence="0">
                  <emma:literal>sig nabs</emma:literal>
                </emma:interpretation>
                <emma:interpretation id="interp12" emma:lang="en-US" emma:confidence="0">
                  <emma:literal>big nabs</emma:literal>
                </emma:interpretation>
                <emma:interpretation id="interp13" emma:lang="en-US" emma:confidence="0">
                  <emma:literal>Jig nabs</emma:literal>
                </emma:interpretation>
                <emma:interpretation id="interp14" emma:lang="en-US" emma:confidence="0">
                  <emma:literal>Sing nabs</emma:literal>
                </emma:interpretation>
              </emma:one-of>
            </emma:emma>
          </inkml:annotationXML>
          <inkml:trace contextRef="#ctx0" brushRef="#br0" timeOffset="5631.6099">10267 368 9933,'0'-58'4386,"-16"27"-387,0 15-129,0 7-2451,-16-1-645,6 10-258,-8 7-258,0 9-387,0 7 0,1 4 0,2 1 0,6 2-258,8 2 129,4-1 129,13-1 0,2 0 258,17-5 0,12 4 0,4-1 129,12 4 258,2-5-129,5 5 0,-4-5 0,-4 3 0,-9-5 0,-7 7 0,-17-6 0,-10 5-258,-12-6 129,-17 3-129,-13-7 129,-8 1-258,-8-6 129,-2-4-129,-1-6 129,6-6 0,2 0-129,8-11 258,6-3-258,6-4 129,8-2-387,5-3 258,6 7-516,0-5 0,11 21-516,-2-27-1032,2 27-2451,16-5 0,-16 5 0,31 5-387</inkml:trace>
          <inkml:trace contextRef="#ctx0" brushRef="#br0" timeOffset="5865.6103">10723 783 12384,'19'-7'4644,"-19"7"-516,0 0 129,13 14-3612,-6 9-258,-2 2-129,4 5-387,2 6-258,-8-11-1032,13 7-1806,-7-7-1032,-9-25-258,4 21-258,-4-21-258</inkml:trace>
          <inkml:trace contextRef="#ctx0" brushRef="#br0" timeOffset="6692.4117">11475 714 12126,'22'-47'4644,"-22"24"-516,-11 5 0,-18-5-3096,10 18-387,-13 0-258,5 5 0,-7 10-258,4 10-129,0 5 0,5 1 0,2 3 0,5 1 0,7-1-129,6-3 129,5 1-129,5-9 0,11-4 0,4-5 129,5-9-129,2 0 129,1-16 0,0-9-129,1-4 258,-2-4-129,-2 1 0,-6 1 0,-1 6 0,-4 4-129,-14 21 129,23-12 0,-23 12-129,18 25 129,-11 7 0,-2 12 0,-5 9 258,2 15-129,-2 5 129,0 16 0,-9 4 0,2 10-129,-2-2 129,8 4 0,-3-2-129,4-1 129,0-6-129,7-5 129,0-9-129,2-8 129,0-8 0,0-9-129,-6-11 129,-1-6 0,-2-10-129,-9-5 0,-10-13 0,-4-3 129,-9-7-129,-2-2-129,-5-13 129,-2-10-129,-2-9 0,2-9-129,2-7 129,2-10-258,5-3-129,0-8-129,10 8-258,-3-10-129,17 18-645,-12-17-1806,13 13-1419,3 2 0,4 2-129,0 1 0</inkml:trace>
          <inkml:trace contextRef="#ctx0" brushRef="#br0" timeOffset="7191.6126">11939 714 11997,'34'33'4515,"-16"-6"-258,-2 3 0,0 9-3612,-11-1 0,4 5-645,-5-3-129,-4-8-258,0 1 129,-11-17-258,11-16 258,-21 14-258,21-14 387,-13-20 258,13-5 0,0-5 387,9-6-387,7 1 129,0-6 0,7 7 129,-5-5-129,4 10 129,-6-3-129,1 13 0,-4-1 129,3 10-129,-16 10 0,27-4 0,-27 4-129,30 9 0,-14 5-129,3 4 129,-1 7-129,0 0-129,0 5 0,-4-3-387,4 8 0,-6-10-258,13 13-258,-12-19-1419,22 4-1935,1-5-258,6-5-129,13-5 129</inkml:trace>
          <inkml:trace contextRef="#ctx0" brushRef="#br0" timeOffset="7581.6133">12939 877 2967,'-2'-55'4386,"-14"34"-129,-17-4-129,6 2-1419,-3 16-645,-13-6-516,11 13-258,-7 0-516,12 11-129,-5 1-258,13 10 0,1-1-129,11 7 0,3 3-129,4 1-129,5 5 0,6-3-258,5 1 129,-3-6-129,1-6 129,-2-7 0,-12-16 129,32 5 258,-32-5 0,38-26 258,-21-5-129,12 3 129,-4-6-258,3 6 129,-3 1-387,4 7 258,-3 8-387,3 7 258,1 5-387,0 12-258,6 13 129,-6-4-774,11 15-645,-14-13-1419,-1 2-1032,1-4-516,-11-10-129,-16-11 129</inkml:trace>
          <inkml:trace contextRef="#ctx0" brushRef="#br0" timeOffset="7878.0138">13249 125 9417,'14'-116'4644,"-3"78"-387,-1 14 0,8 20-2064,-18 4-774,20 0-387,-13 16-258,9 36-129,-11 8-129,8 22 0,-5 9-129,3 16-258,-2 1 0,2 2-258,-2-5 129,-4-9-258,2-8 0,-5-19-516,10-1 0,-8-26-774,22 10-1419,-4-22-1548,8-10-387,6-13-129,8-7-258</inkml:trace>
          <inkml:trace contextRef="#ctx0" brushRef="#br0" timeOffset="8190.0144">14142 690 5547,'-43'-7'4257,"43"7"-387,-30 0 0,30 0-2193,-7 23-774,7-23-258,7 32-387,9-10-129,9 3 0,7 0 129,9 5-129,-4-3 387,7 5-129,-10-6 516,5 10-258,-19-9 387,-1 8-387,-19-8 258,-7 8-258,-23-8-258,-9 2-129,-13-1-516,-19-10-903,-4 3-3354,-10-3 0,-6-4-516,-5-1 0</inkml:trace>
          <inkml:trace contextRef="#ctx0" brushRef="#br0" timeOffset="16707.6289">10652 534 13674,'10'-23'4644,"-3"3"-387,-7 1-258,0 19-3354,0 0-258,0 0-387,0 0-258,0 0-645,0 0-1548,0 0-1806,6 14-258,-6-14 0,9 19-645</inkml:trace>
        </inkml:traceGroup>
      </inkml:traceGroup>
      <inkml:traceGroup>
        <inkml:annotationXML>
          <emma:emma xmlns:emma="http://www.w3.org/2003/04/emma" version="1.0">
            <emma:interpretation id="{FC77138A-8FC2-4D8D-ABBA-52291FCB5931}" emma:medium="tactile" emma:mode="ink">
              <msink:context xmlns:msink="http://schemas.microsoft.com/ink/2010/main" type="line" rotatedBoundingBox="2302,2623 22507,2368 22531,4273 2326,4529"/>
            </emma:interpretation>
          </emma:emma>
        </inkml:annotationXML>
        <inkml:traceGroup>
          <inkml:annotationXML>
            <emma:emma xmlns:emma="http://www.w3.org/2003/04/emma" version="1.0">
              <emma:interpretation id="{C0372011-F6DF-4A1F-A9D8-7AC908D94CE0}" emma:medium="tactile" emma:mode="ink">
                <msink:context xmlns:msink="http://schemas.microsoft.com/ink/2010/main" type="inkWord" rotatedBoundingBox="2308,3115 6865,3058 6878,4058 2321,4116"/>
              </emma:interpretation>
              <emma:one-of disjunction-type="recognition" id="oneOf3">
                <emma:interpretation id="interp15" emma:lang="en-US" emma:confidence="1">
                  <emma:literal>Variables</emma:literal>
                </emma:interpretation>
                <emma:interpretation id="interp16" emma:lang="en-US" emma:confidence="0">
                  <emma:literal>variables</emma:literal>
                </emma:interpretation>
                <emma:interpretation id="interp17" emma:lang="en-US" emma:confidence="0">
                  <emma:literal>Variable</emma:literal>
                </emma:interpretation>
                <emma:interpretation id="interp18" emma:lang="en-US" emma:confidence="0">
                  <emma:literal>variable</emma:literal>
                </emma:interpretation>
                <emma:interpretation id="interp19" emma:lang="en-US" emma:confidence="0">
                  <emma:literal>•Variables</emma:literal>
                </emma:interpretation>
              </emma:one-of>
            </emma:emma>
          </inkml:annotationXML>
          <inkml:trace contextRef="#ctx0" brushRef="#br0" timeOffset="21777.6381">-4598 3045 7869,'4'-32'4257,"-1"12"516,-3 20-645,0 0-1419,0 0-1548,0 0-387,9 14-129,4 11-129,-4 0 129,8 11-258,-4 3 129,8 11-129,-5 0 0,4 3-129,-3-1 0,1-3-129,-2-2 0,-2-8-129,-1-7 0,-1-5 129,-3-10 0,-9-17 0,0 0 129,18 9 129,-14-18-129,8-14 0,-5-12 129,7-10-129,-1-14 0,6-5-258,3-9 0,1 0 0,0 0-129,-3 6 129,-1 8-258,-6 7 258,-1 12-129,-5 11-129,-1 10 0,-6 19-129,1-17-258,-1 17-129,0 0-387,-1 13-903,4 7-2709,-3 3-129,0 3-129,4 8-387</inkml:trace>
          <inkml:trace contextRef="#ctx0" brushRef="#br0" timeOffset="22776.04">-3618 3392 11094,'11'-45'4902,"-11"22"-516,0 4 387,0 19-3483,-14-34-387,14 34-258,-38-25-129,17 19-258,-6 3 0,1 3-129,-1 5-129,2 11 129,0 6-129,6 4 0,3 10-129,5 1 129,4 4 0,7 2-129,0 3 129,9-5-129,5-2 0,4-9 129,-1-6-129,3-12 0,-2-10 129,1-6 0,-3-15 129,-1-8 0,-1-7 129,-2 0-129,-1-5 129,1 4-129,-3 1 129,-2 7-129,-1 4 0,-1 5-129,-5 18 129,5-19-129,-5 19-129,0 0 129,0 0-129,0 0 129,22 10-129,-22-10 129,25 27 0,-11-7 0,4-1 0,0 3 0,3-3 0,0-1 0,-1-6 0,3-3 129,-4-5-129,5-4 129,-3-2 0,0-10 0,-3-8 129,-2-1-129,-3-6 0,-6-2 0,-7-1-129,0 0 0,-7 3-129,-11 1 0,2 6 0,-6 4-129,6 7 0,-3 0-129,19 9 129,-27-2 0,27 2-129,0 0 129,-12 9 0,12-9 0,0 0 129,16 15 0,0-14 129,3-1 0,4 0 129,4 0 0,-2 0 129,3-1-129,-3-3 129,0 4-129,-2-2 0,1 2 0,-3 0 0,0 9 0,-3 4-129,2 3 129,-1 3-129,-3 6 129,2 5-129,-4 2-129,-1 4 0,-5-6-258,5 9-258,-11-17-516,12 15-1935,-3-17-1548,-11-20-129,16 10-258,-16-10-129</inkml:trace>
          <inkml:trace contextRef="#ctx0" brushRef="#br0" timeOffset="22978.8403">-2858 3276 11223,'0'-20'4644,"-6"4"-258,6 16 0,4 11-3354,-4-11-387,5 38-129,-1-12-258,1 6-387,4 13-387,-7-13-1161,9 2-2838,-1-2 129,-3-11-516,-7-21-387</inkml:trace>
          <inkml:trace contextRef="#ctx0" brushRef="#br0" timeOffset="23119.2406">-2753 3103 8385,'-18'-62'4128,"4"37"-129,14 25-903,0 0-4257,-27 0-2193,27 25-516,-12-7-387,12 19-129</inkml:trace>
          <inkml:trace contextRef="#ctx0" brushRef="#br0" timeOffset="23587.2414">-2323 3360 8256,'-23'-34'4515,"2"20"258,-6-2-516,2-6-2064,6 20-1032,-12-3-129,14 5-387,-7 7-129,8 11-129,2 2-258,5 3 0,0 5-129,6 4 0,1 2 0,2 0 0,2 3-129,5-5-258,5 4 0,-1-11 0,7-2 0,-2-14 258,2-7 0,1-4 258,1-23 258,5 0 258,-9-16 0,9 9 129,-9-11-129,3 13-258,-6 0 0,-1 10-258,-12 20-129,23-19 0,-23 19 0,25 5-129,-11 15-129,1 5 0,2 10-129,-6-6-387,12 19-645,-17-22-1935,4 3-1290,6-10-258,-16-19-258,34 0-129</inkml:trace>
          <inkml:trace contextRef="#ctx0" brushRef="#br0" timeOffset="24039.6421">-2020 2979 11223,'-15'-54'4773,"15"54"-387,0 0 258,0 0-3483,11 17-387,-4 9-258,11 17 129,-6 3-129,8 15 0,-6 3-129,-1 3-258,-4-4 129,-2-6-258,-2-9 129,-1-9-129,-4-9 0,0-12 0,0-18-129,0 0 129,0 0 0,16-20 0,-6 1 0,1-4 0,3 3-129,2-3 129,2 5 0,0 2-129,0 7 129,-1 4-129,-1 5 129,2 0 0,-2 7 129,0 7 0,-3 6-129,1 5 129,-5 5 0,-2 4 0,-7 3 0,0 2-129,-9 2-129,-11-3-129,-1-1-129,-11-16-258,7 8-1032,-18-20-3096,11-9 0,2-11-258,3-18-129</inkml:trace>
          <inkml:trace contextRef="#ctx0" brushRef="#br0" timeOffset="24320.4427">-1410 2744 13287,'25'-18'4902,"-6"36"-258,-10 26-516,-9-8-3354,7 19-129,-7 0 258,9 13-516,-4 1 0,3 3-387,0-5 129,1-5-387,6-1-129,-8-15-516,16 13-903,-18-27-2322,9-4-645,1-6-258,-15-22 129</inkml:trace>
          <inkml:trace contextRef="#ctx0" brushRef="#br0" timeOffset="24804.0435">-1074 3472 5031,'41'-14'4773,"-18"3"-129,13 6-129,4-1-1677,-2-13-645,19 12-774,-11-15-516,13 3-387,-13-8-129,-2 0 0,-10-3-129,-9 1 129,-18-1-258,-7 5 0,-16 4 0,-10 8 0,-10 8-129,-7 5-129,1 11-129,-3 8 0,6 12 129,2 1-129,10 9 0,6-2 0,13 3 129,8 1 0,8-2 0,16-5 129,7-6-129,10-7 258,5-7 0,4-11 0,1-5 129,4-12 0,-3-15 129,5-3 0,-4-11 0,6 4 0,-7-1 0,1 8 0,-7 2-129,-3 8 0,-4 9-129,-3 11 0,-6 8 0,-5 15 0,-9 7-129,-6 9 0,-4 7 0,-6-3-129,-6 7-516,-24-18-1290,2 7-2967,-8-7 0,-1-9-258,10-9-258</inkml:trace>
        </inkml:traceGroup>
        <inkml:traceGroup>
          <inkml:annotationXML>
            <emma:emma xmlns:emma="http://www.w3.org/2003/04/emma" version="1.0">
              <emma:interpretation id="{CAD2AA21-BCD8-4657-81FA-DF0AFF5A76F7}" emma:medium="tactile" emma:mode="ink">
                <msink:context xmlns:msink="http://schemas.microsoft.com/ink/2010/main" type="inkWord" rotatedBoundingBox="7790,3444 9562,3422 9570,3999 7797,4021"/>
              </emma:interpretation>
              <emma:one-of disjunction-type="recognition" id="oneOf4">
                <emma:interpretation id="interp20" emma:lang="en-US" emma:confidence="1">
                  <emma:literal>are</emma:literal>
                </emma:interpretation>
                <emma:interpretation id="interp21" emma:lang="en-US" emma:confidence="0">
                  <emma:literal>ane</emma:literal>
                </emma:interpretation>
                <emma:interpretation id="interp22" emma:lang="en-US" emma:confidence="0">
                  <emma:literal>one</emma:literal>
                </emma:interpretation>
                <emma:interpretation id="interp23" emma:lang="en-US" emma:confidence="0">
                  <emma:literal>me</emma:literal>
                </emma:interpretation>
                <emma:interpretation id="interp24" emma:lang="en-US" emma:confidence="0">
                  <emma:literal>we</emma:literal>
                </emma:interpretation>
              </emma:one-of>
            </emma:emma>
          </inkml:annotationXML>
          <inkml:trace contextRef="#ctx0" brushRef="#br0" timeOffset="25958.4456">1165 3340 8385,'25'-41'4902,"-21"18"-258,-2 3 0,-2 20-2193,-16-39-903,16 39-258,-43-30-645,18 23-129,-7 0-387,0 5 0,-2 2-129,2 9-129,4 7 129,3 4-129,5 4 0,6 1 0,5 6 0,7-1 129,2 2-129,9-4 129,7 3-129,6-6 129,1-4 0,0-5 0,2-7 0,-2-6 129,0-3-129,-2-7 129,-3-11 0,2 2 129,-4-7-129,2 4 0,-1-3 0,-1 3-129,0 3 0,4 3 129,-1 6-129,5 4 0,0 3 0,3 7 129,2 5-129,1 8 129,-2-1 0,1 5-129,-3-1 129,-1-2 0,-3-3-129,-1-4 129,-3-5 129,0-4-129,-1-5 129,3-3-129,-4-15 0,2-3 129,-2-10-129,-2-4 0,-2-8-129,-6 0 0,-4-1-129,-6 1 0,-10 8-387,-11 2 258,-2 9-258,-8 4 258,3 9-258,-6 4 129,10 7-129,-1 0 129,12 0 129,17 0 129,-18 6-129,18-6 258,0 0 0,25 10 129,-2-6 258,11 1 0,-2-1 129,12 5-129,-3-4 0,5 7 0,-5 1 0,2 5-258,-6 1 0,-3 4-258,-2 8-258,-12-7-516,6 19-1419,-13-11-2451,-6-2 129,0-3-516,-4-7 0</inkml:trace>
          <inkml:trace contextRef="#ctx0" brushRef="#br0" timeOffset="26301.6462">1994 3344 7740,'39'-16'4515,"-8"14"387,2-3-516,7-3-774,9 8-2064,-8-7-387,14 6-387,-8-14-129,1 5-129,-9-10-129,-5 0-129,-17-3-129,-9 2 0,-12 0-258,-17 1 129,-15 6-258,-8 3 129,-3 9 0,-4 2-129,3 11 129,5 9 0,8 6 129,10 6-129,12 7 129,10 4-129,4 3 0,21-1 129,15 5-258,8-9-129,19 10-387,-4-22-1806,13 3-1935,12-4-129,-3-13-258,4-1-387</inkml:trace>
        </inkml:traceGroup>
        <inkml:traceGroup>
          <inkml:annotationXML>
            <emma:emma xmlns:emma="http://www.w3.org/2003/04/emma" version="1.0">
              <emma:interpretation id="{D6CC4E8B-C53F-4187-BF10-45A5A2C602A7}" emma:medium="tactile" emma:mode="ink">
                <msink:context xmlns:msink="http://schemas.microsoft.com/ink/2010/main" type="inkWord" rotatedBoundingBox="10163,2524 16594,2442 16619,4343 10188,4424"/>
              </emma:interpretation>
              <emma:one-of disjunction-type="recognition" id="oneOf5">
                <emma:interpretation id="interp25" emma:lang="en-US" emma:confidence="0">
                  <emma:literal>represented</emma:literal>
                </emma:interpretation>
                <emma:interpretation id="interp26" emma:lang="en-US" emma:confidence="0">
                  <emma:literal>Represented</emma:literal>
                </emma:interpretation>
                <emma:interpretation id="interp27" emma:lang="en-US" emma:confidence="0">
                  <emma:literal>repeated</emma:literal>
                </emma:interpretation>
                <emma:interpretation id="interp28" emma:lang="en-US" emma:confidence="0">
                  <emma:literal>repented</emma:literal>
                </emma:interpretation>
                <emma:interpretation id="interp29" emma:lang="en-US" emma:confidence="0">
                  <emma:literal>repealed</emma:literal>
                </emma:interpretation>
              </emma:one-of>
            </emma:emma>
          </inkml:annotationXML>
          <inkml:trace contextRef="#ctx0" brushRef="#br0" timeOffset="28563.6501">5977 3228 13029,'57'-37'5160,"-25"26"-645,4-2 129,6 8-2967,-8-14-1032,9 6-129,-11-3-387,-4 0 0,-12 0-387,-12 0 129,-4 16-129,-29-21-129,1 19-129,-15 0 0,6 4 0,-9 9-129,12 10 0,-2 0 258,18 10 0,8-1 0,10 5 258,7-1-129,14 0 387,6-4-129,3-3 129,6-7-129,-3-10 129,7-6 129,-7-8 258,7-6 0,-8-17 129,7 0 0,-7-12 0,12 9 129,-10-8-258,10 10 0,-4 1-258,2 9 0,-4 6-129,-1 12 0,-3 0 129,-4 16-129,-5 2 129,-7 8-258,-8 1 129,-8 3-129,-2 4-129,-18-7-516,1 12-645,-24-14-3354,7-4-258,-2-6-129,6-5-387</inkml:trace>
          <inkml:trace contextRef="#ctx0" brushRef="#br0" timeOffset="28953.6508">6836 3201 11739,'68'-9'4902,"-24"8"-387,4-3 0,7-10-2322,15 12-1290,-10-10-258,11 1-258,-10-7-258,-4 2 0,-11-7-129,-10 2 129,-15-3-258,-16 5 129,-5 1 0,-21 4-129,-8 7 0,-6 1 0,-2 6-129,-6 9 0,0 11 0,0 3 0,8 9 129,1 2 0,13 3 0,7-1 0,14 1 258,5-3 0,22-2 0,12-3 0,7-6 0,7-4 0,-1-3-129,-1-7-387,-1 7-1677,-5-14-2451,-15-2 0,-5-11-258,-7-10-387</inkml:trace>
          <inkml:trace contextRef="#ctx0" brushRef="#br0" timeOffset="8.31932E7">7580 3022 8514,'1'-18'4128,"-1"18"129,0 0-516,0 0-1290,0 0-1419,0 0-129,0 0-387,13 18 0,-8-2 0,6 9 129,-6-2 0,4 9-129,-5 0 0,3 6-129,-7-3 129,2 2-258,-2-3 0,0-3-129,0-5 0,-2-4 0,2-22 0,-4 21 0,4-21 0,0-9-129,0-16 129,9-7-129,5-7 0,6-4 0,1-5-129,1 2 129,1 3-129,-4 9 0,-3 6 0,-3 8 129,-13 20-129,12-21 129,-12 21 0,0 0 0,9 11 129,-5 5-129,3 5 0,-2 8 129,2 4 129,0 7-129,1 2 0,-1-1-258,2 7-258,-9-7-2967,1 4-1290,1-3 129,-2-6-516,0-4-258</inkml:trace>
          <inkml:trace contextRef="#ctx0" brushRef="#br0" timeOffset="29702.4521">7670 2988 12384,'56'-16'4644,"-23"10"-258,5 6-258,-1 0-3870,8 0-2580,-3 8-1806,-3-8-258,6 5-387,-4-5-258</inkml:trace>
          <inkml:trace contextRef="#ctx0" brushRef="#br0" timeOffset="29530.8518">7781 2135 12255,'1'-17'5031,"-1"17"-258,0 0 129,0 0-2322,9 19-1677,-9 8-258,11 21 0,-4 9-129,9 23-129,-2 9-257,6 14-130,0 6 0,1 3 0,-2-2 0,1-7 0,-2-10 0,-4-18 0,0-10 0,-8-17-130,2-5-644,-11-27-2064,3-16-2193,-25 16 129,7-16-516,-8-12 0</inkml:trace>
          <inkml:trace contextRef="#ctx0" brushRef="#br0" timeOffset="30498.0535">8366 2982 11739,'39'0'4902,"-10"-1"-258,1-1 0,4 2-2580,-10-7-1032,19 3-258,-13-8-387,2 1 0,-7-3-129,-3 0 0,-12-2-129,-10 16-129,0-31 0,-21 21-129,-6 3 129,-8 3-258,-3 4 0,-4 4 0,1 13 0,2 3 129,10 10-129,6 0 129,12 4-129,11 0 258,4 2 129,17-3 0,13-2 0,12-1 129,9-7 0,13-2-129,7-5 129,10-5-129,8-11 129,1 0-129,-2-7 0,-4-11 0,-8-5-258,-16-5 129,-15-6 0,-18 2-129,-21 1 0,-10 5 129,-10 3-258,-17 8 258,-5 10-129,-7 5 0,0 4 0,0 12 0,7 7 0,3 3 0,6 7 129,9-1 0,10 0 0,4-2 0,13-3 129,8-4 0,6-9 129,6-7-129,3-7 129,5-12-129,-4-17 0,1-10 129,-5-16-258,-1-13 0,-3-19-129,-4-14 0,-2-8-129,-7-1 0,-5 3 258,-6 7-258,-5 13 258,0 16 0,-7 16 0,-7 26 0,-2 17 129,-4 12-129,2 21 129,4 22 0,5 14-129,9 17 129,0 15-129,7 11 129,9 3-129,4 1 0,7-3-258,-3-10-129,7-4-258,-10-25-1677,9 0-2451,6-12 129,5-12-387,5-10 0</inkml:trace>
          <inkml:trace contextRef="#ctx0" brushRef="#br0" timeOffset="26832.0471">3271 3522 12771,'100'-22'5160,"-52"10"-516,-7-4 258,-5-11-3225,1 15-774,-16-13-129,4 3-258,-14-6-258,-4-1 0,-7-1-258,-7 0-129,-9 0-258,-11 1 0,1 4-129,-8 0-129,3 13 0,-2-4 0,8 12-129,-2-3 258,11 7-129,-2 0 129,18 0 129,0 0 129,-9 13 387,9-13-129,11 9 387,7-4 0,1-5 258,12 3 0,-5-3 129,12 0-129,-4 0 0,6 0-129,-6 0-129,2 2-129,-6 5 0,-3 4-129,-6 2 0,-5 4-258,-5 10-129,-11-2-516,0 16-774,-13-7-2967,1-4-258,3-3-258,5-6-258</inkml:trace>
          <inkml:trace contextRef="#ctx0" brushRef="#br0" timeOffset="27409.2481">3972 3312 11868,'36'-15'4773,"-18"10"-258,5 2 387,12 3-3225,-11-4-516,15 0-129,-6-8-387,7-1-129,-8-4-129,0-5-129,-11-3-258,-3-3 0,-13 1-129,-5 4 0,-9 4-129,-12 4 0,-4 12-129,-7 3 129,2 5 129,-4 13-258,7 10 258,4 1-129,9 8 129,3-1-129,11 1 258,2-1-129,14-4 129,9-4 129,3-8 0,8-4 0,3-11 0,6-5 129,1-2-129,0-15-129,2-8 0,0-7 0,-3-4 0,-5-1 0,-6 3-129,-7 4 129,-6 3 0,-5 7 0,-16 20 0,0 0 129,0 0 0,9 27 129,-9 5 0,2 14 0,0 8 0,3 17 0,0 7 0,8 9 0,-1 4-129,1 2-129,1-3-258,-5-9 129,3-10-258,-8-20-129,3-10-387,-7-41-774,0 0-2580,0 0-387,-21-39-129,1-7-387</inkml:trace>
          <inkml:trace contextRef="#ctx0" brushRef="#br0" timeOffset="27612.0485">4586 3235 10449,'66'-110'4644,"-20"76"-129,7 16-129,11 18-2580,-17 0-645,10 9-258,-18 4 0,-2 11-387,-19 0 0,-9 4-258,-11-3 0,-23 0-387,-9 3-645,-26-8-3483,-1-6-516,-1-1 0,0-6-516</inkml:trace>
          <inkml:trace contextRef="#ctx0" brushRef="#br0" timeOffset="28064.4493">5189 3335 14706,'53'0'5031,"-26"0"-387,-4-2 129,4-2-3741,-9-10-387,8 0-129,-4-9-258,-1-2-129,-1-5-129,-6-2-129,-4 1-258,-6-4-129,-2 6-129,-6 1 0,-3 10-387,-16-2 0,23 20-129,-46-12-387,30 14-387,-13-2 129,29 0 258,-26 19 387,26-19 516,-4 22 516,4-22 645,13 14 645,-13-14 258,37 2 258,-21-4 258,16 2-129,-13-4-516,17 4-387,-9 0 0,8 0-258,-6 6-258,-1 6 0,-5 2-129,-3 4-516,-2 11-387,-18-6-2451,0 7-1677,-2 0 129,-2-3-387,4-2-258</inkml:trace>
        </inkml:traceGroup>
        <inkml:traceGroup>
          <inkml:annotationXML>
            <emma:emma xmlns:emma="http://www.w3.org/2003/04/emma" version="1.0">
              <emma:interpretation id="{8ABE6C72-1EFC-49E5-A9C7-C75BAAF99C42}" emma:medium="tactile" emma:mode="ink">
                <msink:context xmlns:msink="http://schemas.microsoft.com/ink/2010/main" type="inkWord" rotatedBoundingBox="17344,3114 18286,3102 18296,3828 17354,3839"/>
              </emma:interpretation>
              <emma:one-of disjunction-type="recognition" id="oneOf6">
                <emma:interpretation id="interp30" emma:lang="en-US" emma:confidence="1">
                  <emma:literal>in</emma:literal>
                </emma:interpretation>
                <emma:interpretation id="interp31" emma:lang="en-US" emma:confidence="0">
                  <emma:literal>'in</emma:literal>
                </emma:interpretation>
                <emma:interpretation id="interp32" emma:lang="en-US" emma:confidence="0">
                  <emma:literal>irr</emma:literal>
                </emma:interpretation>
                <emma:interpretation id="interp33" emma:lang="en-US" emma:confidence="0">
                  <emma:literal>'In</emma:literal>
                </emma:interpretation>
                <emma:interpretation id="interp34" emma:lang="en-US" emma:confidence="0">
                  <emma:literal>In</emma:literal>
                </emma:interpretation>
              </emma:one-of>
            </emma:emma>
          </inkml:annotationXML>
          <inkml:trace contextRef="#ctx0" brushRef="#br0" timeOffset="43648.8766">10438 3004 8256,'23'-14'4644,"-23"14"129,0 0-516,0 0-903,6 14-2580,3 7-258,-9-3 0,10 12-129,-1 0-387,-4 1-387,8 8-516,-13-7-3096,-4-9-258,-3 0-387,-11-12-129</inkml:trace>
          <inkml:trace contextRef="#ctx0" brushRef="#br0" timeOffset="43851.6769">10449 2817 10836,'23'-36'4128,"-23"36"-129,16-16-645,-16 16-3483,0 0-2193,5 9-1548,8 14-387,-8-7-129,13 15-516</inkml:trace>
          <inkml:trace contextRef="#ctx0" brushRef="#br0" timeOffset="44257.2773">10876 3020 9546,'0'0'4773,"0"0"-387,0 0-258,9 19-2193,1 8-1161,-4-2 0,6 12-258,-5-3-129,0 2-258,0-1-129,-3-8-258,0-2 258,-4-25-258,0 25 129,0-25-129,0 0 129,1-21 129,5-6 129,6-3 0,1-8 0,4 4 129,1 1 0,4 4 0,-5 4-129,5 9 129,-5 5-129,3 11 129,1 4 0,2 16-129,-1 3 129,3 11-129,0 8 0,-2-1-774,11 20-2193,-10-8-1806,-2 0 129,4 1-645,8-6-516</inkml:trace>
        </inkml:traceGroup>
      </inkml:traceGroup>
    </inkml:traceGroup>
    <inkml:traceGroup>
      <inkml:annotationXML>
        <emma:emma xmlns:emma="http://www.w3.org/2003/04/emma" version="1.0">
          <emma:interpretation id="{B83B2FF7-F637-4FF7-B121-B55C22F05840}" emma:medium="tactile" emma:mode="ink">
            <msink:context xmlns:msink="http://schemas.microsoft.com/ink/2010/main" type="paragraph" rotatedBoundingBox="2526,4411 13530,4876 13479,6090 2475,56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894CA9-238B-4ABB-A739-4A9137D39A24}" emma:medium="tactile" emma:mode="ink">
              <msink:context xmlns:msink="http://schemas.microsoft.com/ink/2010/main" type="line" rotatedBoundingBox="2526,4411 13530,4876 13479,6090 2475,5625"/>
            </emma:interpretation>
          </emma:emma>
        </inkml:annotationXML>
        <inkml:traceGroup>
          <inkml:annotationXML>
            <emma:emma xmlns:emma="http://www.w3.org/2003/04/emma" version="1.0">
              <emma:interpretation id="{59F05E2E-AEB1-4D66-AABD-DB35B7A8B456}" emma:medium="tactile" emma:mode="ink">
                <msink:context xmlns:msink="http://schemas.microsoft.com/ink/2010/main" type="inkWord" rotatedBoundingBox="2524,4479 6196,4635 6154,5627 2482,5471"/>
              </emma:interpretation>
              <emma:one-of disjunction-type="recognition" id="oneOf7">
                <emma:interpretation id="interp35" emma:lang="en-US" emma:confidence="1">
                  <emma:literal>letters</emma:literal>
                </emma:interpretation>
                <emma:interpretation id="interp36" emma:lang="en-US" emma:confidence="0">
                  <emma:literal>Pelters</emma:literal>
                </emma:interpretation>
                <emma:interpretation id="interp37" emma:lang="en-US" emma:confidence="0">
                  <emma:literal>welters</emma:literal>
                </emma:interpretation>
                <emma:interpretation id="interp38" emma:lang="en-US" emma:confidence="0">
                  <emma:literal>bettors</emma:literal>
                </emma:interpretation>
                <emma:interpretation id="interp39" emma:lang="en-US" emma:confidence="0">
                  <emma:literal>Letters</emma:literal>
                </emma:interpretation>
              </emma:one-of>
            </emma:emma>
          </inkml:annotationXML>
          <inkml:trace contextRef="#ctx0" brushRef="#br0" timeOffset="59545.3046">-4391 4251 9288,'8'-34'4257,"5"18"258,-13 16-387,18 16-2193,-18 0-774,16 16-516,-7 2 129,10 16-129,-8 3-129,7 10-258,-6 8 0,2 0 0,-5-1-258,4-3 258,-8-3-258,0-5 0,-1-6-258,-4-14-258,5 1-258,-7-23-903,4 8-1806,2-7-1032,-4-18-258,0 0-129,18 5-258</inkml:trace>
          <inkml:trace contextRef="#ctx0" brushRef="#br0" timeOffset="59997.7053">-3724 4895 8385,'30'-5'4386,"-30"5"258,21-12-516,-5 12-2322,-16 0-258,25-16-387,-25 16-387,34-25-387,-15 9 129,8-2-129,-6-5-129,4 1 0,-7-4 0,0 1-129,-11-2 0,-5 2 0,-2 2-129,-18 7-129,-5 4 129,-7 6-129,-2 6 0,-7 4 0,3 15 0,0 8 0,6 9 0,5 3 0,6 9 0,6 0 0,8 2 0,5-4 129,5-5-129,11-4 129,9-6 0,7-8-129,7-6 0,4-8-129,9-2-258,-4-7-645,23-1-1677,-2-10-1548,-5-10-129,5-4-258,-10-16-258</inkml:trace>
          <inkml:trace contextRef="#ctx0" brushRef="#br0" timeOffset="61573.3081">-3113 4701 6708,'47'-16'4386,"-8"16"-258,-4 0-129,17 0-1935,12 6-1290,-5-6 258,17 0-516,1-7 0,6 0-258,-1-11 258,-4 4-258,-8-10 258,-15 10-129,-16-2-129,-18 5 0,-21 11-129,0 0 129,-33-8-129,1 8 0,-8 14-129,3 5-129,3 10 0,6 5 0,8 10 0,4 1 129,11 6-258,5-3 258,5 0-129,13-5 129,7-9 129,9-6 129,3-13 0,11-7 129,2-9 0,9-10 129,-2-16-129,5-1 129,-4-11-258,-1-4 129,-7-9-129,-5 3-258,-13-1 129,-13 2-258,-6 7 0,-13 3-258,-6 12 0,-17 3-129,0 14-129,-11-2-129,11 11 0,-7 0-129,14 0 258,-2 0 129,18 0 387,0 0 258,9 0 258,18 0 0,-2 0 258,12 0 129,-9-9 0,13 9 0,-12-7-258,5 7-129,-9-2 0,-1 2-129,-4 2-129,0 10 0,-6 4 0,0 6-129,-3 8 0,-1 6 0,1 8-129,-4 2 0,4 6-387,-4-6 129,9 6-258,-2-15-129,18 6-258,-2-25-387,26 5-387,-8-23-129,25 0 129,-15-22 129,19 3 645,-20-18 645,-4-6 516,-14 5 774,-19-10 774,-4 16 129,-22-12 0,3 24 387,-27-10-903,14 21-387,-15 0-258,12 9-387,-4 0-129,5 9-129,18-9-129,-16 32 0,16-9 129,9 2-129,14 6 129,9 2 0,9 3 0,7 3 129,2 0 0,1 0 129,-5-5-129,-5 2 129,-10-10 129,-6 5 0,-17-8-129,-8 2 129,-12-4-129,-18 0-129,-15 1-258,-13-6-258,-1 9-1032,-18-9-3225,4-9-129,6-4-258,8-3-258</inkml:trace>
          <inkml:trace contextRef="#ctx0" brushRef="#br0" timeOffset="60247.3058">-2814 4265 8901,'-19'-19'4386,"-4"1"258,23 18-387,-22 11-1290,6 3-1935,9 18-516,-5 4 0,3 15-258,0 10-258,0 5-129,7 10-258,-1-10-258,4 9-387,-1-22-1032,13 2-1677,-2-8-774,-4-19-129,5-3-129</inkml:trace>
          <inkml:trace contextRef="#ctx0" brushRef="#br0" timeOffset="60528.1063">-2663 4326 6966,'8'-75'4902,"-8"49"-258,0 26-258,-9-20-903,9 20-2193,-16-2-258,16 2-258,-18 25-129,7 5-258,6 15 0,-2 6 0,1 14-129,1 4 0,3 7-258,2 3 129,0-6-387,2 1-129,0-17-387,10 7-645,-12-16-3354,0-14 258,-1-7-516,1-27 0</inkml:trace>
        </inkml:traceGroup>
        <inkml:traceGroup>
          <inkml:annotationXML>
            <emma:emma xmlns:emma="http://www.w3.org/2003/04/emma" version="1.0">
              <emma:interpretation id="{398096F0-4477-493F-A2ED-CF3B7CDA60CD}" emma:medium="tactile" emma:mode="ink">
                <msink:context xmlns:msink="http://schemas.microsoft.com/ink/2010/main" type="inkWord" rotatedBoundingBox="7324,4613 13530,4876 13479,6090 7273,5827"/>
              </emma:interpretation>
              <emma:one-of disjunction-type="recognition" id="oneOf8">
                <emma:interpretation id="interp40" emma:lang="en-US" emma:confidence="0">
                  <emma:literal>-A,B.c</emma:literal>
                </emma:interpretation>
                <emma:interpretation id="interp41" emma:lang="en-US" emma:confidence="0">
                  <emma:literal>-A, B.C</emma:literal>
                </emma:interpretation>
                <emma:interpretation id="interp42" emma:lang="en-US" emma:confidence="0">
                  <emma:literal>-A, B.c</emma:literal>
                </emma:interpretation>
                <emma:interpretation id="interp43" emma:lang="en-US" emma:confidence="0">
                  <emma:literal>-A,B.C</emma:literal>
                </emma:interpretation>
                <emma:interpretation id="interp44" emma:lang="en-US" emma:confidence="0">
                  <emma:literal>-A, Be</emma:literal>
                </emma:interpretation>
              </emma:one-of>
            </emma:emma>
          </inkml:annotationXML>
          <inkml:trace contextRef="#ctx0" brushRef="#br1" timeOffset="66112.9157">2496 4661 9933,'0'0'4386,"0"0"-387,0 24-129,-21 5-2709,12 19-645,-9 2-129,5 14 129,-6-4-387,3 6 0,0-5-129,2-6 0,1-7 0,3-9 129,-1-9-258,4-7 258,-2-7-129,9-16 0,0 0 0,0 0 129,0 0-129,-11-28 129,11-9 0,9-11 0,4-11 129,8-11 0,2-8 0,7-2 129,-1-4 0,4 10 0,-2-1 129,-1 18 0,-10 0 0,1 21 0,-12 4 0,5 15 0,-14 17-129,7-22 0,-7 22 0,0 0-129,0 0 0,0 0-129,0 0 0,7 23 1,0-1-130,0 10 0,4 5 0,3 11 0,4 6 0,0 6 0,1 4 0,3 0 0,1 2 0,0-4 0,0 1 0,-1-6 0,-3-6 0,1-5 0,-3-5 0,-2-5 0,-3-4 0,-5-9 0,2 0-904,-9-23-1289,-9 9-2580,-7-9-387,-3-2 129,-8-10-516</inkml:trace>
          <inkml:trace contextRef="#ctx0" brushRef="#br1" timeOffset="66284.516">2443 5057 7482,'48'0'3870,"-16"0"0,23 20-258,-2-4-3225,0-5-2322,22 15-1161,-16-17-645,17 13-387,-13-19 129</inkml:trace>
          <inkml:trace contextRef="#ctx0" brushRef="#br1" timeOffset="66471.7163">3553 5194 11997,'0'22'4902,"-4"-4"-516,-5-1 258,0 1-2709,0 16-1419,-8 2-129,4 4-129,-3 5-516,-5-8-645,14 4-3225,-8 0-387,-6-7-387,5-4-258</inkml:trace>
          <inkml:trace contextRef="#ctx0" brushRef="#br1" timeOffset="67173.7176">4262 4847 15093,'-7'-42'4902,"7"42"-129,0 0-258,-2 23-3612,-8 9-387,6 16-129,-3 2-129,0 10-129,0 4-258,0-9 0,3-3-129,1-13 129,1-10-258,2-29 0,0 0 0,0-15 0,0-24 129,3-18 129,4-7 0,-1-16 0,6-7 258,2 0 0,2 1 129,8 12 0,-3 1 129,7 18 0,1 5 0,8 21 0,-1 10-129,5 15 0,-6 4-129,-3 16 0,-7 13-129,-11 6-129,-6 10-129,-10-3-129,-14 10 0,-13-11-129,1 5-129,-10-16 0,10 4 129,-4-16 0,12-2 129,3-9 0,17-7 258,-7 16 0,7-16 258,17 22 0,3-12 258,10 12 0,2-3 129,14 11 0,-1-6 0,5 9 0,-4-6 0,0 7 0,-7-6-129,-1 4 0,-19-1 0,-6 1 0,-13-4 1,-18 4-388,-16-3 0,-7-1 0,-12-3 0,-11-7 0,0 1-388,-7-13-515,15 11-1032,-4-13-2838,12-4-258,7 0-129,13-4 0</inkml:trace>
          <inkml:trace contextRef="#ctx0" brushRef="#br1" timeOffset="67392.1183">5200 5339 14706,'19'0'4773,"-3"0"-129,-16 0-258,0 19-3612,0-19-516,-18 29-129,4-5-903,-16-4-3225,5-2-645,-3 3-258,-4-5-129</inkml:trace>
          <inkml:trace contextRef="#ctx0" brushRef="#br0" timeOffset="61963.3088">386 4981 5547,'0'0'4644,"-1"-16"-258,1 16-129,0 0-1806,0 0-903,1 9-129,-1-9-387,32 7-258,-7-5-129,14 8 0,0-8 0,17 9 0,-5-8-129,13 6 0,-1-9-129,9 4-129,0-4 0,1 0-129,-4 0-129,-3 0-258,-4 0-387,-21-7-1290,-13 7-2709,-28 0-258,0 0-129,-17 3-258</inkml:trace>
          <inkml:trace contextRef="#ctx0" brushRef="#br1" timeOffset="67750.919">6484 4703 9804,'-62'-50'4773,"26"40"-258,2 10-387,-5 12-1548,-3 1-1548,9 22-258,-4-3-258,10 11-129,1 1-129,10 5 0,5 2-129,11 2 129,4-4-129,17-3 129,7-5-129,13-4 0,4-5 0,6-5-129,5-8-129,-7-10-774,10-7-3225,-13 0-516,-8-2 0,-6-4-387</inkml:trace>
        </inkml:traceGroup>
      </inkml:traceGroup>
    </inkml:traceGroup>
    <inkml:traceGroup>
      <inkml:annotationXML>
        <emma:emma xmlns:emma="http://www.w3.org/2003/04/emma" version="1.0">
          <emma:interpretation id="{3BA302D9-AB2E-480B-A749-20753A38E77C}" emma:medium="tactile" emma:mode="ink">
            <msink:context xmlns:msink="http://schemas.microsoft.com/ink/2010/main" type="paragraph" rotatedBoundingBox="2401,6584 22979,6357 23002,8404 2424,86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A21632-A93E-448A-B5F3-3FD64B7AD24A}" emma:medium="tactile" emma:mode="ink">
              <msink:context xmlns:msink="http://schemas.microsoft.com/ink/2010/main" type="line" rotatedBoundingBox="2401,6584 22979,6357 23002,8404 2424,8630"/>
            </emma:interpretation>
          </emma:emma>
        </inkml:annotationXML>
        <inkml:traceGroup>
          <inkml:annotationXML>
            <emma:emma xmlns:emma="http://www.w3.org/2003/04/emma" version="1.0">
              <emma:interpretation id="{AF4358D4-00FA-4A2B-BA80-1A55F96C2056}" emma:medium="tactile" emma:mode="ink">
                <msink:context xmlns:msink="http://schemas.microsoft.com/ink/2010/main" type="inkWord" rotatedBoundingBox="2403,6767 7463,6711 7475,7827 2415,7882"/>
              </emma:interpretation>
              <emma:one-of disjunction-type="recognition" id="oneOf9">
                <emma:interpretation id="interp45" emma:lang="en-US" emma:confidence="1">
                  <emma:literal>Variables</emma:literal>
                </emma:interpretation>
                <emma:interpretation id="interp46" emma:lang="en-US" emma:confidence="0">
                  <emma:literal>variables</emma:literal>
                </emma:interpretation>
                <emma:interpretation id="interp47" emma:lang="en-US" emma:confidence="0">
                  <emma:literal>Variable</emma:literal>
                </emma:interpretation>
                <emma:interpretation id="interp48" emma:lang="en-US" emma:confidence="0">
                  <emma:literal>variable</emma:literal>
                </emma:interpretation>
                <emma:interpretation id="interp49" emma:lang="en-US" emma:confidence="0">
                  <emma:literal>•Variables</emma:literal>
                </emma:interpretation>
              </emma:one-of>
            </emma:emma>
          </inkml:annotationXML>
          <inkml:trace contextRef="#ctx0" brushRef="#br0" timeOffset="95222.5671">-4500 6574 11223,'7'-29'4773,"-7"29"-129,0 0 129,-9-18-2967,9 29-903,-2 8-258,2 15-387,0 4 0,13 13-129,-1 8 129,11 9-129,6 3-129,3 4 129,2-1-129,3-1 129,-5-7-129,0-5 129,-5-12-129,-4-11 129,-5-15 0,0-12 129,-18-11-129,28-25 129,-16-16 0,3-20-129,-3-13 129,2-12-129,-3-10 0,0-5 0,-4 3-129,2 2 0,-4 14-129,0 16 129,1 14-129,-6 15-129,3 17 0,-3 20-387,0 0-387,-12 16-1161,6 16-2838,-2 6 258,-3 3-516,4 7-129</inkml:trace>
          <inkml:trace contextRef="#ctx0" brushRef="#br0" timeOffset="96236.569">-3614 7043 10449,'25'-53'4773,"-20"28"-129,-5 2-258,-11-7-2967,11 30-516,-21-34-129,21 34-258,-32-16-129,14 16-258,-3 5 129,0 15-258,-1 10 0,4 7 129,4 8-258,4 3 129,4 5 0,6 2-129,0-1 129,13-6-129,6-5 0,4-8 129,4-8-129,1-8 129,1-8-129,-2-11 129,-2-5 129,-4-17-129,-2-10 258,-1-9 0,-5-5 0,1-5 0,-5-5 0,1 5-129,-2-1 129,-1 11-129,-6 6 0,3 12-129,-2 5 0,-2 18 0,0 0 0,10 19 0,-2 12 0,0 6 0,7 7 0,3 8 0,1 0 0,2-1 0,3 1 0,0-6 0,1-5-129,2-11 129,-2-5 0,0-9 0,0-10 0,1-6 129,1-18 0,0-12 0,-4-17 0,-2-10 0,-3-9 0,-6-1-129,-8-1 129,-4 6-258,-4 7 129,-12 12-129,-1 13 0,-8 14-129,2 12 0,-2 4 0,7 13-129,-5 1 0,10 9 129,1-5-129,10 3 129,2-5 129,0-16 0,29 20 129,-4-18 129,10-2 129,-3-6 0,7-1 129,-5-5 129,5 3-129,-10-4 0,3 6 0,-9 0-258,0 7 129,-5 0-129,1 0 0,-1 11-129,0 7 0,-2 3 0,-4 7 0,3 8 0,-5 0-129,-1 4 0,-4-2 0,1 5-258,-6-11-129,5 5-387,-5-17-1032,0-1-2838,0-19 0,0 21-258,0-21-129</inkml:trace>
          <inkml:trace contextRef="#ctx0" brushRef="#br0" timeOffset="96423.7693">-2663 6986 9417,'0'-25'4773,"0"25"-258,18 20-387,-2 14-2580,-9-2-774,6 11-516,-1 8-1419,-6 3-2838,-1-10-387,4 4-258,-7-16-387</inkml:trace>
          <inkml:trace contextRef="#ctx0" brushRef="#br0" timeOffset="96610.9697">-2479 6924 9546,'-9'-142'4773,"-5"81"-129,6 17-387,3 12-2580,-7 1-903,12 31-645,0 0-1935,0 9-2322,-2 18-387,2 16-129,-2 1-645</inkml:trace>
          <inkml:trace contextRef="#ctx0" brushRef="#br0" timeOffset="97094.5705">-2054 7114 11223,'-11'-74'4902,"-8"38"-129,-5 8 0,-4 15-3354,-8-5-645,15 18-258,-9 6-129,7 15-258,0 6 0,3 8-129,4 3 0,7 4 0,4-1 0,5 2 0,3-4 0,12-3-129,6-1 0,0-6 0,9-6 0,-1-10 0,3-8 0,-2-5 258,-1-14-129,-1-11 258,-7-13 129,4-4 0,-10-10 0,1 6 0,-6-4 0,1 9-258,-4 4 0,2 8 0,0 11-129,-9 18-129,28 4 129,-12 21-129,2 10 129,2 8-258,1 9 0,-5-1-129,5 8-387,-13-13-258,13 8-774,-21-22-1935,5-6-903,1-4-387,-6-22 129,0 0-516</inkml:trace>
          <inkml:trace contextRef="#ctx0" brushRef="#br0" timeOffset="97671.7715">-1528 6479 11739,'0'-39'5160,"0"39"-516,0-28 129,0 28-3096,0 0-645,0 0-258,0 0-387,0 26 0,4 10-258,5 10 129,0 13-129,3 8 0,1 14-129,-1 6 129,0 3-129,-1 3-129,0-6 129,-2-1-258,0-15 0,1-7 0,-4-18 0,3-12-129,-2-18 129,-7-16 0,23 0 129,-9-18 0,2-10 129,2-6 0,1-5 0,3 0 0,-1 1 129,0 6 0,4 7-129,-3 6 129,1 10 0,-2 5 0,2 6 0,-3 14 0,-1 11 0,-4 1 0,-8 8 0,-4 1-129,-3 2 129,-7-1 0,-11-4-129,-8-4 0,-8-9 0,-5 0-258,-7-12-258,3 6-774,-14-15-3483,9 0 0,3-11-516,8-7 0</inkml:trace>
          <inkml:trace contextRef="#ctx0" brushRef="#br0" timeOffset="97936.972">-916 6431 13416,'13'-23'5031,"-13"23"-129,0 0 0,0 23-3741,3 22-645,-1 4 0,9 21-258,-4 10 0,3 12-258,3 10-258,-6-6-258,9 4-387,-16-24-645,20 2-2322,-15-21-1032,4-16-258,3-19-129,-12-22-258</inkml:trace>
          <inkml:trace contextRef="#ctx0" brushRef="#br0" timeOffset="98420.5728">-633 7235 5805,'21'-5'5160,"10"-7"-387,-14 6-258,1-4-1677,21 10-774,-12-15-774,19 7-387,-8-19-129,10 0-387,-9-10 0,-2-1-258,-8-4 0,-12 1-129,-8 3 0,-9 8 0,-10 9 0,-15 12-129,-4 9 129,-3 9 0,2 16-129,0 9 129,7 6 0,5 5 0,7 5-129,11-2 129,4-2 0,14-1 0,6-8 0,12-9 0,5-8 0,3-11 0,6-9 0,4-9 129,-1-14-129,4-9 129,-2-13 129,20-4-129,-1-1 129,-1 7-129,-5 2 129,-4 13-129,-7 8 129,-4 20-129,-8 7 0,-22 30 0,-11 6 0,-6 11 0,-5 4-129,-1 1 129,-10 2-387,-12-13-129,3 7-1161,-19-20-3354,-6-6 0,-9-10-516,-1-8 0</inkml:trace>
        </inkml:traceGroup>
        <inkml:traceGroup>
          <inkml:annotationXML>
            <emma:emma xmlns:emma="http://www.w3.org/2003/04/emma" version="1.0">
              <emma:interpretation id="{ABF5F8AC-7EE9-4ABE-8DC4-E6FFB2007E08}" emma:medium="tactile" emma:mode="ink">
                <msink:context xmlns:msink="http://schemas.microsoft.com/ink/2010/main" type="inkWord" rotatedBoundingBox="8510,7151 10399,7130 10406,7755 8517,7776"/>
              </emma:interpretation>
              <emma:one-of disjunction-type="recognition" id="oneOf10">
                <emma:interpretation id="interp50" emma:lang="en-US" emma:confidence="1">
                  <emma:literal>can</emma:literal>
                </emma:interpretation>
                <emma:interpretation id="interp51" emma:lang="en-US" emma:confidence="0">
                  <emma:literal>an</emma:literal>
                </emma:interpretation>
                <emma:interpretation id="interp52" emma:lang="en-US" emma:confidence="0">
                  <emma:literal>cern</emma:literal>
                </emma:interpretation>
                <emma:interpretation id="interp53" emma:lang="en-US" emma:confidence="0">
                  <emma:literal>Can</emma:literal>
                </emma:interpretation>
                <emma:interpretation id="interp54" emma:lang="en-US" emma:confidence="0">
                  <emma:literal>cem</emma:literal>
                </emma:interpretation>
              </emma:one-of>
            </emma:emma>
          </inkml:annotationXML>
          <inkml:trace contextRef="#ctx0" brushRef="#br0" timeOffset="99496.9747">1994 6918 8514,'-16'-50'4902,"-1"25"-387,-1 7-129,18 18-2322,-43-25-774,20 25-516,-9 0-258,2 11-129,-4 10-129,0 10-129,-3 8-129,5 7 129,1 6-129,8 3 0,9 0 0,9-2 0,5-5 0,16-3 129,12-10-129,13-6 129,9-11 0,9-6 129,6-10-129,10-2 0,0-11 0,1-8 129,-3-6-129,-5-9-129,-6-11 129,-10-4-129,-10-7 129,-13 3-129,-15-2 129,-10 5-129,-6 6 0,-12 8 0,-8 11 0,-3 13 0,-3 10 0,-1 2 0,1 14-129,3 6 129,6 6 0,4 6 0,6 4-129,2 1 129,6 4-129,1-5 0,1-1 0,6-4-129,4-5 129,0-8 0,-11-18 0,34 18 129,-13-18 129,7-9 0,1-11 129,6-4-129,1-8 258,5-1-129,-4 1 0,-1 6 0,-4 4-129,-4 12 0,-1 8 0,-6 9-129,-1 18 0,-6 9-129,2 9-129,-5-4-387,8 12-516,-15-12-3483,10-7-129,-1-10-387,3-12-129</inkml:trace>
          <inkml:trace contextRef="#ctx0" brushRef="#br0" timeOffset="99840.1753">2877 6980 13674,'-2'-20'5160,"5"1"-387,13 26-387,-16-7-3096,38 21-645,-17-3-129,6 11-258,-6 4-258,-3 5-129,-2 8-258,-9-7 0,2-2-129,-7-10 129,3-6 129,-5-21 0,0 0 258,27-8 129,-13-33 387,11-4 0,-2-6-129,4 3 129,-1 0-129,3 10-129,-4 10-129,1 15 0,-1 15-129,-5 25 0,1 15-258,-3 10-258,5 16-516,-16-10-1806,13 10-1935,-1-8-129,10-6-258,5-15-516</inkml:trace>
        </inkml:traceGroup>
        <inkml:traceGroup>
          <inkml:annotationXML>
            <emma:emma xmlns:emma="http://www.w3.org/2003/04/emma" version="1.0">
              <emma:interpretation id="{67F3D8F6-BC0E-42EB-808D-C69BE15AEC80}" emma:medium="tactile" emma:mode="ink">
                <msink:context xmlns:msink="http://schemas.microsoft.com/ink/2010/main" type="inkWord" rotatedBoundingBox="10743,6492 13223,6465 13237,7719 10757,7746"/>
              </emma:interpretation>
              <emma:one-of disjunction-type="recognition" id="oneOf11">
                <emma:interpretation id="interp55" emma:lang="en-US" emma:confidence="1">
                  <emma:literal>take</emma:literal>
                </emma:interpretation>
                <emma:interpretation id="interp56" emma:lang="en-US" emma:confidence="0">
                  <emma:literal>fake</emma:literal>
                </emma:interpretation>
                <emma:interpretation id="interp57" emma:lang="en-US" emma:confidence="0">
                  <emma:literal>Take</emma:literal>
                </emma:interpretation>
                <emma:interpretation id="interp58" emma:lang="en-US" emma:confidence="0">
                  <emma:literal>Fake</emma:literal>
                </emma:interpretation>
                <emma:interpretation id="interp59" emma:lang="en-US" emma:confidence="0">
                  <emma:literal>taka</emma:literal>
                </emma:interpretation>
              </emma:one-of>
            </emma:emma>
          </inkml:annotationXML>
          <inkml:trace contextRef="#ctx0" brushRef="#br0" timeOffset="106797.7874">4125 6258 10965,'15'-59'4773,"-12"34"-129,-1 7-129,-2 18-2322,0-16-903,0 16-387,0 20-387,0 17-129,-2 6-129,0 12 129,2 7-258,0 13 0,0 2 0,2 3-129,3 1 129,3 0-258,-3-5 129,4-5 0,-2-5-129,-2-9 129,4-6-258,-4-11-129,4-1-516,-9-39-1161,4 32-2709,-4-32 129,0 19-516,0-19 129</inkml:trace>
          <inkml:trace contextRef="#ctx0" brushRef="#br0" timeOffset="107390.5886">3841 6816 9159,'19'-30'4515,"4"21"129,4-1-387,9-3-1032,12 13-2322,-2 0-387,16 5 0,2-1-258,9 3 0,0-2-129,2-1 0,-4-4 0,-3 0-129,-8-5 129,-10-2 0,-13-6 0,-12 1 0,-25 12 0,7-27 0,-16 18 0,-14 4 0,-9 3-129,-2 2 129,-3 5-129,5 10 0,2 4 0,8 8 129,1 1-1032,17 13 0,-8-11 129,12 15-258,0-45 129,0 0 903,14 71-1161,-7-51 258,15 4-258,-4-15 1290,1-9 0,4 0 0,-1-17 387,2 2-129,0-11 0,2 6-129,-1-3 258,4 9-387,-1 0 0,2 5 0,4 9-129,2 0-129,-3 9 129,1 8-129,0 14-387,-7-7-258,5 21-1419,-7-10-2064,-11-6-516,4-2-129,-18-27-387</inkml:trace>
          <inkml:trace contextRef="#ctx0" brushRef="#br0" timeOffset="107764.9892">5262 6354 6966,'-5'-55'4773,"5"55"-516,0 0 129,-16 0-2838,16 26-387,0 10-516,0 17-129,0 2 129,0 17-387,0 1 0,0 7-258,0 0 0,0-7-129,1-6 129,5-13 0,-3-10 0,1-12 0,-4-32 0,19 11 129,-4-26 0,4-18-129,3-14 129,8-9-129,4-10 129,19 128 387,-1-119-387,-8-3-387,8 17-3483,-20 14 0,-9 12-516,-23 17 0</inkml:trace>
          <inkml:trace contextRef="#ctx0" brushRef="#br0" timeOffset="107936.5896">5474 6911 18447,'0'0'0,"26"55"2322,6-5-2193,-21-27-645,14 10 258,-6-9-1677,3-5-1935,10 6-516,-7-18-129,12 4 0</inkml:trace>
          <inkml:trace contextRef="#ctx0" brushRef="#br0" timeOffset="108326.5902">6021 7014 5805,'34'2'5031,"-11"-2"-774,9-4 129,9 0-3225,-12-19-258,10 9-258,-11-16-258,1 5-129,-8-9 129,-8 4-258,-12-2-129,-1 5 0,-17 4 0,-10 7-129,-7 9 129,-7 7-129,0 4-129,-3 15 129,5 13 0,-4 9 129,13 12-129,7 4 129,8 9-129,12 0-129,6 2-129,15-10-129,18-4-129,5-15-258,12-4-645,-1-12-2451,3-19-387,9 1-129,-13-12 258</inkml:trace>
        </inkml:traceGroup>
        <inkml:traceGroup>
          <inkml:annotationXML>
            <emma:emma xmlns:emma="http://www.w3.org/2003/04/emma" version="1.0">
              <emma:interpretation id="{E481A814-82B6-4CE6-99A7-662317206841}" emma:medium="tactile" emma:mode="ink">
                <msink:context xmlns:msink="http://schemas.microsoft.com/ink/2010/main" type="inkWord" rotatedBoundingBox="14280,6553 16517,6528 16538,8475 14302,8500"/>
              </emma:interpretation>
              <emma:one-of disjunction-type="recognition" id="oneOf12">
                <emma:interpretation id="interp60" emma:lang="en-US" emma:confidence="1">
                  <emma:literal>only</emma:literal>
                </emma:interpretation>
                <emma:interpretation id="interp61" emma:lang="en-US" emma:confidence="0">
                  <emma:literal>on by</emma:literal>
                </emma:interpretation>
                <emma:interpretation id="interp62" emma:lang="en-US" emma:confidence="0">
                  <emma:literal>on By</emma:literal>
                </emma:interpretation>
                <emma:interpretation id="interp63" emma:lang="en-US" emma:confidence="0">
                  <emma:literal>on My</emma:literal>
                </emma:interpretation>
                <emma:interpretation id="interp64" emma:lang="en-US" emma:confidence="0">
                  <emma:literal>on my</emma:literal>
                </emma:interpretation>
              </emma:one-of>
            </emma:emma>
          </inkml:annotationXML>
          <inkml:trace contextRef="#ctx0" brushRef="#br0" timeOffset="109340.592">7640 6822 9417,'14'-48'4773,"-14"28"0,-8-1-387,-10-1-1677,-2 21-1419,-14-3-516,6 6-258,-6 10-129,2 11-258,2 6 0,3 8-129,6 9 0,7 8 0,6 6 0,8 1 0,6 1 0,10-5 0,7-5 129,5-8 0,1-16 0,6-10 129,1-16 129,3-2-129,-5-21 129,0-6-129,-6-12 0,1-6 0,-8-3-129,-7-5 0,-7-2 0,-7 3-129,-1 4-129,-14 6 0,-2 11 0,-12 5-516,6 20-645,-16 6-3354,7 0-387,3 13 0,3 5-258</inkml:trace>
          <inkml:trace contextRef="#ctx0" brushRef="#br0" timeOffset="109792.9924">7973 6788 13674,'0'0'5031,"16"-16"-258,-16 16-258,0 0-3354,16 32-516,-4-5-129,4 12-258,0 7-129,-3 6-129,-1 1-258,-5-9 129,2-1-129,-9-9 0,0-9 129,0-25-129,0 0 129,0-13 0,2-17 258,7-9-129,5-6 129,6-1-129,1 0 258,4 9-129,0 1 129,1 13-129,-1 3 129,0 13 0,-2 5 0,2 6-129,-2 10 0,1 9 129,-3 8-258,-3 6 129,0 9-258,-8 2-129,1 7-258,-8-8-129,5 4-258,-8-19-1161,7-2-2838,0-12 258,-7-18-387,25 0 0</inkml:trace>
          <inkml:trace contextRef="#ctx0" brushRef="#br0" timeOffset="110042.5932">8882 6270 13545,'-14'-64'4773,"5"46"0,9 18-129,0 0-2967,-13 11-774,8 18-258,5 17-129,0 7-129,0 17-129,0 6-129,0 6-258,3 7-258,-3-9-516,13 11-903,-13-19-3096,2-9 129,1-17-387,3-14-258</inkml:trace>
          <inkml:trace contextRef="#ctx0" brushRef="#br0" timeOffset="110463.794">9022 6797 12255,'54'7'4773,"-29"18"-258,-1 0 129,-6 3-3483,20 17-258,-5-4-258,5-1-258,-3-6-258,1-7 0,-1-8-129,3-11 129,-4-8-129,-1-13 129,-4-14 0,1-5 129,-5-5 0,0 3 0,-7-1 0,-2 10 0,-7 2 0,-9 23 0,0 0-129,0 0 0,-4 34-129,-10 15 129,-8 12-129,-2 12 0,-10 16 129,-7 8 0,-11 10 0,-3 0-129,-2 3-129,-1-1 0,8-1-258,-2-13-387,18-1-387,1-37-1935,20-9-1935,13-23 258,0-25-516,20-16-258</inkml:trace>
        </inkml:traceGroup>
        <inkml:traceGroup>
          <inkml:annotationXML>
            <emma:emma xmlns:emma="http://www.w3.org/2003/04/emma" version="1.0">
              <emma:interpretation id="{FF34C7F5-1329-48DD-AA5C-D598B8DCBC49}" emma:medium="tactile" emma:mode="ink">
                <msink:context xmlns:msink="http://schemas.microsoft.com/ink/2010/main" type="inkWord" rotatedBoundingBox="16942,6567 18856,6546 18867,7505 16953,7526"/>
              </emma:interpretation>
              <emma:one-of disjunction-type="recognition" id="oneOf13">
                <emma:interpretation id="interp65" emma:lang="en-US" emma:confidence="1">
                  <emma:literal>two</emma:literal>
                </emma:interpretation>
                <emma:interpretation id="interp66" emma:lang="en-US" emma:confidence="0">
                  <emma:literal>Two</emma:literal>
                </emma:interpretation>
                <emma:interpretation id="interp67" emma:lang="en-US" emma:confidence="0">
                  <emma:literal>twos</emma:literal>
                </emma:interpretation>
                <emma:interpretation id="interp68" emma:lang="en-US" emma:confidence="0">
                  <emma:literal>taro</emma:literal>
                </emma:interpretation>
                <emma:interpretation id="interp69" emma:lang="en-US" emma:confidence="0">
                  <emma:literal>Twos</emma:literal>
                </emma:interpretation>
              </emma:one-of>
            </emma:emma>
          </inkml:annotationXML>
          <inkml:trace contextRef="#ctx0" brushRef="#br0" timeOffset="114083.0003">10040 6708 12384,'-2'-23'4773,"11"5"-387,-9 18 258,35 0-3483,-15-2-387,16 2-258,3 0 0,18 5-258,8-3 0,12 0-129,3-2 0,2 0 0,-6 0-129,-10 0 129,-11-5 129,-14 3-129,-18-2 0,-23 4 0,0 0-129,0 0 129,-21 13-129,0 1 0,-3 6 0,1 3 0,2 7-129,3 6 129,6 3-129,3 0 0,9 2 0,0-7 0,3-2 0,6-9 0,6-6 129,1-9 0,3-8 0,2 0 0,-1-11 129,1-3 0,-1-6 0,1 2 0,-3-7 129,2 2-129,-6 0 0,0 2 0,-3 1 0,-2 4-129,-2 0 129,-7 16-129,0 0 0,21-10-129,-21 10 129,18 12 0,-4 4 0,0 7 0,4 4 0,2 7 0,1 1 0,0-1 129,-1-2-129,0-7 129,-3-6 0,3-8 129,-2-11-129,1-9 129,-1-16 0,2-8-128,-4-8-130,1-6 0,-1-1 0,-5-3 0,-2 8-130,-9 0-515,2 19-258,-8-10-1032,6 34-2967,-8-20 129,8 20-387,-13 9 0</inkml:trace>
          <inkml:trace contextRef="#ctx0" brushRef="#br0" timeOffset="113334.199">10371 6277 12255,'5'-33'4773,"-5"33"-516,0-20 387,-20 11-3096,20 9-516,-9 25-516,8 9 0,-6 5-129,7 18-129,-6 3 129,6 13-258,-3 2 129,3 3-258,0-5 129,0-5-258,0-2-129,0-15-129,3 4-516,-6-26-1032,3 1-2838,0-7 129,-9-7-387,9-16 0</inkml:trace>
          <inkml:trace contextRef="#ctx0" brushRef="#br0" timeOffset="114441.801">11852 6742 12255,'-28'-15'4773,"1"14"-387,2 2 129,4 21-3354,-9-3-387,12 15-129,-5 0-129,9 10-258,3 3-129,11 1 0,0-4-129,14-1 258,4-8-258,10-4 258,1-12 0,6-8 0,-3-11 0,4-9 129,-8-14 0,1-9-129,-8-11 0,-5-7-129,-5-3 0,-9-4-129,-2 2-129,-9 3-387,-2 13-258,-17-2-1548,5 20-2580,-1 10 129,1 9-387,4 6-129</inkml:trace>
        </inkml:traceGroup>
        <inkml:traceGroup>
          <inkml:annotationXML>
            <emma:emma xmlns:emma="http://www.w3.org/2003/04/emma" version="1.0">
              <emma:interpretation id="{D03D877A-64F5-4085-8474-216DD330C365}" emma:medium="tactile" emma:mode="ink">
                <msink:context xmlns:msink="http://schemas.microsoft.com/ink/2010/main" type="inkWord" rotatedBoundingBox="19401,6398 22979,6359 22998,8008 19419,8048"/>
              </emma:interpretation>
              <emma:one-of disjunction-type="recognition" id="oneOf14">
                <emma:interpretation id="interp70" emma:lang="en-US" emma:confidence="0">
                  <emma:literal>values</emma:literal>
                </emma:interpretation>
                <emma:interpretation id="interp71" emma:lang="en-US" emma:confidence="0">
                  <emma:literal>v any</emma:literal>
                </emma:interpretation>
                <emma:interpretation id="interp72" emma:lang="en-US" emma:confidence="0">
                  <emma:literal>v alary</emma:literal>
                </emma:interpretation>
                <emma:interpretation id="interp73" emma:lang="en-US" emma:confidence="0">
                  <emma:literal>valley</emma:literal>
                </emma:interpretation>
                <emma:interpretation id="interp74" emma:lang="en-US" emma:confidence="0">
                  <emma:literal>v alms</emma:literal>
                </emma:interpretation>
              </emma:one-of>
            </emma:emma>
          </inkml:annotationXML>
          <inkml:trace contextRef="#ctx0" brushRef="#br0" timeOffset="114785.0016">12500 6800 12900,'18'0'4902,"8"4"-258,-26-4 129,29 23-3354,-10 9-516,-8-4-258,10 13 0,-6 0-387,2 4 0,-2-3-129,-3-1 0,-1-7-129,-2-9 129,-9-25 0,17 5 129,-4-21-129,5-19 0,-1-19 0,7-6 0,-1-8-129,2-3 0,1 9-387,-10 2-516,13 29-1677,-13 1-2193,-16 30-129,21-12-129,-21 12-258</inkml:trace>
          <inkml:trace contextRef="#ctx0" brushRef="#br0" timeOffset="115253.0024">13480 6960 9933,'35'-64'5031,"-31"34"-258,-4-4-258,-11-12-645,1 28-2967,-13-5-129,7 13-129,-9-1-129,5 11-258,-1 0-129,3 11 0,4 5-129,-1 5 0,5 6-129,-1 3 129,4 5-258,0 3 129,3 3-129,-1-6 0,5 3 0,-2-10 258,2-7-129,0-21 129,9 16 129,7-16 129,0-19 0,11-6 129,-2-11 0,9 1-129,-2-1 0,7 4-129,-4 4 129,1 10-258,-2 9 129,-2 9-129,-2 11-129,-2 14 0,1 8-258,-11 1-129,10 7-387,-17-18-1032,17 6-2838,-15-10 129,-13-19-387,25 2-129</inkml:trace>
          <inkml:trace contextRef="#ctx0" brushRef="#br0" timeOffset="115518.2029">14095 6155 14577,'-14'-75'4902,"11"50"-258,3 25 0,-2-23-3483,11 34-258,-4 8-129,11 22-258,-7 9-129,3 14-128,-1 12-259,1 12 0,-4 4 0,-3-1 0,-1 1 0,-4-12-259,8 6-902,-8-28-2451,2-2-1548,7-14 258,4-12-387,4-12-129</inkml:trace>
          <inkml:trace contextRef="#ctx0" brushRef="#br0" timeOffset="115877.0035">14456 6807 12255,'16'-21'4773,"-3"30"-387,-4 11 258,7 10-3225,-13-4-645,12 15 129,-12-5-516,8 5 0,-6-2-258,1-2-129,1-3-129,0-9 129,3-9-129,-10-16 129,31 0 0,-10-19 129,2-17 129,4-10-129,-1-9 258,1-1-129,-4 1 129,0 5-258,-8 8 129,1 12-258,-6 14 129,-10 16-129,23 3 0,-10 20 0,-1 11-129,-3 2-129,7 12-387,-12-9-387,15 14-1290,-17-14-2451,7-9 0,2-10-258,-11-20 0</inkml:trace>
          <inkml:trace contextRef="#ctx0" brushRef="#br0" timeOffset="116298.2042">15047 6964 10191,'21'-52'4644,"-12"27"0,4 2-129,12 13-1806,-11-17-1032,25 16-645,-9-10-387,13 5-129,-6-4-258,1 4 0,-8-1-129,-9 1-129,-21 16 129,13-25-129,-13 25 0,-13-7 0,-5 7-129,1 8 129,1 8 0,5 11 0,4 5 0,7 9 0,9 5 0,8 8 129,7-1-258,6-1 0,9-8 129,2-8-129,5-11 129,2-16 0,4-9 129,5-20 0,1-14 129,8 2 0,-5-2 129,-1 13-129,-8 9 0,-4 15-128,-11 22-130,-10 25 0,-15 16 0,-12 12 0,-7 7 0,-23-1-259,0 5-4643,-27-9-129,-9-9-129,-14-7-258</inkml:trace>
        </inkml:traceGroup>
      </inkml:traceGroup>
    </inkml:traceGroup>
    <inkml:traceGroup>
      <inkml:annotationXML>
        <emma:emma xmlns:emma="http://www.w3.org/2003/04/emma" version="1.0">
          <emma:interpretation id="{3B66DDB6-C175-4DF1-96BC-90DAA04F61AA}" emma:medium="tactile" emma:mode="ink">
            <msink:context xmlns:msink="http://schemas.microsoft.com/ink/2010/main" type="paragraph" rotatedBoundingBox="3561,7841 12496,8020 12467,9461 3532,92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D33518-8F3C-4A5D-8A81-FCDB76E04B09}" emma:medium="tactile" emma:mode="ink">
              <msink:context xmlns:msink="http://schemas.microsoft.com/ink/2010/main" type="inkBullet" rotatedBoundingBox="3543,8771 4278,8786 4278,8825 3542,8810"/>
            </emma:interpretation>
            <emma:one-of disjunction-type="recognition" id="oneOf15">
              <emma:interpretation id="interp75" emma:lang="en-US" emma:confidence="0">
                <emma:literal>_</emma:literal>
              </emma:interpretation>
              <emma:interpretation id="interp76" emma:lang="en-US" emma:confidence="0">
                <emma:literal>-</emma:literal>
              </emma:interpretation>
              <emma:interpretation id="interp77" emma:lang="en-US" emma:confidence="0">
                <emma:literal>•</emma:literal>
              </emma:interpretation>
              <emma:interpretation id="interp78" emma:lang="en-US" emma:confidence="0">
                <emma:literal>.</emma:literal>
              </emma:interpretation>
              <emma:interpretation id="interp79" emma:lang="en-US" emma:confidence="0">
                <emma:literal>~</emma:literal>
              </emma:interpretation>
            </emma:one-of>
          </emma:emma>
        </inkml:annotationXML>
        <inkml:trace contextRef="#ctx0" brushRef="#br0" timeOffset="117390.2061">-3367 8435 9546,'0'0'4902,"0"0"-258,0 0-129,2-12-1419,28 13-1935,-3-1-258,21 4-129,0-4-129,16 4-258,2-3-129,8 3-387,10 7-516,-15-6-3483,10 2-774,-5 2 0,-4-2-258</inkml:trace>
      </inkml:traceGroup>
      <inkml:traceGroup>
        <inkml:annotationXML>
          <emma:emma xmlns:emma="http://www.w3.org/2003/04/emma" version="1.0">
            <emma:interpretation id="{08592859-319C-4B5C-B8CD-C36C14AFCADA}" emma:medium="tactile" emma:mode="ink">
              <msink:context xmlns:msink="http://schemas.microsoft.com/ink/2010/main" type="line" rotatedBoundingBox="6659,7903 12496,8020 12467,9461 6630,9344"/>
            </emma:interpretation>
          </emma:emma>
        </inkml:annotationXML>
        <inkml:traceGroup>
          <inkml:annotationXML>
            <emma:emma xmlns:emma="http://www.w3.org/2003/04/emma" version="1.0">
              <emma:interpretation id="{64A90B58-E43B-47B6-8FAE-F19BDF53DD15}" emma:medium="tactile" emma:mode="ink">
                <msink:context xmlns:msink="http://schemas.microsoft.com/ink/2010/main" type="inkWord" rotatedBoundingBox="6656,8045 8173,8076 8147,9355 6631,9324"/>
              </emma:interpretation>
              <emma:one-of disjunction-type="recognition" id="oneOf16">
                <emma:interpretation id="interp80" emma:lang="en-US" emma:confidence="0">
                  <emma:literal>'0'</emma:literal>
                </emma:interpretation>
                <emma:interpretation id="interp81" emma:lang="en-US" emma:confidence="0">
                  <emma:literal>'0</emma:literal>
                </emma:interpretation>
                <emma:interpretation id="interp82" emma:lang="en-US" emma:confidence="0">
                  <emma:literal>'0.</emma:literal>
                </emma:interpretation>
                <emma:interpretation id="interp83" emma:lang="en-US" emma:confidence="0">
                  <emma:literal>'0,</emma:literal>
                </emma:interpretation>
                <emma:interpretation id="interp84" emma:lang="en-US" emma:confidence="0">
                  <emma:literal>'01</emma:literal>
                </emma:interpretation>
              </emma:one-of>
            </emma:emma>
          </inkml:annotationXML>
          <inkml:trace contextRef="#ctx0" brushRef="#br1" timeOffset="122663.0154">342 8190 9288,'-13'-47'4515,"13"47"-129,-35-26-387,13 13-2580,-1 19-774,-9 11 0,7 15-129,-5 7-258,9 13 0,-2 5 0,7 12 0,1 3 0,8 2 0,2-3 0,5 1 0,0-12 129,11-1-129,-1-9 129,10-6 0,3-12 0,9-2 0,2-10 0,9-4-129,-4-7 0,9-6 129,-6-3-129,6-7-129,-3-11 129,1-7-129,-5-10-129,2-10 129,-2-10-129,-4-11 0,-7-10 0,-5-11-129,-9-4 129,-10-1-129,-6 3 258,-22 7-129,-8 12 0,-11 14 0,-5 16 0,-8 15-129,1 13-129,-4 7-129,13 12-387,-11 2-645,30 16-3354,-9 5-129,5 0-387,10 9 0</inkml:trace>
          <inkml:trace contextRef="#ctx0" brushRef="#br1" timeOffset="123099.8161">-256 7837 9288,'9'-39'4515,"-9"39"0,7-28-258,-9 12-2451,2 16-774,0 0-387,0 0-258,11 3-258,-11-3-258,14 36-258,-10-17-1032,12 10-2322,0 5-516,-4-6-516,10 4-129</inkml:trace>
          <inkml:trace contextRef="#ctx0" brushRef="#br1" timeOffset="123365.0166">1254 7750 11739,'9'-21'4902,"-9"21"-387,0 0 0,-19-2-3225,17 18-903,-7 13-129,0 8-516,4 23-1032,-6 3-3225,-5 1 129,5 5-516,-5-1-129</inkml:trace>
        </inkml:traceGroup>
        <inkml:traceGroup>
          <inkml:annotationXML>
            <emma:emma xmlns:emma="http://www.w3.org/2003/04/emma" version="1.0">
              <emma:interpretation id="{C1C79BF9-E754-4B00-B260-21622497F0E8}" emma:medium="tactile" emma:mode="ink">
                <msink:context xmlns:msink="http://schemas.microsoft.com/ink/2010/main" type="inkWord" rotatedBoundingBox="9039,8873 10235,8897 10225,9416 9028,9392"/>
              </emma:interpretation>
              <emma:one-of disjunction-type="recognition" id="oneOf17">
                <emma:interpretation id="interp85" emma:lang="en-US" emma:confidence="1">
                  <emma:literal>on</emma:literal>
                </emma:interpretation>
                <emma:interpretation id="interp86" emma:lang="en-US" emma:confidence="0">
                  <emma:literal>or</emma:literal>
                </emma:interpretation>
                <emma:interpretation id="interp87" emma:lang="en-US" emma:confidence="0">
                  <emma:literal>On</emma:literal>
                </emma:interpretation>
                <emma:interpretation id="interp88" emma:lang="en-US" emma:confidence="0">
                  <emma:literal>07</emma:literal>
                </emma:interpretation>
                <emma:interpretation id="interp89" emma:lang="en-US" emma:confidence="0">
                  <emma:literal>Or</emma:literal>
                </emma:interpretation>
              </emma:one-of>
            </emma:emma>
          </inkml:annotationXML>
          <inkml:trace contextRef="#ctx0" brushRef="#br1" timeOffset="123973.4177">2546 8707 1677,'-34'-28'3483,"-3"-1"516,37 29-387,-34-17-1161,5 2-387,10 12-129,-15-8-516,13 11-129,-15-5-387,13 5 0,-11 0-258,13 14 0,-8-2-258,10 12 0,-1 2 0,6 8-258,2 3 258,6 6-258,6 0 129,0 1 0,13-5 0,8 2-129,4-9 258,9-3-129,-2-11 129,9-6 129,-8-12-129,5-2 129,-10-19-129,1-6 0,-12-12-258,-4-4 0,-8-6-129,-5-5 0,0-1-129,-10 2 0,-3 5-258,-8 1-129,8 21-258,-15-6-1032,28 32-2967,-30-13 0,10 17-258,4 17-129</inkml:trace>
          <inkml:trace contextRef="#ctx0" brushRef="#br1" timeOffset="124457.0186">2679 8910 13674,'96'-2'4644,"-53"-10"-129,-6 3-258,-12-12-3483,11 3 0,-13-9-258,2 2-258,-11-9 0,-3 1-129,-8-1 129,-3-2-258,0 4 0,-14 2-129,-2 7 0,-5 3-129,1 13-129,-8 0-129,8 7 0,-7 2-129,27-2 129,-30 19 0,30-19 0,-9 22 258,9-22 129,11 14 258,-11-14 129,39 3 129,-14-3 0,7-1 258,-4-6-129,10 7 0,-8-8 129,6 7-258,-4-5 0,0 6 0,-6 0 0,3 0-129,-4 6 0,-2 4-129,-2 6 0,-1 9 0,-4 6 0,-4 4-258,1 8-129,-10-1-516,11 19-1548,-12-11-2451,0-2-129,-2-4-129,0-6-258</inkml:trace>
        </inkml:traceGroup>
        <inkml:traceGroup>
          <inkml:annotationXML>
            <emma:emma xmlns:emma="http://www.w3.org/2003/04/emma" version="1.0">
              <emma:interpretation id="{206BB945-03F4-4BD6-8B7A-679A8D0D63E2}" emma:medium="tactile" emma:mode="ink">
                <msink:context xmlns:msink="http://schemas.microsoft.com/ink/2010/main" type="inkWord" rotatedBoundingBox="11042,7991 12496,8020 12469,9346 11015,9317"/>
              </emma:interpretation>
              <emma:one-of disjunction-type="recognition" id="oneOf18">
                <emma:interpretation id="interp90" emma:lang="en-US" emma:confidence="0">
                  <emma:literal>I!</emma:literal>
                </emma:interpretation>
                <emma:interpretation id="interp91" emma:lang="en-US" emma:confidence="0">
                  <emma:literal>I!!</emma:literal>
                </emma:interpretation>
                <emma:interpretation id="interp92" emma:lang="en-US" emma:confidence="0">
                  <emma:literal>I'"!</emma:literal>
                </emma:interpretation>
                <emma:interpretation id="interp93" emma:lang="en-US" emma:confidence="0">
                  <emma:literal>"I!</emma:literal>
                </emma:interpretation>
                <emma:interpretation id="interp94" emma:lang="en-US" emma:confidence="0">
                  <emma:literal>'I!</emma:literal>
                </emma:interpretation>
              </emma:one-of>
            </emma:emma>
          </inkml:annotationXML>
          <inkml:trace contextRef="#ctx0" brushRef="#br1" timeOffset="125564.6205">4131 7695 11739,'0'0'4773,"17"2"-387,-17-2 0,2 32-3225,11-2-645,-3 0 129,5 6-774,2 7-645,-10-10-2064,8 1-1548,4-2-129,-3-9-516,9 0 129</inkml:trace>
          <inkml:trace contextRef="#ctx0" brushRef="#br1" timeOffset="125237.0199">4444 8958 9804,'21'5'5031,"13"-1"-129,-13-2-516,6-2-774,10 3-2709,-3-3-258,16 4-387,1 1-645,-6-5-1548,5-3-2709,-2-5 258,-11-4-516,-3-2-129</inkml:trace>
          <inkml:trace contextRef="#ctx0" brushRef="#br1" timeOffset="125018.6196">4625 7989 12513,'0'-24'4773,"0"24"-516,0 0 258,-11 24-3483,-3 16-1161,-2 7-1419,-2 15-2709,6 13 0,-9-2-387,8 10-258</inkml:trace>
          <inkml:trace contextRef="#ctx0" brushRef="#br1" timeOffset="124815.8192">4723 8069 9417,'-16'-20'5031,"0"6"-129,16 14-258,-2 30-645,-7-3-2967,13 23-258,-1-1-258,10 17 0,-6 2-258,4 5 0,-2 0-129,-1-4 0,0-7-258,-7-5 0,3-3-258,-4-15-387,0 5-2322,-9-17-1677,-9-9 0,-1-9-258,-3-9-129</inkml:trace>
          <inkml:trace contextRef="#ctx0" brushRef="#br1" timeOffset="125767.4209">5257 7665 12642,'0'0'4902,"8"9"-516,-8 19 0,0 10-4128,-3 20-1935,-1 5-2451,-6-1 129,4 11-774,-4-11-387</inkml:trace>
          <inkml:trace contextRef="#ctx0" brushRef="#br1" timeOffset="127265.0235">5545 8951 16512,'2'-16'4902,"-1"-9"387,-1 25-387,0-20-3740,0 20-1162,0 0 0,0 0 0,0 0 0,0 0 0,0 0 0,2 11 0,9 5-4000,-11-16-1031,0 29-258,0-29-258</inkml:trace>
        </inkml:traceGroup>
      </inkml:traceGroup>
    </inkml:traceGroup>
    <inkml:traceGroup>
      <inkml:annotationXML>
        <emma:emma xmlns:emma="http://www.w3.org/2003/04/emma" version="1.0">
          <emma:interpretation id="{0472A111-4984-4122-813C-405947E55D2F}" emma:medium="tactile" emma:mode="ink">
            <msink:context xmlns:msink="http://schemas.microsoft.com/ink/2010/main" type="paragraph" rotatedBoundingBox="2647,9685 21463,9056 21531,11090 2716,11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98D862-EAFE-4E69-AB07-5537C5784AEF}" emma:medium="tactile" emma:mode="ink">
              <msink:context xmlns:msink="http://schemas.microsoft.com/ink/2010/main" type="inkBullet" rotatedBoundingBox="2656,9949 3171,9932 3198,10744 2684,10762"/>
            </emma:interpretation>
            <emma:one-of disjunction-type="recognition" id="oneOf19">
              <emma:interpretation id="interp95" emma:lang="en-US" emma:confidence="1">
                <emma:literal>A</emma:literal>
              </emma:interpretation>
              <emma:interpretation id="interp96" emma:lang="en-US" emma:confidence="0">
                <emma:literal>a</emma:literal>
              </emma:interpretation>
              <emma:interpretation id="interp97" emma:lang="en-US" emma:confidence="0">
                <emma:literal>AH</emma:literal>
              </emma:interpretation>
              <emma:interpretation id="interp98" emma:lang="en-US" emma:confidence="0">
                <emma:literal>AX</emma:literal>
              </emma:interpretation>
              <emma:interpretation id="interp99" emma:lang="en-US" emma:confidence="0">
                <emma:literal>AT</emma:literal>
              </emma:interpretation>
            </emma:one-of>
          </emma:emma>
        </inkml:annotationXML>
        <inkml:trace contextRef="#ctx0" brushRef="#br2" timeOffset="8.32234E7">-3988 9689 12771,'0'-19'4644,"0"-6"-129,0 25 0,0 0-2580,0 0-774,0 0-387,0 0-258,-5 17-129,-6 8-258,-1 13 0,-4 4 129,-2 12-129,-3 8-129,-1 2 0,-1 4 129,2-1-258,1-4 129,3-3 0,4-5-129,1-10 129,3-8 0,2-9 129,1-8-258,6-20 258,-5 23-129,5-23 129,0 0-129,0-21 0,0-6 129,5-10-129,6-11 0,1-11 0,6-9 129,7-6 0,2-3-129,3 1 0,2 5 129,-2 7-129,-3 7 129,-4 10 1,-5 12-130,-6 8 0,-5 9 0,-7 18 0,9-17 0,-9 17 0,0 0 0,0 0 0,0 0 0,0 0 0,0 0 0,0 0 0,9 12 0,-3 8 0,-1 3 0,4 9 0,0 3 0,1 4 0,1 4 0,1 3 0,-1 2 0,2 0 0,-1-1 0,-1-1 0,1-3 0,-1-3 0,3 0 0,-1-5 0,1 1-130,-4-10-257,5 6-258,-15-32-645,19 43-2193,-19-43-1290,0 20 129,0-20-387,-23 0-129</inkml:trace>
        <inkml:trace contextRef="#ctx0" brushRef="#br2" timeOffset="8.32236E7">-4036 10068 12900,'16'-5'4386,"20"-4"-258,-18 3-129,1 3-3483,10-2-1677,6-1-2709,10 6 0,-6-2-645,7 2 129</inkml:trace>
      </inkml:traceGroup>
      <inkml:traceGroup>
        <inkml:annotationXML>
          <emma:emma xmlns:emma="http://www.w3.org/2003/04/emma" version="1.0">
            <emma:interpretation id="{71CF5EB9-CE77-4596-8EBE-056A508DCEDA}" emma:medium="tactile" emma:mode="ink">
              <msink:context xmlns:msink="http://schemas.microsoft.com/ink/2010/main" type="line" rotatedBoundingBox="3489,9657 21463,9056 21531,11090 3557,11691"/>
            </emma:interpretation>
          </emma:emma>
        </inkml:annotationXML>
        <inkml:traceGroup>
          <inkml:annotationXML>
            <emma:emma xmlns:emma="http://www.w3.org/2003/04/emma" version="1.0">
              <emma:interpretation id="{33887263-76C5-4E34-9EB9-EF994BB1F8BC}" emma:medium="tactile" emma:mode="ink">
                <msink:context xmlns:msink="http://schemas.microsoft.com/ink/2010/main" type="inkWord" rotatedBoundingBox="3509,10258 4389,10228 4437,11662 3557,11691"/>
              </emma:interpretation>
              <emma:one-of disjunction-type="recognition" id="oneOf20">
                <emma:interpretation id="interp100" emma:lang="en-US" emma:confidence="1">
                  <emma:literal>ny</emma:literal>
                </emma:interpretation>
                <emma:interpretation id="interp101" emma:lang="en-US" emma:confidence="0">
                  <emma:literal>my</emma:literal>
                </emma:interpretation>
                <emma:interpretation id="interp102" emma:lang="en-US" emma:confidence="0">
                  <emma:literal>nay</emma:literal>
                </emma:interpretation>
                <emma:interpretation id="interp103" emma:lang="en-US" emma:confidence="0">
                  <emma:literal>Nay</emma:literal>
                </emma:interpretation>
                <emma:interpretation id="interp104" emma:lang="en-US" emma:confidence="0">
                  <emma:literal>may</emma:literal>
                </emma:interpretation>
              </emma:one-of>
            </emma:emma>
          </inkml:annotationXML>
          <inkml:trace contextRef="#ctx0" brushRef="#br2" timeOffset="8.32241E7">-3399 9922 12771,'0'0'4773,"0"0"-387,0 18 0,0-18-2451,18 27-1290,-15-10 0,10 10-258,-6-2-258,2 0 0,-4-4-129,-1-1 0,-2-2 0,-2-18 129,0 16-129,0-16 0,0 0 0,0 0 0,0-20 129,0 4-129,1-7 129,5 0-129,-1 0 258,4-2-129,-2 2 258,4 1-258,-1 3 129,-10 19 0,23-27 0,-23 27-129,27-11 0,-11 11-129,2 0 129,2 4-129,3 10 0,0 4 0,0 3-129,-2 6 129,2 5-258,-5 0-129,3 9-516,-15-13-516,15 13-1548,-10-16-1677,0-3 0,-11-22-258,26 8-129</inkml:trace>
          <inkml:trace contextRef="#ctx0" brushRef="#br2" timeOffset="8.32246E7">-2851 9967 14448,'-9'-18'5031,"-2"-4"-645,11 22 258,0 0-3096,0 0-774,4 17-129,3-1-387,5 5 0,1 4-258,5 3 129,3 2-387,2-5 129,4-3 0,0-10 0,5-3 0,-4-9 0,0 0 0,-1-14 129,-4-8 129,-1 1 0,-6-2 0,-4 3 129,-5 1 0,-7 19-129,7-25 129,-7 25 0,0 0-258,0 21 130,-5 6-130,-6 9 0,-1 12 0,-2 12 0,-4 15 0,0 12 0,-1 7 0,-1 8 0,0 1 0,1 4 0,-1-4 0,-1-5 0,3-10 0,-1-11-517,4-6-257,-6-26-1032,19 4-1806,-7-20-1161,8-13-129,1-16-258,0 0-387</inkml:trace>
        </inkml:traceGroup>
        <inkml:traceGroup>
          <inkml:annotationXML>
            <emma:emma xmlns:emma="http://www.w3.org/2003/04/emma" version="1.0">
              <emma:interpretation id="{D87F2F1F-9466-4F51-A8B3-1B9FCCC1A6CD}" emma:medium="tactile" emma:mode="ink">
                <msink:context xmlns:msink="http://schemas.microsoft.com/ink/2010/main" type="inkWord" rotatedBoundingBox="4908,9832 9935,9664 9991,11325 4964,11493"/>
              </emma:interpretation>
              <emma:one-of disjunction-type="recognition" id="oneOf21">
                <emma:interpretation id="interp105" emma:lang="en-US" emma:confidence="1">
                  <emma:literal>operation</emma:literal>
                </emma:interpretation>
                <emma:interpretation id="interp106" emma:lang="en-US" emma:confidence="0">
                  <emma:literal>operations</emma:literal>
                </emma:interpretation>
                <emma:interpretation id="interp107" emma:lang="en-US" emma:confidence="0">
                  <emma:literal>Operation</emma:literal>
                </emma:interpretation>
                <emma:interpretation id="interp108" emma:lang="en-US" emma:confidence="0">
                  <emma:literal>•Operation</emma:literal>
                </emma:interpretation>
                <emma:interpretation id="interp109" emma:lang="en-US" emma:confidence="0">
                  <emma:literal>operating</emma:literal>
                </emma:interpretation>
              </emma:one-of>
            </emma:emma>
          </inkml:annotationXML>
          <inkml:trace contextRef="#ctx0" brushRef="#br2" timeOffset="8.32251E7">-1835 10032 9546,'25'-35'4644,"-18"19"0,-7-2-387,-13-5-1548,13 23-903,-25-20-516,25 20-516,-34-1-258,17 4-129,-5 11-258,5 8-129,-3 6-129,6 6 129,3 5-129,8 2 129,3 0-129,3-2 129,13-2 0,7-5 0,6-7 129,3-5 0,0-9 0,2-8 129,-4-3 0,0-11 0,-7-10 129,2-2 0,-9-11 0,-2 0-257,-7-3-130,-3 1 0,-4 1 0,-2 3 0,-9 5 0,-6 4-130,1 16-1031,-18-4-2451,13 11-1161,-1 2 0,4 11-516,18-13 387</inkml:trace>
          <inkml:trace contextRef="#ctx0" brushRef="#br2" timeOffset="8.32257E7">-1336 10466 1935,'13'-133'3225,"-6"64"645,23 12 0,-7 9-387,2-2-774,9 20-516,-7-9 129,14 23-258,-13-8-645,13 24-258,-20-1-258,13 1-258,-12 3 0,2 10-129,-24-13-129,18 23 0,-18-23-129,-19 32 0,-10-14 0,-6-1-129,-12 3-129,-4-4-129,-1 4-129,-3-12-258,11 7-387,-6-15-1806,11 0-1935,8 3 0,10-1-387,21-2 129</inkml:trace>
          <inkml:trace contextRef="#ctx0" brushRef="#br2" timeOffset="8.32254E7">-1362 9977 15609,'18'-17'5031,"-18"17"-258,0 0-129,0 14-2967,-4 5-1161,2 20 1,-1 9-517,1 17 0,2 16 0,0 14 0,5 8 0,9 4 0,4-1 0,5-3 0,2-7 0,4-12 0,-4-16 0,-4-17 0,-1-10 0,-8-19-388,-3-6-128,-9-16-129,0 0-774,-16-31-645,9 10-1032,-13-15-1419,-1-6 0,-1-8-258,-1-9-387</inkml:trace>
          <inkml:trace contextRef="#ctx0" brushRef="#br2" timeOffset="8.32266E7">-834 10070 12900,'77'-9'4386,"-33"5"-129,0-3 0,-3-7-2838,11 10-645,-13-8-258,4 3-129,-11-5 129,0 1-129,-13-6-129,-19 19 129,18-32-258,-18 32 129,-7-25-258,-11 18 129,-3 5-129,-9 2-129,1 5 129,-1 8-258,2 6 129,3 3 0,5 4 0,8 1-129,10 0 129,2 1 258,14-5-129,11 2 258,5-9 129,11-1-129,4-8 129,8-2 0,-1-5-129,1-5 0,-2-10 129,-1-2-258,-5-5 1,-3-3-130,-8-5 0,-7 0 0,-7-2 0,-6-2 0,-7 4 0,-7-2 0,0 7 0,-9 0-130,-3 7-386,-4 4 0,16 14-129,-33-9 0,33 9 129,-24 4 0,24-4 129,-13 19 0,13-19 258,0 20 258,0-20 0,23 12 129,-5-12 129,7 2 0,-4-2 129,6 0-129,-6-5 129,6 3-129,-7-2-129,3 3 0,-6 1 0,3 0 0,0 0-129,1 0 1,-1 5-130,1 4 0,0 1 0,1 6 0,-1 2 0,-2 7 0,-1 4 0,-5 1-388,1 9 130,-3-7-516,8 11-387,-12-15-258,20 15-774,-13-22-1548,9 2-645,8-8-258,1-8 129,7-6 0</inkml:trace>
          <inkml:trace contextRef="#ctx0" brushRef="#br2" timeOffset="8.3227E7">721 10089 14319,'-6'-57'4644,"-11"33"0,-3-3-129,20 27-2580,-39-30-645,39 30-387,-36-13-386,20 13-517,0 4 0,16-4 0,-23 30 0,14-10 0,2 1 0,4 4 0,1 1 0,2 1 0,2 0 0,3-2-259,7 1-128,-1-10 129,5 2 0,0-11 0,2-5 129,0-2 258,-1-16 0,3-5 258,-4-9 0,2 3-129,-2-5 1,0 5-259,-2 2 0,0 7 0,2 8 0,0 8 0,0 4 0,-1 14 0,4 9-259,-3 1-257,7 10-129,-7-11-774,16 14-1806,-7-19-1419,0-3 129,0-10-387,-2-7 129</inkml:trace>
          <inkml:trace contextRef="#ctx0" brushRef="#br2" timeOffset="8.32275E7">1205 10031 12126,'3'-41'4773,"29"30"-516,18 2 387,12 7-2451,-7-12-903,18 11-387,-12-8-129,5 7-387,-17-1-258,-2 1 129,-17 3 0,-5 1 0,-9 3 0,-16-3-129,19 23 1,-10-3-130,0 3 0,0 4 0,3 7 0,-3-6-646,9 17-1418,-9-13-2322,0-4-387,-4-8 0,-1-4-258</inkml:trace>
          <inkml:trace contextRef="#ctx0" brushRef="#br2" timeOffset="8.32272E7">1267 9513 17028,'0'-105'4644,"0"71"129,0 34-387,0 0-3096,9 29-644,-4 12-646,9 17 0,-1 6 0,10 13 0,-2 3 0,2 2 0,2 1 0,-5-3 0,5-1 0,-11-14-130,5-2-644,-17-24-387,11 2-516,-13-41-516,0 0-2193,-18 0 0,-5-20-129,-4-5 129,-12-12-387</inkml:trace>
          <inkml:trace contextRef="#ctx0" brushRef="#br2" timeOffset="8.32276E7">1859 9887 13545,'-2'-128'4386,"2"67"-516,4 18-129,-4 1-3870,0 10-3483,0 32-258,0 0-258,0 0-387</inkml:trace>
          <inkml:trace contextRef="#ctx0" brushRef="#br2" timeOffset="8.3228E7">2233 9917 13803,'-22'-18'4644,"22"18"-387,-28 0 258,14 12-2709,-8 3-1032,12 8-387,-3 4-129,6 5-129,2 1 0,5 3 0,1-2-129,14-2 258,1-7-129,5-2 258,-1-11-129,3-3 258,-4-9-128,1-2-388,-6-15 0,0-3 0,-5-5 0,-2-7 0,4 5-130,-11-15-2192,11 10-2193,1-6-387,10 6 129,-1-2-387</inkml:trace>
          <inkml:trace contextRef="#ctx0" brushRef="#br2" timeOffset="8.32283E7">2510 9803 13803,'11'14'4644,"-4"8"129,2-3-258,19 17-2064,-21-15-1032,20 15-516,-7-6-644,-1 5-259,1 3 0,-10-4-259,5-1-257,-12-8 129,4-2-129,-7-23 129,0 0 129,16 6 129,-7-19 258,7-13 258,-3-10 129,8-3 0,-3-4-129,7 8 0,-6 1-257,3 9-130,-1 5 0,0 13 0,1 7 0,-3 6 0,1 15 0,-8 0-517,15 20-2579,-13-5-1290,2 3-516,-2-2 0,1 2-387</inkml:trace>
        </inkml:traceGroup>
        <inkml:traceGroup>
          <inkml:annotationXML>
            <emma:emma xmlns:emma="http://www.w3.org/2003/04/emma" version="1.0">
              <emma:interpretation id="{685F2DDD-13C7-4768-B11D-19FC5778CE99}" emma:medium="tactile" emma:mode="ink">
                <msink:context xmlns:msink="http://schemas.microsoft.com/ink/2010/main" type="inkWord" rotatedBoundingBox="10379,10188 11384,10155 11397,10545 10392,10578"/>
              </emma:interpretation>
              <emma:one-of disjunction-type="recognition" id="oneOf22">
                <emma:interpretation id="interp110" emma:lang="en-US" emma:confidence="1">
                  <emma:literal>on</emma:literal>
                </emma:interpretation>
                <emma:interpretation id="interp111" emma:lang="en-US" emma:confidence="0">
                  <emma:literal>own</emma:literal>
                </emma:interpretation>
                <emma:interpretation id="interp112" emma:lang="en-US" emma:confidence="0">
                  <emma:literal>ons</emma:literal>
                </emma:interpretation>
                <emma:interpretation id="interp113" emma:lang="en-US" emma:confidence="0">
                  <emma:literal>one</emma:literal>
                </emma:interpretation>
                <emma:interpretation id="interp114" emma:lang="en-US" emma:confidence="0">
                  <emma:literal>On</emma:literal>
                </emma:interpretation>
              </emma:one-of>
            </emma:emma>
          </inkml:annotationXML>
          <inkml:trace contextRef="#ctx0" brushRef="#br2" timeOffset="8.32287E7">3549 9961 14706,'28'-35'4515,"-28"35"-258,9-18-129,-9 18-2967,-10 0-774,-10 3 129,4 13-387,-5 6-129,5 3 0,1 3 0,8 2 0,4 2-129,3 2 258,12-3-129,10-3 258,3-7 0,10-5 129,-1-9 0,7-5 129,-6-5 0,6-15 0,-12-9-386,-1-7-130,-12-7 0,-9-3 0,-5 0 0,-7-3 0,-2 19-2323,-22-6-2192,1 9-258,-4 7 0,3 13-387</inkml:trace>
          <inkml:trace contextRef="#ctx0" brushRef="#br2" timeOffset="8.32349E7">4120 9904 14448,'0'0'4386,"0"0"0,16 0-129,-2 11-2580,-14-11-645,13 27-258,-10-9-258,6 6-129,-4-2-129,1 4-129,-3-4 0,-1-3-129,-2-3 0,0-16 129,0 22 0,0-22-129,0 0 130,-2-9-130,-1-9 0,3-5 0,0-4 0,0-5-130,3-3 1,8-1 129,3 2-129,2 8 129,2 1-129,0 7 129,1 7 0,-1 6 0,0 5 0,0 5 129,0 9 0,-2 4 0,1 5 1,-1 6-130,-1 1 0,-1 4 0,-2 0 0,-1-1 0,-2 5 0,-6-10-1162,10 4-3353,-11-5-129,-1-4 0,1-7-387</inkml:trace>
        </inkml:traceGroup>
        <inkml:traceGroup>
          <inkml:annotationXML>
            <emma:emma xmlns:emma="http://www.w3.org/2003/04/emma" version="1.0">
              <emma:interpretation id="{804C2526-F3FC-4C7A-8166-4F520FB6C588}" emma:medium="tactile" emma:mode="ink">
                <msink:context xmlns:msink="http://schemas.microsoft.com/ink/2010/main" type="inkWord" rotatedBoundingBox="12162,9367 18475,9156 18526,10694 12214,10906"/>
              </emma:interpretation>
              <emma:one-of disjunction-type="recognition" id="oneOf23">
                <emma:interpretation id="interp115" emma:lang="en-US" emma:confidence="1">
                  <emma:literal>variable(s)</emma:literal>
                </emma:interpretation>
                <emma:interpretation id="interp116" emma:lang="en-US" emma:confidence="0.5">
                  <emma:literal>variable ( s)</emma:literal>
                </emma:interpretation>
                <emma:interpretation id="interp117" emma:lang="en-US" emma:confidence="1">
                  <emma:literal>variable (s)</emma:literal>
                </emma:interpretation>
                <emma:interpretation id="interp118" emma:lang="en-US" emma:confidence="0">
                  <emma:literal>variably ( s)</emma:literal>
                </emma:interpretation>
                <emma:interpretation id="interp119" emma:lang="en-US" emma:confidence="0">
                  <emma:literal>Variable ( s)</emma:literal>
                </emma:interpretation>
              </emma:one-of>
            </emma:emma>
          </inkml:annotationXML>
          <inkml:trace contextRef="#ctx0" brushRef="#br2" timeOffset="8.32414E7">5280 9835 11223,'3'-18'3999,"-3"18"-129,0 0-129,0 0-1677,0 0-774,0 0-387,15 16-129,-15-16-129,19 41-129,-6-14-129,6 8 0,-1 3-258,1 1 129,1 0-258,-2-3 129,-2-3-258,0-6 258,-6-6 0,-1-5 0,-9-16 0,0 0 129,16 6-129,-16-6 129,9-22 0,-3 3 0,-1-10-129,4-3 0,-2-3 0,0-1-258,0 2 129,-3 2-129,3 6-129,-7 3-387,0 23-774,3-25-1806,-3 25-1161,0 0 0,0 0-258,2 12-129</inkml:trace>
          <inkml:trace contextRef="#ctx0" brushRef="#br2" timeOffset="8.32431E7">5933 9967 774,'0'0'2064,"0"0"258,26 1 645,-26-1-774,16 0 129,-16 0-129,0 0-258,20-1 0,-20 1-258,0 0-129,2-16 129,-2 16-129,0 0-516,3-18 0,-3 18-258,-9-20-129,9 20-129,-28-19 0,8 8-258,2 7 0,-5 1-129,2 3 0,-4 0 0,5 9 0,-1 7 0,2 3-129,3 5 0,3 2 0,2 3 0,4 1 0,6 0-129,1-1 129,0-3-129,7-1 129,3-3-129,5-6 129,2-4 0,-1-5 0,4-7 0,1 0 0,-1-9 129,3-7 0,-3-5 0,3-2 0,-4-6 0,1 3 0,-4-1 0,0 2 0,-7 5-129,1 4 0,-10 16 129,13-16-258,-13 16 129,16 0-129,-16 0 129,23 22-129,-7-8 129,2 4 0,1 0-129,-1-2 129,0-2 0,0 0 0,-2-3 0,0-4 129,-16-7-129,25 5 0,-25-5 129,21 0-129,-21 0 129,20-27 0,-13 8-129,-2-6 129,-1-2-129,-1-3-129,-3 3 129,0 2-129,0 4 0,-5 2-129,5 19 0,-14-20-129,14 20 0,-18-4-129,18 4 0,0 0 0,-16 8 0,16-8 129,0 0 0,0 0 129,0 19 258,0-19 0,19 2 129,-1-2 129,-2 0 129,5 0 0,-1-4 0,5 1 129,-6-4-129,6 5-129,-3-2 129,1 4-129,-5 0 0,3 0 0,-5 0 0,4 2-129,-4 5 0,1 2 0,-1-2 0,0 4 0,2 1-129,-4 6 129,1 2-258,-5-1-129,1 8-258,-11-7-645,11 15-1161,-11-12-1935,0-1-129,0-6-129,0-16-387</inkml:trace>
          <inkml:trace contextRef="#ctx0" brushRef="#br2" timeOffset="8.32434E7">6770 9933 12384,'25'-22'4128,"-25"22"-129,25-5 129,-25 5-2451,25 5-774,-25-5-129,27 29-387,-15-11-129,1 3-387,3 6-516,-11-9-1161,2 3-2451,2-2 387,-7-3-516,-2-16 0</inkml:trace>
          <inkml:trace contextRef="#ctx0" brushRef="#br2" timeOffset="8.32436E7">6882 9712 13287,'0'-80'4128,"6"54"-387,-6-1 129,7 9-2967,-7 18-1419,18 0-1419,-4 11-1806,-3 7-129,5 12-258,0-2-129</inkml:trace>
          <inkml:trace contextRef="#ctx0" brushRef="#br2" timeOffset="8.32441E7">7469 9938 12126,'-32'-46'4515,"13"32"-258,-3 3 129,5 11-2580,-14-7-645,14 7-258,-8 5-387,5 6-129,2 3-258,2 4 0,2 0 0,3 0-129,4 1 0,2-1 0,5 0 0,0-2 0,0 1-129,0-17 129,14 31-129,-14-31 0,23 17 0,-23-17 129,27 0 0,-9 0 129,-4-16 0,6-1 129,-4-8-129,5 3 129,-5-2 0,4 4-129,-3 0 0,1 6-129,0 7 129,0 5-258,1 2 387,-3 7-258,0 8 0,-3 2-129,1 5-129,-7-3-129,4 8-387,-11-27-774,9 37-1161,-9-37-1677,0 0 0,0 0-129,21 0-129</inkml:trace>
          <inkml:trace contextRef="#ctx0" brushRef="#br2" timeOffset="8.32445E7">7731 9577 12900,'2'-105'4515,"-1"62"-258,5 11 129,-6 32-2193,12-17-1032,8 27-258,-8 8-258,8 18-258,-4 1 0,3 11-129,-3 2 0,0 5-129,-1-3 0,-6-3 0,-2-1-129,-6-3 0,1-8-129,-2-7 0,0-3 0,-2-11 0,2-16 0,0 0 0,0 0 0,0 0 0,20-16 129,-4-3-129,4-5 129,1 0 0,4 0 0,-2 5 0,0 5 0,0 3 0,-1 7 129,-1 4 0,0 4-129,1 10 129,-6 2 0,-2 7 0,-4 0 0,-4 8-129,-6-3 129,-2 2 0,-10-3-129,-6 0 129,-5-2-129,-6-4-129,-3-3-129,-5-9-387,7 5-387,-13-14-1290,14-4-2193,-4-8 129,6-6-387,6-9-258</inkml:trace>
          <inkml:trace contextRef="#ctx0" brushRef="#br2" timeOffset="8.32448E7">8193 9246 15609,'64'-48'4644,"-30"43"-129,-2 3-258,13 15-3096,-17 8-516,10 22-129,-12 6-129,-3 12-129,-8 6-258,-7 5-129,0 6-516,-8-12-645,5 5-1935,-5-16-1419,5-11 258,2-6-516,6-12 0</inkml:trace>
          <inkml:trace contextRef="#ctx0" brushRef="#br2" timeOffset="8.32451E7">8718 9903 14706,'37'-8'4644,"-12"5"-129,2-2-129,14 5-2709,-14-13-645,10 6-387,-5-5-129,4-3-387,-10-4 129,-1-1-129,-7-1 1,-6 1-130,-8-1 0,-4 3 0,0 18 0,-20-19 0,1 19 0,-3 0 0,1 16 0,2 5 0,4 6 0,6 3-130,8 5 130,1 3 0,17 1-129,10-2 0,16 4-258,3-7-258,18 7-258,-9-18-387,18 11-903,-18-23-1290,8-3-1032,-5-8 0,-4-5-387,3-13 387</inkml:trace>
          <inkml:trace contextRef="#ctx0" brushRef="#br2" timeOffset="8.32454E7">10211 8899 15351,'0'-30'4773,"-13"14"-516,13 16 129,-23 36-3483,-2 3-387,5 27-129,-13 15 129,4 30-129,-6 6 0,12 15 0,5 1 0,12 2-257,6-3-130,15-11 0,18-16 0,12-18 0,14-9 0,5-23-517,16 2-902,-15-28-2967,17-13-387,-3-16 129,-1-13-387</inkml:trace>
          <inkml:trace contextRef="#ctx0" brushRef="#br2" timeOffset="8.32458E7">11000 9748 13416,'-42'-43'4386,"15"32"-258,-5 4 0,-5-2-2967,12 9-645,-6 0-129,6 9-258,6 0-129,19-9 0,-16 22 0,16-22 0,7 30 0,13-14 129,4 2 0,7 1 129,-1 1 129,6 1 0,-6-3-129,0 3 258,-9-5-129,-3 4 0,-11-2-129,-7-1-129,-3-1 0,-20-1-387,-2 1-258,-20-13-903,13 1-2838,-12-4-387,-1-9 0,1-9-258</inkml:trace>
          <inkml:trace contextRef="#ctx0" brushRef="#br2" timeOffset="8.3246E7">11329 9008 13674,'136'71'4515,"-83"-11"-258,-16 15 258,-26 3-3096,8 26-645,-19-1-258,-3 11-129,-24-1-258,-8-9-1032,1-5-3225,-9-10-387,-1-12 0,5-11-258</inkml:trace>
        </inkml:traceGroup>
        <inkml:traceGroup>
          <inkml:annotationXML>
            <emma:emma xmlns:emma="http://www.w3.org/2003/04/emma" version="1.0">
              <emma:interpretation id="{7C1CA25A-BE00-4E8F-9264-5893C8F7CF0D}" emma:medium="tactile" emma:mode="ink">
                <msink:context xmlns:msink="http://schemas.microsoft.com/ink/2010/main" type="inkWord" rotatedBoundingBox="19253,9286 21468,9212 21506,10360 19292,10434"/>
              </emma:interpretation>
              <emma:one-of disjunction-type="recognition" id="oneOf24">
                <emma:interpretation id="interp120" emma:lang="en-US" emma:confidence="1">
                  <emma:literal>will</emma:literal>
                </emma:interpretation>
                <emma:interpretation id="interp121" emma:lang="en-US" emma:confidence="0">
                  <emma:literal>well</emma:literal>
                </emma:interpretation>
                <emma:interpretation id="interp122" emma:lang="en-US" emma:confidence="0">
                  <emma:literal>wall</emma:literal>
                </emma:interpretation>
                <emma:interpretation id="interp123" emma:lang="en-US" emma:confidence="0">
                  <emma:literal>wilt</emma:literal>
                </emma:interpretation>
                <emma:interpretation id="interp124" emma:lang="en-US" emma:confidence="0">
                  <emma:literal>Will</emma:literal>
                </emma:interpretation>
              </emma:one-of>
            </emma:emma>
          </inkml:annotationXML>
          <inkml:trace contextRef="#ctx0" brushRef="#br2" timeOffset="8.32469E7">12471 9477 11223,'0'-23'4386,"0"23"-258,-12 0-129,-8 2-2193,13 21-903,-11-1-387,8 10-129,-4-2-129,5 5-129,0-1 0,7-2 0,2-5-129,0-2 0,5-6-129,6-3 0,5-3 0,-16-13-129,34 7 129,-16-7 0,1-9 129,2-7 0,-1-5 0,1-8 129,-3-3 129,4 2 0,-6 0 0,1 3 0,-4 6-129,3 8 129,-16 13-129,32 0 0,-14 7 0,3 15 0,4-1 0,5 8 129,4-1-129,3 0 0,-1-1 0,3 0 0,-4-6 0,-2-3 0,-7-4 0,-3-1 0,-5-10 0,-2-3 0,-16 0 129,23-34-129,-16 2 129,2-7-129,-5-11 0,1-3-129,-5-4 0,0 0-129,-5 9 0,-11 2-387,3 17-387,-17-4-1290,9 22-2451,-4 7 129,4 6-387,1 16 0</inkml:trace>
          <inkml:trace contextRef="#ctx0" brushRef="#br2" timeOffset="8.32471E7">13329 9390 11868,'21'0'4773,"6"18"-387,-15 3 129,-3 1-2451,2 15-1161,-8-1-387,3 1-516,-1 11-1161,-5-9-3096,-5-7 129,-1-3-516,-3-10-258</inkml:trace>
          <inkml:trace contextRef="#ctx0" brushRef="#br2" timeOffset="8.32475E7">13789 8956 10449,'38'-48'4902,"-38"48"-258,28-21-258,-28 21-387,16 12-3225,0 19-258,-7 6-129,5 16-129,-3 11-129,5 16 129,-5 8-387,-2 0 129,0 5-258,-6-9 0,8-3-387,-11-20-516,12-1-774,-12-22-2709,0-17 387,0-21-645,0 0 387</inkml:trace>
          <inkml:trace contextRef="#ctx0" brushRef="#br2" timeOffset="8.32478E7">14478 8947 14448,'19'-16'4773,"-19"16"-258,15 15 0,1 15-3612,-9 7-258,7 20 0,-7 14-258,4 16 0,-6 9-387,-1 6-129,1 10-516,-9-14-1806,1 8-2064,-4-8 0,0-7-645,-8-9-129</inkml:trace>
        </inkml:traceGroup>
      </inkml:traceGroup>
    </inkml:traceGroup>
    <inkml:traceGroup>
      <inkml:annotationXML>
        <emma:emma xmlns:emma="http://www.w3.org/2003/04/emma" version="1.0">
          <emma:interpretation id="{0DDCA601-87B0-41EA-92AA-051904A994B6}" emma:medium="tactile" emma:mode="ink">
            <msink:context xmlns:msink="http://schemas.microsoft.com/ink/2010/main" type="paragraph" rotatedBoundingBox="2750,11214 17756,10522 17856,12699 2851,133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DD6A59-5E9A-459F-8CB6-29AE1FCBFD40}" emma:medium="tactile" emma:mode="ink">
              <msink:context xmlns:msink="http://schemas.microsoft.com/ink/2010/main" type="line" rotatedBoundingBox="2750,11214 17756,10522 17856,12699 2851,13391"/>
            </emma:interpretation>
          </emma:emma>
        </inkml:annotationXML>
        <inkml:traceGroup>
          <inkml:annotationXML>
            <emma:emma xmlns:emma="http://www.w3.org/2003/04/emma" version="1.0">
              <emma:interpretation id="{E98F99DC-74C7-4045-BAFC-96DEA9FB0AD4}" emma:medium="tactile" emma:mode="ink">
                <msink:context xmlns:msink="http://schemas.microsoft.com/ink/2010/main" type="inkWord" rotatedBoundingBox="2755,11316 6650,11136 6745,13211 2851,13391"/>
              </emma:interpretation>
              <emma:one-of disjunction-type="recognition" id="oneOf25">
                <emma:interpretation id="interp125" emma:lang="en-US" emma:confidence="0.5">
                  <emma:literal>finally</emma:literal>
                </emma:interpretation>
                <emma:interpretation id="interp126" emma:lang="en-US" emma:confidence="0">
                  <emma:literal>Finally</emma:literal>
                </emma:interpretation>
                <emma:interpretation id="interp127" emma:lang="en-US" emma:confidence="0">
                  <emma:literal>finely</emma:literal>
                </emma:interpretation>
                <emma:interpretation id="interp128" emma:lang="en-US" emma:confidence="0">
                  <emma:literal>finny</emma:literal>
                </emma:interpretation>
                <emma:interpretation id="interp129" emma:lang="en-US" emma:confidence="0">
                  <emma:literal>Finny</emma:literal>
                </emma:interpretation>
              </emma:one-of>
            </emma:emma>
          </inkml:annotationXML>
          <inkml:trace contextRef="#ctx0" brushRef="#br2" timeOffset="8.3249E7">-4125 11605 5547,'22'0'4644,"-22"0"-129,0 0-129,26-4-1548,-24-17-516,18 16-516,-13-24-516,16 10-645,-7-15 0,11 5-387,-4-12 0,5 1-129,1-8 0,1-4-129,4-1 129,-2-1 0,-4 4-258,-6 4 0,-3 7-129,-12 2 129,-5 12-129,-2 5 258,0 20-387,-34-9 258,13 9 129,-1 11 0,3 7 129,3 10-129,5 8 129,4 10-129,4 7 258,3 11-129,5 15 258,9 19-129,0 7 0,6 12 258,-4 4-129,5 9-129,-3 0 129,2 7-258,-8-11 129,4-2-258,-3-6 129,-3-8-258,1-10 0,-4-13 129,2-11-129,-7-19-129,3-5-387,-5-31-387,0 6-903,-14-24-2967,-4-3 258,-7-16-516,-3-10 258</inkml:trace>
          <inkml:trace contextRef="#ctx0" brushRef="#br2" timeOffset="8.32492E7">-4052 11822 10836,'45'-23'4515,"-17"16"-129,1-4-129,10-7-2451,11 16-1290,-1-5-129,7-2-645,6 9-516,-11-16-1290,10 2-1935,1 2-387,-7-11 0,4 1-645</inkml:trace>
          <inkml:trace contextRef="#ctx0" brushRef="#br2" timeOffset="8.32496E7">-3317 11205 9288,'0'-61'4257,"0"61"0,19-32-1032,8 27-2838,0 5-3612,-11 5-645,12 15-258,-8-4-645</inkml:trace>
          <inkml:trace contextRef="#ctx0" brushRef="#br2" timeOffset="8.32494E7">-3185 11496 9288,'-27'18'4515,"21"5"-129,-1 2-258,7-5-1677,7 22-1290,-3-4-516,9-1-645,6 8-1290,-6-8-2838,-1-10 0,2-6-516,-14-21 129</inkml:trace>
          <inkml:trace contextRef="#ctx0" brushRef="#br2" timeOffset="8.32501E7">-2794 11347 11094,'19'0'4515,"-19"0"-258,18 30-129,-11 4-2580,-1-4-1032,4 13 129,-4 0-387,1 1-129,-4-1-258,1-8 0,-1-1-129,-3-11 129,4-7-258,-4-16 258,0 0 0,12-25 0,-4-3 258,2-4-129,-1-7 129,4-2 0,-1-2 129,0 9-129,1 1 129,3 9 0,-4 1 0,-12 23 0,27-16 0,-11 16 0,0 6 0,2 8 0,0 4-129,1 7 0,1 5-129,-1 4 0,3 7-129,-4-2-258,6 10-774,-11-11-1935,5 1-1161,5-2-258,0-8-258,7-6-258</inkml:trace>
          <inkml:trace contextRef="#ctx0" brushRef="#br2" timeOffset="8.32504E7">-1846 11468 11094,'-53'-14'4257,"33"14"129,-7 0-387,27 0-2193,-21 23-1161,10-4-258,11 8-129,-1 3-258,1-1-129,1 8-258,3-10-258,8 10-387,-8-15 0,8 2 258,-12-24 516,18 20 387,-18-20 258,18-7 258,0-6 387,-13-19 258,16 9-129,-15-14-258,11 12-387,-4-3-129,3 6-258,0 6 0,2 7-129,0 8-129,1 1-129,4 19 0,-3 1-387,6 13-258,-10-13-774,13 14-1677,-6-4-1032,-7-9 0,4-3-387,-20-18 129</inkml:trace>
          <inkml:trace contextRef="#ctx0" brushRef="#br2" timeOffset="8.32507E7">-1280 10851 14319,'10'-16'4773,"-10"16"-516,7 12 258,-7 4-2838,0 27-1419,0 3 387,-1 15-516,-3 3-129,2 5 0,0 2-129,1-1-129,1 1 0,0-7 0,0 0-387,0-18-129,9 6-645,-9-24-2193,0-8-774,0-20-129,0 0-258,0 0-129</inkml:trace>
          <inkml:trace contextRef="#ctx0" brushRef="#br2" timeOffset="8.3251E7">-1069 10922 14835,'4'-21'4644,"-4"21"-258,3 8 129,-3-8-3096,2 47-903,2-12 129,8 15-516,-1 7 0,3 9-258,0 12-129,-7-3-645,13 21-774,-20-21-1419,5-1-1806,2-8 258,-1-13-258,3-15-516</inkml:trace>
          <inkml:trace contextRef="#ctx0" brushRef="#br2" timeOffset="8.32514E7">-708 11310 12513,'29'-9'4902,"-13"16"-516,3 16 129,6 11-2709,-5-4-1032,14 14-129,-6-1-516,4 3 0,-2 2-387,-5-8 0,0 1-129,-5-15 129,1-3-129,-21-23 129,32 6 129,-18-17 258,1-21 0,2-4 129,-2-12 129,2 6 0,-6-3 0,3 10 0,-5 3-129,0 16 0,-9 16-129,0 0 129,0 39-129,-3 11 129,-10 14-129,-5 17 129,-7 14 0,-3 11-258,-8 5 129,-1 8-129,-6 2 0,-1-4-387,3 2 0,-4-24-903,24 1-2580,-7-23-1032,8-16 129,6-24-387,14-33-516</inkml:trace>
        </inkml:traceGroup>
        <inkml:traceGroup>
          <inkml:annotationXML>
            <emma:emma xmlns:emma="http://www.w3.org/2003/04/emma" version="1.0">
              <emma:interpretation id="{1541D6D9-F062-4028-8A8A-3D6C257FF38B}" emma:medium="tactile" emma:mode="ink">
                <msink:context xmlns:msink="http://schemas.microsoft.com/ink/2010/main" type="inkWord" rotatedBoundingBox="7344,11100 10226,10967 10274,11988 7391,12120"/>
              </emma:interpretation>
              <emma:one-of disjunction-type="recognition" id="oneOf26">
                <emma:interpretation id="interp130" emma:lang="en-US" emma:confidence="1">
                  <emma:literal>lead</emma:literal>
                </emma:interpretation>
                <emma:interpretation id="interp131" emma:lang="en-US" emma:confidence="0">
                  <emma:literal>teed</emma:literal>
                </emma:interpretation>
                <emma:interpretation id="interp132" emma:lang="en-US" emma:confidence="0">
                  <emma:literal>reed</emma:literal>
                </emma:interpretation>
                <emma:interpretation id="interp133" emma:lang="en-US" emma:confidence="0">
                  <emma:literal>read</emma:literal>
                </emma:interpretation>
                <emma:interpretation id="interp134" emma:lang="en-US" emma:confidence="0">
                  <emma:literal>lend</emma:literal>
                </emma:interpretation>
              </emma:one-of>
            </emma:emma>
          </inkml:annotationXML>
          <inkml:trace contextRef="#ctx0" brushRef="#br2" timeOffset="8.32522E7">438 10819 11223,'5'17'4515,"20"7"-129,-11-8-129,2 0-1806,6 23-1161,-15-4-258,5 19-516,-8-1 0,-1 11-387,-3 2 0,2 2-258,0-1-129,-2-5 129,4 1-387,-4-17 0,10 9-645,-10-30-1290,2 5-2064,5-7 129,-7-23-258,13 23-258</inkml:trace>
          <inkml:trace contextRef="#ctx0" brushRef="#br2" timeOffset="8.32535E7">826 11406 8514,'37'-11'4773,"-10"6"-387,6 5-129,5 0-387,3-6-2709,19 6-258,1-7-387,8 2-129,0-4-258,-3 0 0,-3-5 129,-12 0-129,-8-2 0,-13 0-129,-19-2 129,-11 2 0,-15 2-129,-15 1 129,-11 4-129,-5 6 129,-5 3-129,-3 0 0,3 12-129,4 6 129,6 5 0,8 6 0,6 3 0,7 1 0,8 5-129,8 1 129,4-5 0,7 1 129,11-5-129,11-5 129,6-5 0,12-2 0,9-6 0,14-5 0,5-5 0,10-2 0,6-4 0,1-10-129,2-4 129,-3-6-129,-9-5 0,-9-5 0,-13-1 0,-12-1 0,-16-3 0,-14 5 129,-12 2-129,-6 6 0,-18 2 129,-5 10-129,-6 3 0,1 8 0,-1 3 0,3 5 129,4 8-258,4 3 129,4 3 0,5 3 0,4 1 0,3 2 0,2 0 0,0-1-129,7 5 0,4-2 0,1-1 0,3-3 129,1-5-129,1-7 0,1-4 0,0-7 129,0-4 0,1-13 129,1-6 0,0-1 0,1 0-129,2 2 0,2 4-129,-2 6-129,7 8-129,-5 3-387,14 8-258,-8-2-258,20 15-129,-12-17-387,23 15-129,-10-18 0,14 2 0,-9-6 516,2-5-129,-10-9 903,-10-1 387,-8 3 903,-19-11 516,-12 27 387,0-37 258,0 37-129,-30-25 129,12 25 129,-10-7-774,10 7-387,-5 5-258,10 11-258,1 2-129,7 5 0,1 6-129,4-1 0,0 6-129,11-4 258,-1-1 0,6-6 0,-1-7 129,2-2 0,-17-14 0,36 0 129,-20-16 0,3-7-129,1-13 129,1-3-258,-1-13 129,3-6-258,-2-8 258,-1-7-129,-2-5 0,-4-1 0,-5 1 0,-6 4 0,-3 4 0,0 10 0,-8 8 129,-3 15-258,-3 8 258,3 11-129,11 18 129,-20 0-129,15 9 1,5 16-130,0 9 0,9 9 0,3 5 0,4 7 0,2 5 0,4 4 0,-1 2 0,-2 5 0,5 2-259,-3-2-128,6 6-258,-2-15-387,15 15-2322,-6-22-1290,5-4 129,2-13-387,2-13 0</inkml:trace>
        </inkml:traceGroup>
        <inkml:traceGroup>
          <inkml:annotationXML>
            <emma:emma xmlns:emma="http://www.w3.org/2003/04/emma" version="1.0">
              <emma:interpretation id="{50AF4FFF-408A-46F1-9DBB-39FA8C2010DF}" emma:medium="tactile" emma:mode="ink">
                <msink:context xmlns:msink="http://schemas.microsoft.com/ink/2010/main" type="inkWord" rotatedBoundingBox="10866,10840 13467,10720 13522,11914 10921,12034"/>
              </emma:interpretation>
              <emma:one-of disjunction-type="recognition" id="oneOf27">
                <emma:interpretation id="interp135" emma:lang="en-US" emma:confidence="0">
                  <emma:literal>too,</emma:literal>
                </emma:interpretation>
                <emma:interpretation id="interp136" emma:lang="en-US" emma:confidence="0">
                  <emma:literal>too</emma:literal>
                </emma:interpretation>
                <emma:interpretation id="interp137" emma:lang="en-US" emma:confidence="0">
                  <emma:literal>too'</emma:literal>
                </emma:interpretation>
                <emma:interpretation id="interp138" emma:lang="en-US" emma:confidence="0">
                  <emma:literal>too"</emma:literal>
                </emma:interpretation>
                <emma:interpretation id="interp139" emma:lang="en-US" emma:confidence="0">
                  <emma:literal>too!</emma:literal>
                </emma:interpretation>
              </emma:one-of>
            </emma:emma>
          </inkml:annotationXML>
          <inkml:trace contextRef="#ctx0" brushRef="#br2" timeOffset="8.32543E7">3990 11224 14190,'46'-10'4515,"-15"8"-387,4 2 258,15 2-3354,-6-2-387,12 3-258,1-3-129,3 0-258,4 0 129,0 0-129,-2-3 129,-3-1 0,-9-5 0,-7 4 129,-11-4-129,-9 2 129,-23 7 0,0 0 0,0 0-129,0 0 0,-25-9 0,5 9-129,-1 12-129,-1 6 258,3 5-258,5 4 129,5 3 0,5 4 0,4 0 0,6 0 0,8-1-129,9-2 129,4-6 0,5-8 129,1-8 0,5-7 0,-3-4 129,3-14 129,-4-10-129,-1-7-128,-8-4-130,-2-2 0,-8-4 0,-12 2 0,-1 11-388,-16-2-3998,-9 9-387,-15 5-258,-8 2-387</inkml:trace>
          <inkml:trace contextRef="#ctx0" brushRef="#br2" timeOffset="8.32538E7">4188 10730 16770,'42'-29'4515,"-42"29"129,25 2-129,-25-2-3354,0 52-645,0-11 0,0 14-386,-2 5-130,1 11 0,-1 2 0,2-2 0,0 2-259,0-9-128,14 0-129,-5-17-258,16 6-774,-16-21-2709,7-12-387,-16-20 0,19 12-129</inkml:trace>
          <inkml:trace contextRef="#ctx0" brushRef="#br2" timeOffset="8.32612E7">5504 10641 12384,'11'-36'4257,"-11"36"-516,0 0 129,0 0-1806,0 0-1290,14 20-903,-14 1-1161,5 6-2451,4 7 0,-4-8-129,8 5-516</inkml:trace>
          <inkml:trace contextRef="#ctx0" brushRef="#br2" timeOffset="8.32608E7">6317 10997 13029,'-59'-32'4515,"34"26"-129,-2 4-258,1 6-1161,-10 1-1548,11 15-1161,2 5 129,2 9-387,-1 5 129,8 5-129,4 6 129,6 3-129,4 1-129,7-1 129,11 0-129,9-6 258,3-3-129,2-8 129,0-8 0,2-6 0,-4-12 129,0-6 0,-3-6 0,1-14 0,-5-9-128,2-3-130,-2-10 0,1-4 0,-5-10 0,1-1 0,-2-4 0,-2 0 0,-8 0 0,-2 2 0,-6 3 0,0 4 0,-9 7 0,-9 7 0,-7 10 0,-7 0 0,4 17-517,-20-3-3353,10 10-645,-6 1-258,5 14 0,-4 1-387</inkml:trace>
          <inkml:trace contextRef="#ctx0" brushRef="#br2" timeOffset="8.32614E7">6459 10408 14577,'18'-18'4515,"7"2"-129,-25 16-129,21 9-1935,-7 18-1806,-7 10-258,2 7-516,2 19-1548,-6-1-2322,-3 0-258,-2 0 0,0-1-387</inkml:trace>
        </inkml:traceGroup>
        <inkml:traceGroup>
          <inkml:annotationXML>
            <emma:emma xmlns:emma="http://www.w3.org/2003/04/emma" version="1.0">
              <emma:interpretation id="{213F818C-5A0F-4FA3-AB62-0675038D771C}" emma:medium="tactile" emma:mode="ink">
                <msink:context xmlns:msink="http://schemas.microsoft.com/ink/2010/main" type="inkWord" rotatedBoundingBox="14499,11438 15778,11379 15797,11788 14518,11847"/>
              </emma:interpretation>
              <emma:one-of disjunction-type="recognition" id="oneOf28">
                <emma:interpretation id="interp140" emma:lang="en-US" emma:confidence="0">
                  <emma:literal>or</emma:literal>
                </emma:interpretation>
                <emma:interpretation id="interp141" emma:lang="en-US" emma:confidence="0">
                  <emma:literal>on</emma:literal>
                </emma:interpretation>
                <emma:interpretation id="interp142" emma:lang="en-US" emma:confidence="0">
                  <emma:literal>of</emma:literal>
                </emma:interpretation>
                <emma:interpretation id="interp143" emma:lang="en-US" emma:confidence="0">
                  <emma:literal>oh</emma:literal>
                </emma:interpretation>
                <emma:interpretation id="interp144" emma:lang="en-US" emma:confidence="0">
                  <emma:literal>Oh</emma:literal>
                </emma:interpretation>
              </emma:one-of>
            </emma:emma>
          </inkml:annotationXML>
          <inkml:trace contextRef="#ctx0" brushRef="#br2" timeOffset="8.32621E7">7830 11189 11997,'0'-32'4644,"-24"3"-645,4 22 387,4 7-2451,-14 0-774,8 4-516,-4 6-387,3 10 0,1 3-387,4 5 129,4 3-258,5 3 387,6-1-387,3 3 387,0-1-129,12-3 129,4-3 0,7-4 129,1-7 0,6-8 129,-2-8-129,6-2 129,-6-11 0,1-6-129,-8-8 129,-1-6-258,-9-4 0,-8-4-129,-3-2 0,-9 2-129,-3 1-258,-10-1-516,12 16-2322,-10 0-1290,2 9 129,2 8-387,16 6-129</inkml:trace>
          <inkml:trace contextRef="#ctx0" brushRef="#br2" timeOffset="8.32626E7">8106 11404 14577,'114'3'4515,"-62"-3"-129,-4 0 0,-18-14-3096,16 7-387,-17-14-258,4 3-129,-9-10-129,-3-1 0,-9-5-129,-3 0-129,-9-1 259,0 3-388,-16 3 0,-7 5 0,-4 6 0,-5 3-130,2 8 1,-5 2-258,8 5-129,-3 0 0,14 0 0,-2 4 0,18-4 258,0 0-129,0 0 258,0 0 0,25 16 258,1-15 258,-1-1-129,9 0 129,-4-1 129,4-1 0,-5-5-129,4 3 129,-6-1-258,2 3 1,-3 0-259,1 2 0,-2 0 0,2 0 0,-3 9 0,3 2 0,-4 5 0,0 3 0,-3 5 0,-2 2 0,-1 6-517,-6-5-386,11 19-1806,-12-14-1806,1 4-258,-6-4 0,2-4-387</inkml:trace>
        </inkml:traceGroup>
        <inkml:traceGroup>
          <inkml:annotationXML>
            <emma:emma xmlns:emma="http://www.w3.org/2003/04/emma" version="1.0">
              <emma:interpretation id="{5DB6C996-4221-46FA-A87D-23FB8D84A22C}" emma:medium="tactile" emma:mode="ink">
                <msink:context xmlns:msink="http://schemas.microsoft.com/ink/2010/main" type="inkWord" rotatedBoundingBox="16347,10931 17772,10866 17820,11914 16395,11979"/>
              </emma:interpretation>
              <emma:one-of disjunction-type="recognition" id="oneOf29">
                <emma:interpretation id="interp145" emma:lang="en-US" emma:confidence="0">
                  <emma:literal>i!</emma:literal>
                </emma:interpretation>
                <emma:interpretation id="interp146" emma:lang="en-US" emma:confidence="0">
                  <emma:literal>i'.</emma:literal>
                </emma:interpretation>
                <emma:interpretation id="interp147" emma:lang="en-US" emma:confidence="0">
                  <emma:literal>'i!</emma:literal>
                </emma:interpretation>
                <emma:interpretation id="interp148" emma:lang="en-US" emma:confidence="0">
                  <emma:literal>'1!</emma:literal>
                </emma:interpretation>
                <emma:interpretation id="interp149" emma:lang="en-US" emma:confidence="0">
                  <emma:literal>in'</emma:literal>
                </emma:interpretation>
              </emma:one-of>
            </emma:emma>
          </inkml:annotationXML>
          <inkml:trace contextRef="#ctx0" brushRef="#br2" timeOffset="8.32636E7">10872 11566 17673,'23'0'4773,"-23"0"0,15-16-387,-15 16-4257,0 0-1032,0 0-3483,0 0-387,0 0 129,-15-6-516</inkml:trace>
          <inkml:trace contextRef="#ctx0" brushRef="#br2" timeOffset="8.32629E7">9801 11002 17415,'25'-21'4773,"-25"21"-258,0 0-129,11 14-3354,-4 11-645,-5 5-128,5 9-259,-3 4 0,3 7 0,-2-1 0,0 3 0,-1-2 0,-1-8 0,1 1-259,-4-14-257,5 4-645,-10-17-3354,5-16-387,0 0 258,-21 0-387</inkml:trace>
          <inkml:trace contextRef="#ctx0" brushRef="#br2" timeOffset="8.32632E7">9458 10646 15738,'-2'-21'4515,"2"21"-129,0 0-129,0 0-3096,0 0-645,-12 16-387,12 7-129,0 7-516,0-1-387,16 13-1161,-4-3-2451,4-5 258,6-5-129,4-8-387</inkml:trace>
          <inkml:trace contextRef="#ctx0" brushRef="#br2" timeOffset="8.32634E7">10129 10571 14319,'19'-21'4515,"-19"21"-258,0 0-129,25 23-2967,-23-5-645,3 14-129,-3 0-645,-2 4-387,7 12-1677,-7-4-2064,0-3 258,0 0-516,0-4 129</inkml:trace>
        </inkml:traceGroup>
      </inkml:traceGroup>
    </inkml:traceGroup>
    <inkml:traceGroup>
      <inkml:annotationXML>
        <emma:emma xmlns:emma="http://www.w3.org/2003/04/emma" version="1.0">
          <emma:interpretation id="{D03EA161-3B7D-4EB1-A6D3-650AF996050F}" emma:medium="tactile" emma:mode="ink">
            <msink:context xmlns:msink="http://schemas.microsoft.com/ink/2010/main" type="paragraph" rotatedBoundingBox="2504,13035 23846,12574 23977,18623 2635,190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E42D1E-8D56-4E94-9871-3A5DB6AC9FDE}" emma:medium="tactile" emma:mode="ink">
              <msink:context xmlns:msink="http://schemas.microsoft.com/ink/2010/main" type="line" rotatedBoundingBox="2503,13299 23359,12560 23448,15051 2591,15790"/>
            </emma:interpretation>
          </emma:emma>
        </inkml:annotationXML>
        <inkml:traceGroup>
          <inkml:annotationXML>
            <emma:emma xmlns:emma="http://www.w3.org/2003/04/emma" version="1.0">
              <emma:interpretation id="{E070C957-B98A-449A-8FF5-0BDB35E14BC8}" emma:medium="tactile" emma:mode="ink">
                <msink:context xmlns:msink="http://schemas.microsoft.com/ink/2010/main" type="inkWord" rotatedBoundingBox="2511,13541 4193,13481 4235,14660 2553,14720"/>
              </emma:interpretation>
              <emma:one-of disjunction-type="recognition" id="oneOf30">
                <emma:interpretation id="interp150" emma:lang="en-US" emma:confidence="1">
                  <emma:literal>We</emma:literal>
                </emma:interpretation>
                <emma:interpretation id="interp151" emma:lang="en-US" emma:confidence="0">
                  <emma:literal>we</emma:literal>
                </emma:interpretation>
                <emma:interpretation id="interp152" emma:lang="en-US" emma:confidence="0">
                  <emma:literal>Wee</emma:literal>
                </emma:interpretation>
                <emma:interpretation id="interp153" emma:lang="en-US" emma:confidence="0">
                  <emma:literal>wee</emma:literal>
                </emma:interpretation>
                <emma:interpretation id="interp154" emma:lang="en-US" emma:confidence="0">
                  <emma:literal>Woe</emma:literal>
                </emma:interpretation>
              </emma:one-of>
            </emma:emma>
          </inkml:annotationXML>
          <inkml:trace contextRef="#ctx0" brushRef="#br1" timeOffset="8.33162E7">-4388 13480 11610,'0'-16'4902,"0"16"-258,0 0 129,2-23-2193,-2 23-1419,0 0-387,0 0-258,0 0-258,18 17 0,-15-1 0,4 11-129,4 9 0,1 12 0,3 9 0,1 10 0,0 10-129,1 1 129,-2 4-129,-3-4 129,-1 0-129,-4-8 0,0-12-129,-2-10 129,1-10 0,-5-10-129,3-6 129,-4-22 0,0 0 0,0 0 0,0 0 0,7-25 0,-7-9 0,0-12 0,2-13 0,5-12 0,0-7 0,4-4-129,1 2 258,1 5-258,1 7 129,-2 10 0,3 13 0,-6 15 0,-4 10-129,-5 20 129,0 0-129,25-8 129,-25 8-129,32 17 129,-11 5 0,4 8 0,4 5 0,-1 8 0,0 7 0,-1 3 129,-2-1-129,-4 1 0,-3-5 0,-4-5 0,-1-9 0,-4-9 129,-4-7 0,-5-18 129,0 0 1,0 0-259,13-31 0,-12-10 0,-1-16 0,0-12 0,0-15 0,0-15 0,0-11 0,0-3 0,2 14 0,-2 12 0,4 16 0,-4 15 0,3 32-1033,-3 24-2966,0 0-1161,-2 42 258,2 6-516,0 6-129</inkml:trace>
          <inkml:trace contextRef="#ctx0" brushRef="#br1" timeOffset="8.33166E7">-3463 13834 12642,'44'-16'4773,"-20"12"-387,8 2 129,10 2-3096,-3 0-645,17-1-258,-5-8-129,6 0-258,-7-7 129,1 2 0,-10-6-129,-5 2 129,-9-1-129,-11 3 0,-11-2 0,-5 18 0,-14-21-129,-11 17 129,-9 4-129,-9 2-129,-3 12 129,-2 7 0,2 13 0,3 4 0,6 8 0,8 4 0,10 5-129,12-4 258,7-3-129,19-3 0,13-10 0,15-6 0,8-10 0,5-10-129,10-3-387,-6-8-516,12-3-3354,-12-4-387,-5-2-129,-4 0-129</inkml:trace>
        </inkml:traceGroup>
        <inkml:traceGroup>
          <inkml:annotationXML>
            <emma:emma xmlns:emma="http://www.w3.org/2003/04/emma" version="1.0">
              <emma:interpretation id="{9DEBB450-CF39-447C-8635-7CE551C08757}" emma:medium="tactile" emma:mode="ink">
                <msink:context xmlns:msink="http://schemas.microsoft.com/ink/2010/main" type="inkWord" rotatedBoundingBox="5234,13406 6897,13348 6936,14451 5273,14510"/>
              </emma:interpretation>
              <emma:one-of disjunction-type="recognition" id="oneOf31">
                <emma:interpretation id="interp155" emma:lang="en-US" emma:confidence="1">
                  <emma:literal>will</emma:literal>
                </emma:interpretation>
                <emma:interpretation id="interp156" emma:lang="en-US" emma:confidence="0">
                  <emma:literal>wilt</emma:literal>
                </emma:interpretation>
                <emma:interpretation id="interp157" emma:lang="en-US" emma:confidence="0">
                  <emma:literal>wit</emma:literal>
                </emma:interpretation>
                <emma:interpretation id="interp158" emma:lang="en-US" emma:confidence="0">
                  <emma:literal>with</emma:literal>
                </emma:interpretation>
                <emma:interpretation id="interp159" emma:lang="en-US" emma:confidence="0">
                  <emma:literal>wily</emma:literal>
                </emma:interpretation>
              </emma:one-of>
            </emma:emma>
          </inkml:annotationXML>
          <inkml:trace contextRef="#ctx0" brushRef="#br1" timeOffset="8.33174E7">-1512 13766 12384,'-30'-28'4773,"30"28"-387,-32-4 129,11 2-2709,12 17-903,-7 6-387,9 13-258,-2 1-129,5 6 0,2 4-129,2-1 0,0-1-129,6-4 0,6-2-129,-3-10 0,7-2 0,-16-25-129,29 21 258,-29-21 0,28-7 129,-12-12 129,-3-10 129,3-3 129,-6-11 0,4 3 0,-3-7 0,0 10-258,-2 1 129,0 8-129,1 7-129,-10 21 129,20-11-129,-20 11 0,23 25-129,-7 1 258,0 5-129,5-1 129,1 2-129,3 0 129,-1-2 0,1-5 0,0-5-129,2-6 129,-4-5 0,-2-6 129,-3-3-129,2-9 129,-8-12 0,1-6 0,-6-8-128,-4-8-130,-3-3 0,0-4 0,-3 4 0,-8 1-259,2 12-386,-10-7-1161,13 21-2838,-10 8-387,16 11-129,-28 0-129</inkml:trace>
          <inkml:trace contextRef="#ctx0" brushRef="#br1" timeOffset="8.33177E7">-882 13772 10836,'43'-11'5031,"-24"9"-258,-1 2 0,-18 0-1161,36 23-2838,-26 2-258,6 7-387,-3 7-645,-11-9-1032,10 10-2838,-10-5-258,-2-6-129,0-6-387</inkml:trace>
          <inkml:trace contextRef="#ctx0" brushRef="#br1" timeOffset="8.33179E7">-834 13364 7482,'0'0'2967,"0"0"-903,0 0-2064,0 11-2580,13 16-645,-13-27-516</inkml:trace>
          <inkml:trace contextRef="#ctx0" brushRef="#br1" timeOffset="8.33182E7">-327 13062 11739,'0'-18'4902,"-2"30"-516,-3 15 129,0-4-2451,5 29-1161,-4-1-129,4 17-387,0 1 0,0 6-387,9 2 0,2-4-258,3-4 129,0-12-129,4-6 0,-4-15-129,6-6-258,-20-30-258,35 14-1548,-35-14-1935,23-24 0,-14-7-258,-3-8 0</inkml:trace>
          <inkml:trace contextRef="#ctx0" brushRef="#br1" timeOffset="8.33184E7">-174 13131 11868,'-5'-83'4773,"3"56"-258,2 11 0,0 16-2322,0 0-903,12 9-387,-6 10-258,8 17-258,-2 5 0,4 12 0,0 8-129,2 8-258,-2 6-129,-2-4-258,8 9-387,-17-20-2322,9 10-1806,-1-13 258,-3-2-645,-1-11 258</inkml:trace>
        </inkml:traceGroup>
        <inkml:traceGroup>
          <inkml:annotationXML>
            <emma:emma xmlns:emma="http://www.w3.org/2003/04/emma" version="1.0">
              <emma:interpretation id="{8A2BB79F-6BF9-4715-B401-D241FCDEBB2E}" emma:medium="tactile" emma:mode="ink">
                <msink:context xmlns:msink="http://schemas.microsoft.com/ink/2010/main" type="inkWord" rotatedBoundingBox="7653,13545 10841,13432 10914,15495 7726,15608"/>
              </emma:interpretation>
              <emma:one-of disjunction-type="recognition" id="oneOf32">
                <emma:interpretation id="interp160" emma:lang="en-US" emma:confidence="1">
                  <emma:literal>mostly</emma:literal>
                </emma:interpretation>
                <emma:interpretation id="interp161" emma:lang="en-US" emma:confidence="0">
                  <emma:literal>moistly</emma:literal>
                </emma:interpretation>
                <emma:interpretation id="interp162" emma:lang="en-US" emma:confidence="0">
                  <emma:literal>Mostly</emma:literal>
                </emma:interpretation>
                <emma:interpretation id="interp163" emma:lang="en-US" emma:confidence="0">
                  <emma:literal>mothy</emma:literal>
                </emma:interpretation>
                <emma:interpretation id="interp164" emma:lang="en-US" emma:confidence="0">
                  <emma:literal>mouthy</emma:literal>
                </emma:interpretation>
              </emma:one-of>
            </emma:emma>
          </inkml:annotationXML>
          <inkml:trace contextRef="#ctx0" brushRef="#br1" timeOffset="8.33201E7">758 13617 10707,'2'-25'4902,"-2"25"-258,19-14 129,-8 23-1161,-11-9-2193,27 28-774,-11-3-129,7 10-129,-4 3-258,3 5 129,-4 3-258,-4-4 0,-3-2 0,-6-7 0,-2-6-129,-3-11 0,0-16 129,0 0-129,-1-18 0,1-14 0,0-7 129,3-7 0,6-6 0,5 1 0,1 4 0,1 5 0,0 4 0,3 10 0,-1 8 129,1 10-129,1 8 0,0 4 0,1 12 0,0 7 0,-1 6 0,-2 1 0,-4 6 0,-2-2 0,-1 2-129,-4-7 0,-2-4 0,-3-5 0,-2-18 0,2 19 0,-2-19 129,0 0 0,11-26 0,-4 2 129,2-2 0,7-6-129,0-2 129,5 2 0,0 2-129,4 5 129,0 3-129,0 8 129,0 9 0,0 5-129,-2 2 0,-2 12 129,1 5-129,-3 6 0,-3 6-129,-3-1-258,1 11-387,-12-15-903,14 8-2838,-9-5 0,-2-4-258,2-8-258</inkml:trace>
          <inkml:trace contextRef="#ctx0" brushRef="#br1" timeOffset="8.33204E7">1921 13583 11997,'-14'-25'4644,"-14"22"-387,28 3 258,-23 21-2580,5-7-774,16 16-387,-5-3-258,7 10-129,3 1 0,12 3-258,-1-2 129,7 0-129,2-5 0,1-6-129,-1-8 129,-2-6 0,-1-14 129,-3-4-129,-4-17 129,-3-9 0,-4-9 0,-4-4-128,-2-7-130,-6 2 0,-6 4 0,-6 1 0,-2 15-517,-8-4-773,10 21-3225,-12 4-258,5 7 0,0 9-258</inkml:trace>
          <inkml:trace contextRef="#ctx0" brushRef="#br1" timeOffset="8.33209E7">2537 13594 15222,'0'-25'4644,"-18"16"-129,-3 5-258,-11-3-3096,12 7-645,-5 2-129,7 7-258,1 2-129,17-11 0,-22 26-129,22-26 129,2 30-129,12-14 129,11 2-129,5-2 129,10 2 0,2 2 0,6-1 129,-1 3-129,-1-5 0,-5 6 129,-9-1 0,-6-1 0,-13 0 0,-8 3 0,-7-7 0,-17 1 0,-11 0 0,-10-2-129,-6-5 129,-7-2-258,-2-1-258,-4-8-129,11 9-774,-11-10-2322,15-3-903,8-8 0,10-3-387,6-4-129</inkml:trace>
          <inkml:trace contextRef="#ctx0" brushRef="#br1" timeOffset="8.33214E7">2877 13725 13416,'24'-30'4257,"-24"30"-387,38-12 0,-8 12-3225,2 0-903,0 0-3225,5-8-129,4 3-516,-5-7-258</inkml:trace>
          <inkml:trace contextRef="#ctx0" brushRef="#br1" timeOffset="8.33212E7">2907 13206 14577,'39'-21'4773,"-39"21"-387,21 0 129,-21 0-3096,2 21-516,-2 0-129,4 15-387,-3 6 129,3 8-258,-2 5 1,1 6-259,-3 3 0,4 2 0,-1 7 0,1-4 0,1 0 0,-1-5 0,3-1-259,-3-17-515,6 6-645,-10-22-2838,0-9-387,0-21 0,0 0-258</inkml:trace>
          <inkml:trace contextRef="#ctx0" brushRef="#br1" timeOffset="8.33216E7">3380 13124 16383,'-7'-21'4644,"7"21"0,0 0-258,-20 26-3225,20 14-516,0 4 0,0 15-386,-3 6-259,1 10 0,-2 3 0,1 6 0,1 3 0,-3-1 0,5 4-646,-11-19-2708,11 1-1419,0-15 0,0-11-129,7-19-387</inkml:trace>
          <inkml:trace contextRef="#ctx0" brushRef="#br1" timeOffset="8.3322E7">3551 13768 15609,'16'-16'4644,"18"28"0,-11 6-387,10 14-3096,-9-5-387,11 8-258,-6-1-387,1-3-129,-3-3 0,-6-8-129,-2-6 0,-3-11 129,0-3-129,-3-14 129,-1-9 129,1-4 0,-2-5 0,1 2 129,-5 2-129,2 4 129,-4 7-129,-5 17 130,0 0-259,2 30 0,-2 9 0,-5 13 0,-6 10 0,-3 14 0,-4 10 0,-3 8 0,-6 4 0,-1 1 0,-4 5 0,0-3 0,0 4 0,-2-13 0,12 5-775,-11-23-3869,15-10-129,2-19 0,7-13-387</inkml:trace>
        </inkml:traceGroup>
        <inkml:traceGroup>
          <inkml:annotationXML>
            <emma:emma xmlns:emma="http://www.w3.org/2003/04/emma" version="1.0">
              <emma:interpretation id="{615FCA98-7787-4381-9688-F34E2B37FCEF}" emma:medium="tactile" emma:mode="ink">
                <msink:context xmlns:msink="http://schemas.microsoft.com/ink/2010/main" type="inkWord" rotatedBoundingBox="11316,13350 13803,13262 13840,14299 11353,14387"/>
              </emma:interpretation>
              <emma:one-of disjunction-type="recognition" id="oneOf33">
                <emma:interpretation id="interp165" emma:lang="en-US" emma:confidence="1">
                  <emma:literal>talk</emma:literal>
                </emma:interpretation>
                <emma:interpretation id="interp166" emma:lang="en-US" emma:confidence="0">
                  <emma:literal>Talk</emma:literal>
                </emma:interpretation>
                <emma:interpretation id="interp167" emma:lang="en-US" emma:confidence="0">
                  <emma:literal>Falk</emma:literal>
                </emma:interpretation>
                <emma:interpretation id="interp168" emma:lang="en-US" emma:confidence="0">
                  <emma:literal>tank</emma:literal>
                </emma:interpretation>
                <emma:interpretation id="interp169" emma:lang="en-US" emma:confidence="0">
                  <emma:literal>calk</emma:literal>
                </emma:interpretation>
              </emma:one-of>
            </emma:emma>
          </inkml:annotationXML>
          <inkml:trace contextRef="#ctx0" brushRef="#br1" timeOffset="8.33232E7">4426 13549 12900,'7'-21'4644,"-7"21"-258,28-7 0,-6-2-1548,10 9-1806,-4 2-387,15 5-258,5 0 0,14 0-258,6-3 0,10-3 0,6-1 0,5 0-129,3 0 129,-1-7-129,-9-2 0,-9-1 129,-11-1-129,-14-3 129,-14-1-129,-18 3 129,-16 12-129,-6-27 130,-18 18-130,-10 4 0,-4 2 0,-3 3 0,4 1 0,2 10 0,6 3 0,6 6 0,9 1 0,5 4 0,9 2-130,0-1 130,3 1 0,10 2 0,1-5-129,2 0 129,2-1-129,-2-7 0,2-4 129,1-8 0,-1-4 0,3-2 129,1-14 0,1-2 0,0-9 1,4-1-130,-1 0 0,3 4 0,-3 3 0,3 7 0,1 7 0,-1 7 0,1 2 0,-5 12 0,0 11-646,-9-8-386,9 23-1290,-17-17-2193,1 2-129,-9-9 0,0-16-387</inkml:trace>
          <inkml:trace contextRef="#ctx0" brushRef="#br1" timeOffset="8.33226E7">4572 13040 11868,'35'-26'4902,"-35"26"-387,31 10 129,-23 8-774,8 28-2580,-14 4-387,9 18-258,-6 1-515,4 11-130,-2-3 0,4 1 0,1-5 0,1-7 0,3-6 0,-4-12 0,8 2-646,-20-27-2837,3 4-1161,-3-27 0,-8 21-258,-14-21-258</inkml:trace>
          <inkml:trace contextRef="#ctx0" brushRef="#br1" timeOffset="8.33236E7">5922 12994 16770,'3'-46'4515,"-3"46"129,0 0-258,27 21-3483,-23 11-258,8 15-258,-5 6 130,2 15-517,-4 4 0,-1 10 0,-4 4 0,0-3 0,-2-1 0,-3-4 0,1-8 0,1-8 0,1-9 0,2-12 0,0-7 0,0-13 0,0-3 0,0-18 0,11 18 0,-11-18 0,0 0 0,0 0-646,23 14-1160,-23-14-2709,0 0-258,0-9 258,0 9-645</inkml:trace>
          <inkml:trace contextRef="#ctx0" brushRef="#br1" timeOffset="8.33241E7">6361 13113 15222,'20'-55'4773,"-20"55"-387,0 0 129,0 0-2967,3 20-774,-3 15-258,0 15 0,0 5-129,2 13-257,0 3-130,0 6 0,-1-1 0,1-1 0,-2-8 0,4-6 0,-4-11 0,2-11 0,-1-18 0,-1-21 0,16 0 0,-1-23 0,4-16 0,6-9 0,7-7 0,4-9 0,5 7 0,-4 0 0,4 16-517,-18-5-2063,4 19-2064,-15 9-129,-12 18-129,0 0 0</inkml:trace>
          <inkml:trace contextRef="#ctx0" brushRef="#br1" timeOffset="8.33242E7">6585 13467 11610,'-25'48'4773,"20"-23"-258,5 2 129,2-6-1032,19 17-2064,-7-10-645,13 8-516,2-1-516,4-3-387,17 18-1548,-5-13-2322,4-1-258,1-4 0,5-2-516</inkml:trace>
        </inkml:traceGroup>
        <inkml:traceGroup>
          <inkml:annotationXML>
            <emma:emma xmlns:emma="http://www.w3.org/2003/04/emma" version="1.0">
              <emma:interpretation id="{59E42EE2-B1C8-4E40-AAF5-D5A4EEAA46BD}" emma:medium="tactile" emma:mode="ink">
                <msink:context xmlns:msink="http://schemas.microsoft.com/ink/2010/main" type="inkWord" rotatedBoundingBox="14382,13097 17311,12993 17348,14040 14419,14144"/>
              </emma:interpretation>
              <emma:one-of disjunction-type="recognition" id="oneOf34">
                <emma:interpretation id="interp170" emma:lang="en-US" emma:confidence="1">
                  <emma:literal>about</emma:literal>
                </emma:interpretation>
                <emma:interpretation id="interp171" emma:lang="en-US" emma:confidence="0">
                  <emma:literal>abut</emma:literal>
                </emma:interpretation>
                <emma:interpretation id="interp172" emma:lang="en-US" emma:confidence="0">
                  <emma:literal>abort</emma:literal>
                </emma:interpretation>
                <emma:interpretation id="interp173" emma:lang="en-US" emma:confidence="0">
                  <emma:literal>ablaut</emma:literal>
                </emma:interpretation>
                <emma:interpretation id="interp174" emma:lang="en-US" emma:confidence="0">
                  <emma:literal>•bout</emma:literal>
                </emma:interpretation>
              </emma:one-of>
            </emma:emma>
          </inkml:annotationXML>
          <inkml:trace contextRef="#ctx0" brushRef="#br1" timeOffset="8.33248E7">7749 13537 9675,'42'-20'4515,"-42"20"-387,29-23 129,-29 23-1806,0-25-774,0 25-516,-23-25-258,3 16-258,-12-3-129,4 8-129,-10 3-129,5 1 129,-1 7-129,3 7-129,7 2 129,2 5-258,6 4 129,6 2-129,4 0 129,6-1-129,0 4 0,7-3-129,6-2 129,3-4 0,2-8 0,1-6 0,-1-7 129,3 0 0,-1-13 0,3-6 129,-5-10 0,1 5-128,-1-3-130,-2 4 0,-2 1 0,1 3 0,1 6 0,0 10 0,3 3 0,1 10 0,1 15 0,-1 2 0,6 14-904,-13-11-1031,10 13-2580,-11-8-387,3-1 129,-5-12-516</inkml:trace>
          <inkml:trace contextRef="#ctx0" brushRef="#br1" timeOffset="8.33253E7">8272 12772 15609,'10'-52'4773,"-10"52"-129,32 18-129,-17 12-3612,9 24-258,-6 8-258,2 13 0,-4 3 0,-4 5-129,-3 1 1,-3-2-259,-6-2 0,0-5 0,-4-10 0,-1-9 0,-3-12 0,3-10 0,3-15 0,2-19 0,0 0 0,22-7 0,-1-14 0,6-4 0,3 0 0,2 0 0,0 4-130,-4 5 130,1 5 0,-4 6-129,-2 5 129,-2 11 0,-1 8-129,-4 4 129,-4 4 0,-1 3 0,-6-3 129,-5-2 0,-7-2 1,-12-9-130,-12-5 0,-4-2 0,-10-7 0,-6 0 0,-1 0 0,-1-7 0,3-2 0,2-5-259,12 3-128,-1-8-645,37 19-1419,-23-18-2193,23 18 0,0-20-129,0 20-387</inkml:trace>
          <inkml:trace contextRef="#ctx0" brushRef="#br1" timeOffset="8.33257E7">9067 13476 13803,'0'-19'4644,"0"19"-387,-20 0 258,20 0-3225,-27 16-645,19 3-258,-3 1-258,6 7 129,3 1-258,2 0 129,5-1 0,9 2 0,2-8 0,6 0 129,-1-8-129,2-4 129,-3-9 129,3 0 0,-7-15 0,2-4-129,-8-8 1,-1-3-259,-7-4 0,-2-1 0,-2 2 0,-12-2-517,7 19-1418,-13-7-2580,20 23-387,-32-25 0,32 25-387</inkml:trace>
          <inkml:trace contextRef="#ctx0" brushRef="#br1" timeOffset="8.33261E7">9334 13455 16383,'21'-9'4515,"0"2"258,-21 7-387,0 0-3612,22 0-258,-22 0-258,5 21-129,-5-5-129,0 4 0,0 5-129,0 0-129,0 5 0,0-3 0,2-3-129,5-4 258,4-4 0,-11-16 129,28 4 129,-10-8 129,-2-17 129,5-4-129,-3-5 129,1 5-129,-4 0 0,-1 5-258,-3 4 129,-11 16-129,23 0 0,-14 14-129,1 10 0,3 2 0,5 6-129,-1-3-258,10 4-387,-27-33-1677,39 25-2193,-16-25 258,4-1-258,-4-21-258</inkml:trace>
          <inkml:trace contextRef="#ctx0" brushRef="#br1" timeOffset="8.33265E7">9913 13403 12126,'-8'-19'4773,"8"19"-387,17-7 129,10 0-2064,17 7-1548,3 0-774,6-6-1806,13 4-2580,18-1-258,4-2-129,7-1-387</inkml:trace>
          <inkml:trace contextRef="#ctx0" brushRef="#br1" timeOffset="8.33263E7">9958 12943 15867,'-5'-89'4902,"5"66"-129,12 21-129,-12 2-3483,28 37-516,-6 6-129,3 17-257,-4 6-259,-1 9 0,-6 1 0,-7 3 0,0 2-259,-7-13-773,0 3-387,-16-26-387,16 6-1419,-19-28-1161,10-5-387,9-18 0,-20-5-258,13-11 774</inkml:trace>
        </inkml:traceGroup>
        <inkml:traceGroup>
          <inkml:annotationXML>
            <emma:emma xmlns:emma="http://www.w3.org/2003/04/emma" version="1.0">
              <emma:interpretation id="{80A9A9B9-B3EC-4691-A0BB-30194F2435F7}" emma:medium="tactile" emma:mode="ink">
                <msink:context xmlns:msink="http://schemas.microsoft.com/ink/2010/main" type="inkWord" rotatedBoundingBox="17691,12760 23359,12560 23406,13877 17737,14078"/>
              </emma:interpretation>
              <emma:one-of disjunction-type="recognition" id="oneOf35">
                <emma:interpretation id="interp175" emma:lang="en-US" emma:confidence="1">
                  <emma:literal>variables.</emma:literal>
                </emma:interpretation>
                <emma:interpretation id="interp176" emma:lang="en-US" emma:confidence="0">
                  <emma:literal>variable.</emma:literal>
                </emma:interpretation>
                <emma:interpretation id="interp177" emma:lang="en-US" emma:confidence="0">
                  <emma:literal>variables</emma:literal>
                </emma:interpretation>
                <emma:interpretation id="interp178" emma:lang="en-US" emma:confidence="0">
                  <emma:literal>Variables.</emma:literal>
                </emma:interpretation>
                <emma:interpretation id="interp179" emma:lang="en-US" emma:confidence="0">
                  <emma:literal>Variable.</emma:literal>
                </emma:interpretation>
              </emma:one-of>
            </emma:emma>
          </inkml:annotationXML>
          <inkml:trace contextRef="#ctx0" brushRef="#br1" timeOffset="8.3327E7">10812 13279 15351,'37'-4'4773,"-17"6"0,-4 9-258,3 12-3483,-6-2-387,6 11-258,-3-2 0,2 6-258,-2-2 0,0 0-129,-2-6 0,-1-3 129,-4-7 0,-9-18 0,17 10 0,-17-10 1,15-24-130,-6-9 0,-1-7 0,5-12 0,-1-7 0,3-1 0,-3 3 0,-1 4 0,3 13-646,-11 3-902,13 23-3096,-16 14-387,17 9 129,-10 17-387</inkml:trace>
          <inkml:trace contextRef="#ctx0" brushRef="#br1" timeOffset="8.3328E7">11753 13402 10965,'-23'-52'4386,"-4"29"0,-2 3-129,6 17-2193,-18-10-903,13 13-258,-9 0-387,10 13-129,-2 1 129,10 5-387,-1 1 129,10 1-258,1 3 129,7-1-129,2-2 0,0 0 0,11 2-258,-1-1 129,6-4-129,-16-18 0,34 23 129,-16-20 0,1-3 129,3 0 0,-1-12 258,2-4-129,-3-6 129,3 3 0,-5-1 0,5 3-129,-4 1 0,5 5-129,-3 6 129,2 5 0,0 0 0,2 5 0,-2 6 129,4 3-129,-2 0 129,3 0-129,-3-3 129,4-2-129,-3-7 0,1-2 129,-4 0-129,2-11 0,-5-7 1,-3-1-130,-2-6 0,-8-2 0,-6-1 0,-1-3 0,-7 3-130,-9-1 1,0 8-258,-5-2 0,1 10-129,-3-1 129,23 14-129,-30-10 129,30 10 129,-18 0-129,18 0 258,0 0 0,0 0 129,0 0 0,13 8 129,-13-8 0,30 4 129,-7-4-129,2 0 129,3 0 0,3-5 0,1-2 0,-4-2-129,2 3 129,-5-1-129,-2 4 0,-3 1 0,-20 2 0,27 2 0,-27-2-129,17 26 129,-9-6-129,-3 1 129,0 6-129,2-2 129,-3 1-258,3-1 129,-2-1-129,4-5 129,-3-3-387,-6-16 258,16 21-258,-16-21 129,26 8-129,-6-8 258,-2-6 0,5-6-129,2-8 258,0-1 0,1-6 129,-1 0-129,0 4 129,-5-2 0,-3 9 0,-17 16 0,27-14 0,-27 14 0,18 14 0,-11 8 129,-2 8-258,1 4 0,1 1-258,5 5-129,-12-10-1032,16 9-1677,-14-14-1677,0-7 129,-2-18-258,0 0-645</inkml:trace>
          <inkml:trace contextRef="#ctx0" brushRef="#br1" timeOffset="8.33282E7">12658 13138 10965,'-11'-103'3741,"3"53"-516,13 25-2064,-5 25-3354,0-21-1419,0 21-516,21 18-387</inkml:trace>
          <inkml:trace contextRef="#ctx0" brushRef="#br1" timeOffset="8.33286E7">13160 13197 11868,'12'-21'5031,"-19"5"-645,7 16 387,-36-13-1935,36 13-1935,-37 18-258,23 2-258,-2 1-258,5 6 129,4-1-129,5 4-129,2-1 0,0-1-129,9-1 0,2-2-258,5-4 258,0-6-129,2-5 0,1-8 129,3-2 129,1-9 129,2-9 0,0-3 129,-2-4 0,2 2 0,-4 2-129,0 1 129,-3 6-258,0 5 0,-2 7 0,0 2 0,0 11 129,-2 5-258,-1 3 258,-3 5-387,3 0 129,-4 0-258,3-1 0,-12-23-516,23 26-774,-23-26-2451,23 0-516,-1-17-129,6-12-129</inkml:trace>
          <inkml:trace contextRef="#ctx0" brushRef="#br1" timeOffset="8.33291E7">14092 12480 15351,'14'-108'4902,"-14"81"-129,0 27-258,0 0-3612,0 23-387,0 14-129,4 20-129,3 13 0,5 15 129,2 9-129,6 10 1,1-1-259,2 0 0,2-7 0,0-12 0,2-17 0,-2-14 0,0-15 0,-2-19-130,2-10 260,-2-9-130,2-12 0,-2-8 0,0-3 0,-2 2 0,1-1 0,-5 5 0,-17 17-130,29-23 130,-29 23-129,23 0 129,-23 0 0,23 21 0,-12-3 129,1 3-258,-3 4 258,-3 3-258,-1 3 258,-5-3-129,-2 2 0,-14 1 130,-5-1-130,-9-3 0,-8-4 0,-5-4 0,-5-5 0,-7-6-259,-2-7 1,-3-1-129,5-12-258,-4-13-129,18 9-645,-12-23-1548,24 5-1806,8-9 258,14-1-387,9-10-129</inkml:trace>
          <inkml:trace contextRef="#ctx0" brushRef="#br1" timeOffset="8.33293E7">14624 12293 14190,'49'-19'5031,"-20"19"-387,-4 2 0,0 26-2967,-9-5-903,7 18-129,-9 5-387,0 18 0,-10 11-258,-4 7-129,0 3-258,-7-8-645,7 10-1290,-4-21-2451,1-8 129,-3-17-516,6-10 0</inkml:trace>
          <inkml:trace contextRef="#ctx0" brushRef="#br1" timeOffset="8.33299E7">14878 13122 10707,'44'0'4644,"-15"0"-129,10 0-129,-3-3-1806,26 3-1032,-10-11-645,12 4-258,-11-7-129,-2-2-129,-15-2-129,-13-3-129,-14-4 0,-9 3 0,-14 4-129,-11 2 0,-9 6 0,-3 8 0,-1 2 0,1 12 0,3 10-129,4 6 129,7 4 0,7 4 0,7 3 0,7 0 0,2-1 0,6-3-129,8 1 258,2-8-258,2-3 129,5-4-129,3-5 258,6-7-258,4-5 129,5-4 129,7-4-258,4-10 258,4-4-258,1-5 258,-1 0-129,-3 0 258,-7 2-258,-1 5 0,-12 5 129,-4 9 0,-11 2 0,-8 14 0,-8 9 0,-2 8-129,-11 2 0,-8 5-258,-4 5-258,-16-13-2064,5 7-2064,-5-7-258,0-5-516,-4-5 129</inkml:trace>
          <inkml:trace contextRef="#ctx0" brushRef="#br1" timeOffset="8.3331E7">16488 13521 15222,'7'-20'5031,"-7"2"-258,0 18-387,0 0-3483,0 0-516,0 0-129,0 0-258,0 0-129,0 0-774,0 0-3483,0 0-387,0 0-129,0 0-258</inkml:trace>
        </inkml:traceGroup>
      </inkml:traceGroup>
      <inkml:traceGroup>
        <inkml:annotationXML>
          <emma:emma xmlns:emma="http://www.w3.org/2003/04/emma" version="1.0">
            <emma:interpretation id="{E33D3909-4DB4-43CD-9563-0CF843B86BCF}" emma:medium="tactile" emma:mode="ink">
              <msink:context xmlns:msink="http://schemas.microsoft.com/ink/2010/main" type="line" rotatedBoundingBox="2685,15167 23892,14709 23930,16463 2723,16922"/>
            </emma:interpretation>
          </emma:emma>
        </inkml:annotationXML>
        <inkml:traceGroup>
          <inkml:annotationXML>
            <emma:emma xmlns:emma="http://www.w3.org/2003/04/emma" version="1.0">
              <emma:interpretation id="{070C3A52-66B6-4A94-B832-4588B45A27AB}" emma:medium="tactile" emma:mode="ink">
                <msink:context xmlns:msink="http://schemas.microsoft.com/ink/2010/main" type="inkWord" rotatedBoundingBox="2690,15388 5280,15332 5301,16259 2710,16314"/>
              </emma:interpretation>
              <emma:one-of disjunction-type="recognition" id="oneOf36">
                <emma:interpretation id="interp180" emma:lang="en-US" emma:confidence="1">
                  <emma:literal>Not</emma:literal>
                </emma:interpretation>
                <emma:interpretation id="interp181" emma:lang="en-US" emma:confidence="0">
                  <emma:literal>Not,</emma:literal>
                </emma:interpretation>
                <emma:interpretation id="interp182" emma:lang="en-US" emma:confidence="0">
                  <emma:literal>No,</emma:literal>
                </emma:interpretation>
                <emma:interpretation id="interp183" emma:lang="en-US" emma:confidence="0">
                  <emma:literal>Nott</emma:literal>
                </emma:interpretation>
                <emma:interpretation id="interp184" emma:lang="en-US" emma:confidence="0">
                  <emma:literal>Non,</emma:literal>
                </emma:interpretation>
              </emma:one-of>
            </emma:emma>
          </inkml:annotationXML>
          <inkml:trace contextRef="#ctx0" brushRef="#br1" timeOffset="8.33357E7">-4096 15182 10449,'0'-18'4644,"0"18"129,-18-12-516,18 12-2193,-16 11-903,11 12-516,-6-4-258,2 17 0,-2-1-129,3 12 0,-1-1-129,3 9-129,-1 0 258,4 6-258,-1-4 129,4 0-258,0-4 129,0-5-129,0-5 0,2-8 0,3-1-387,-5-18-129,9 9-645,-9-25-2838,0 0-387,0 0-258,-2-9-258</inkml:trace>
          <inkml:trace contextRef="#ctx0" brushRef="#br1" timeOffset="8.3336E7">-4151 15180 11739,'0'-32'4773,"0"32"-258,25 0 129,1 25-2967,-12-2-774,15 24-129,-2-1-258,6 14-258,3 3 0,1 4-129,1-5-129,-1 1 0,-1-10-129,-3-7-129,-1-7 129,-3-10-387,-1-2-258,-28-27-1161,32 16-2838,-32-16 258,20 0-516,-20 0-129</inkml:trace>
          <inkml:trace contextRef="#ctx0" brushRef="#br1" timeOffset="8.33363E7">-3570 15070 11610,'-3'-21'4773,"1"-2"-258,2 23 129,0 19-2709,0-1-1032,0 23-258,0 3-129,0 17-129,0 6 0,0 10-387,0-1 258,0 4-258,0-1 0,-4-8-258,4-5 0,-1-13-258,1 0-516,-6-21-1548,6 2-2193,0-9 0,0-7-387,0-18-258</inkml:trace>
          <inkml:trace contextRef="#ctx0" brushRef="#br1" timeOffset="8.33367E7">-3116 15561 11223,'0'-18'4644,"0"18"-258,-9 9 0,9 14-3354,-9-3-645,6 10-258,-3 0 0,3 8-129,1-3 0,2-3-129,3-2 0,8-5 129,2-3 0,-13-22 0,28 21 129,-12-17 129,-16-4 0,30-2 129,-30 2 129,27-30-129,-20 5 129,6 2-129,-12-9 0,5 1-129,-6-2-129,-7-1-129,-4 9-516,-18-7-1548,8 12-2580,-6 10 129,-1 4-645,-2 6 129</inkml:trace>
          <inkml:trace contextRef="#ctx0" brushRef="#br1" timeOffset="8.3337E7">-2734 15506 8901,'25'-7'4386,"-9"3"129,9 2-387,0 2-1935,4-5-1032,11 5-387,-2-3-516,1-1-774,7 4-1419,-7 0-2322,-10 0 0,-3 0-258,-26 0-258</inkml:trace>
          <inkml:trace contextRef="#ctx0" brushRef="#br1" timeOffset="8.33372E7">-2478 15465 9159,'0'0'4644,"-16"28"-129,13-12-387,3-16-1419,0 45-1806,0-18-129,0 12-387,0 2-387,0-4-645,9 13-774,-9-9-2838,0-7-129,7-1-258,-4-10-387</inkml:trace>
          <inkml:trace contextRef="#ctx0" brushRef="#br1" timeOffset="8.33377E7">-1940 15591 13029,'0'0'4773,"0"0"-258,-6 16-129,-3 2-3483,9 12-516,0 1-129,0 2-516,4 6-129,-2-10-258,8 7-516,-10-20-516,9 7-1419,-9-23-516,0 0-129,2-9 774,3-9 645,-5-14 1161,0-4 774,0-1 1419,0-7 1419,-3 1 903,-2 0 0,3 9-516,-12-7-645,14 20-258,-9-7-645,9 28-387,0-34-129,10 27-258,-10 7 0,41-16-258,-14 7 0,10 5 0,-1 2-387,-2-1-258,1 3-645,-15 0-2064,-4 9-1161,-16-9-387,3 25-129,-6-9-516</inkml:trace>
          <inkml:trace contextRef="#ctx0" brushRef="#br1" timeOffset="8.33379E7">-1951 15589 10965,'18'13'4773,"5"-13"-387,11 0-129,12 0-2709,-14 0-903,4 0-1032,1 0-2451,-10 9-1419,-27-9-258,21 21-258,-21-5-258</inkml:trace>
          <inkml:trace contextRef="#ctx0" brushRef="#br1" timeOffset="8.33381E7">-1923 15865 9675,'-10'20'4902,"20"-11"-129,10-8-516,-2-1-1935,21 2-1032,-11-2-774,8 2-645,5 7-1290,-6-7-2967,-3-2 0,2 0-387,-3 0-129</inkml:trace>
        </inkml:traceGroup>
        <inkml:traceGroup>
          <inkml:annotationXML>
            <emma:emma xmlns:emma="http://www.w3.org/2003/04/emma" version="1.0">
              <emma:interpretation id="{68E3FC93-7A91-490A-9E0A-0BD9F8EF7611}" emma:medium="tactile" emma:mode="ink">
                <msink:context xmlns:msink="http://schemas.microsoft.com/ink/2010/main" type="inkWord" rotatedBoundingBox="5805,15685 5917,15683 5928,16173 5816,16175"/>
              </emma:interpretation>
              <emma:one-of disjunction-type="recognition" id="oneOf37">
                <emma:interpretation id="interp185" emma:lang="en-US" emma:confidence="1">
                  <emma:literal>E:</emma:literal>
                </emma:interpretation>
                <emma:interpretation id="interp186" emma:lang="en-US" emma:confidence="0">
                  <emma:literal>E.</emma:literal>
                </emma:interpretation>
                <emma:interpretation id="interp187" emma:lang="en-US" emma:confidence="0">
                  <emma:literal>El.</emma:literal>
                </emma:interpretation>
                <emma:interpretation id="interp188" emma:lang="en-US" emma:confidence="0">
                  <emma:literal>E?</emma:literal>
                </emma:interpretation>
                <emma:interpretation id="interp189" emma:lang="en-US" emma:confidence="0">
                  <emma:literal>Ed</emma:literal>
                </emma:interpretation>
              </emma:one-of>
            </emma:emma>
          </inkml:annotationXML>
          <inkml:trace contextRef="#ctx0" brushRef="#br1" timeOffset="8.33383E7">-1103 15399 14190,'54'-41'5031,"-33"27"-516,-5 5 129,-16 9-3354,0 0-1290,20 4-774,-20-4-3741,-16 28 129,5-10-645,-3 3 0</inkml:trace>
          <inkml:trace contextRef="#ctx0" brushRef="#br1" timeOffset="8.33385E7">-1087 15810 13674,'18'4'5289,"-18"-4"-645,0 0 129,0 0-3225,0 0-1548,0 0-1935,0 0-2709,0 0 0,0 0-516,0 0-258</inkml:trace>
        </inkml:traceGroup>
        <inkml:traceGroup>
          <inkml:annotationXML>
            <emma:emma xmlns:emma="http://www.w3.org/2003/04/emma" version="1.0">
              <emma:interpretation id="{4C808A6D-2784-431D-B4ED-2485334C0B01}" emma:medium="tactile" emma:mode="ink">
                <msink:context xmlns:msink="http://schemas.microsoft.com/ink/2010/main" type="inkWord" rotatedBoundingBox="7110,15122 9316,15354 9211,16353 7005,16120"/>
              </emma:interpretation>
              <emma:one-of disjunction-type="recognition" id="oneOf38">
                <emma:interpretation id="interp190" emma:lang="en-US" emma:confidence="1">
                  <emma:literal>Variable</emma:literal>
                </emma:interpretation>
                <emma:interpretation id="interp191" emma:lang="en-US" emma:confidence="0">
                  <emma:literal>Vari able</emma:literal>
                </emma:interpretation>
                <emma:interpretation id="interp192" emma:lang="en-US" emma:confidence="0">
                  <emma:literal>Vani able</emma:literal>
                </emma:interpretation>
                <emma:interpretation id="interp193" emma:lang="en-US" emma:confidence="0">
                  <emma:literal>Van; able</emma:literal>
                </emma:interpretation>
                <emma:interpretation id="interp194" emma:lang="en-US" emma:confidence="0">
                  <emma:literal>Vasi able</emma:literal>
                </emma:interpretation>
              </emma:one-of>
            </emma:emma>
          </inkml:annotationXML>
          <inkml:trace contextRef="#ctx0" brushRef="#br1" timeOffset="8.33397E7">168 15202 7740,'-6'-36'4515,"6"36"-129,0-23 0,0 23-1032,9 0-1161,-9 0-774,20 39-516,-10-5-387,13 19 129,-3-1-129,7 12-258,-2 0 0,1 0-258,-3-5 258,1-2-387,-3-6 258,-3-10-258,-2-5 129,-6-10 129,-1-6-129,-9-20 129,16 7 0,-16-7 0,18-30 129,-7-2-129,-2-11 129,5-10 0,-2-13-128,2-7-130,-1-7 0,-2 0 0,1-13 0,4-4 0,4 8 0,-4 10 0,0 15-259,0 11-128,1 21-129,-1 11-129,6 35-516,-19 13-1548,6 24-1935,-2 8 0,-1 10-258,-1 2 0</inkml:trace>
          <inkml:trace contextRef="#ctx0" brushRef="#br1" timeOffset="8.33407E7">1121 15584 10449,'32'-28'4644,"-25"12"0,-7-4-258,-3-5-1677,3 25-1419,-33-35-516,16 20-129,-12-1-129,4 9-258,-3 4-129,3 3 0,-2 10 0,6 8-129,0 4 129,5 4-129,3 6 0,6 0-129,7-2 258,0 1-258,4-5 129,8 3-129,2-4 129,6 0-129,1-6 0,-1-5 129,1-3 0,0-7 0,-1-4 129,0 0-129,-3-16 258,-1-4-129,-3-7 129,-1-1 129,-3-2-258,2-1 129,-6 3-129,2 5 129,-3 3-258,-4 20 129,12-23 0,-12 23-129,22 0 0,-5 9-129,5 7 129,6 2-129,6 3 258,7 2-258,3-1 258,-1 1-129,-2-7 129,-2 0 0,-5-7-129,-6 0 130,-3-4-130,-9-3 0,-16-2 0,23 0 0,-23 0 0,18-18 0,-11-2 0,2-4 0,-2-9 0,0-4 0,-1-2 0,-6-2 0,0 4 0,-2 1 0,-5 13 0,-7 2-388,14 21-128,-32-13-129,32 13 0,-34 9 0,25 7 0,9-16 258,-14 29-129,14-29 258,0 23 0,0-23 258,25 14 0,-2-12 258,0-2 129,9 0 0,-5-4 0,6 1 129,-6-6-129,2 7 129,-6-3-129,0 5-129,-4 0 0,-1 7-129,0 3 0,0 5 0,-4 4-129,2 3 0,-2 4 0,-1 3-387,1 4 129,-7-6-387,5 12-258,-12-17-903,13 11-1419,-10-11-1548,3-3 129,-6-19 0,7 18-516</inkml:trace>
          <inkml:trace contextRef="#ctx0" brushRef="#br1" timeOffset="8.33409E7">2233 15513 14190,'5'-18'4773,"7"0"-516,-12 18 129,0 0-2709,22 31-1032,-17-8-258,6 7-258,-1 6-387,-4-6-774,12 9-2709,-15-9-774,-1-1 129,-2-6-387,0-7-645</inkml:trace>
          <inkml:trace contextRef="#ctx0" brushRef="#br1" timeOffset="8.33411E7">2304 15310 10707,'-14'-75'2709,"14"59"-2064,0 16-1161,0 0-2193,-6 13-774,3 5-258</inkml:trace>
        </inkml:traceGroup>
        <inkml:traceGroup>
          <inkml:annotationXML>
            <emma:emma xmlns:emma="http://www.w3.org/2003/04/emma" version="1.0">
              <emma:interpretation id="{F15716CB-6DE7-474F-B598-DA680B501A2A}" emma:medium="tactile" emma:mode="ink">
                <msink:context xmlns:msink="http://schemas.microsoft.com/ink/2010/main" type="inkWord" rotatedBoundingBox="9756,15139 11883,15093 11907,16202 9780,16248"/>
              </emma:interpretation>
            </emma:emma>
          </inkml:annotationXML>
          <inkml:trace contextRef="#ctx0" brushRef="#br1" timeOffset="8.33415E7">3083 15529 13029,'3'-48'4773,"-10"25"-516,-10 5 0,-3 15-2193,-10-10-1032,8 13-516,-4 2-258,1 14-129,4 5-129,1 4 129,6 5 0,3 2-129,6 0 129,3 2-258,2 0 129,0-4-129,5 2-129,1-5-129,4-2 129,-1-9 129,-9-16 0,25 16 0,-25-16 258,30-6 0,-15-13 258,6 1 0,-5-10 0,3 5 129,-3-6-258,4 6 129,-4 2-258,2 5 129,-2 7-258,3 3 0,1 6 0,0 9-129,3 13 0,-4-1-387,6 11 0,-11-11-903,15 15-1677,-17-13-1419,1-2 129,-13-21-516,0 0 129</inkml:trace>
          <inkml:trace contextRef="#ctx0" brushRef="#br1" timeOffset="8.33421E7">3469 15040 16383,'-4'-103'4644,"3"65"129,1 21-387,0-3-2838,0 20-1032,8 20-129,3 13-257,0 15-130,-2 11 0,0 12 0,0 7 0,-4 8 0,-5-3 0,0-1 0,0-14-259,0-11 130,-2-13-129,2-10 129,0-14-129,0-20 258,16 5 129,0-9-258,4-10 258,3-5-129,2-5 129,1 0-258,-1 0 258,0 3-129,0 3-129,-2 4 258,-1 5-129,-3 4 0,2 5 0,1 2 129,-1 10 0,0 6-129,3 7 0,-7 1 258,3 6-258,-8 2 259,-3 4-259,-9-3 0,0 3 0,-14-5 0,-9-1 0,-7-5 0,-8-4 0,-4-7 0,-5-7 0,5-2-259,-5-7-386,14 0-258,-6-21-774,26 3-2193,-6-10-774,10-1 0,5-8-129,4-6-258</inkml:trace>
          <inkml:trace contextRef="#ctx0" brushRef="#br1" timeOffset="8.33428E7">4205 14784 17286,'18'-23'4773,"-18"23"129,0 0-258,-2 23-3482,2 19-1162,-1 10 0,-1 17 0,-2 10 0,2 11 0,2 5 0,0-3 0,2 2 0,2-17 0,12 1-904,-11-32-1934,13 2-1806,0-19-129,5-10 0,-2-11-129</inkml:trace>
          <inkml:trace contextRef="#ctx0" brushRef="#br1" timeOffset="8.33428E7">4522 15602 12642,'36'-9'4515,"-13"7"-129,3-1-129,13 3-1806,-7-11-1032,18 7-516,-7-8-387,7-2-129,-6-4-129,-3-2-129,-9-4 129,-10 0-258,-15-2 129,-7 3-129,-9 1 129,-14 6-129,-8 6 0,-4 8 0,-4 2 0,-2 14-129,2 9 129,3 6 0,2 4 0,9 7 0,6-1 0,10 2 0,7-4 129,6-1-258,17-6 129,11-5-387,16 0 0,-2-18-1548,11 5-2322,-2-8-258,1-1-129,-5-3-258</inkml:trace>
        </inkml:traceGroup>
        <inkml:traceGroup>
          <inkml:annotationXML>
            <emma:emma xmlns:emma="http://www.w3.org/2003/04/emma" version="1.0">
              <emma:interpretation id="{98C50417-094C-4A3E-B3BC-5A2FC591A746}" emma:medium="tactile" emma:mode="ink">
                <msink:context xmlns:msink="http://schemas.microsoft.com/ink/2010/main" type="inkWord" rotatedBoundingBox="12735,14950 16356,14872 16381,16025 12760,16103"/>
              </emma:interpretation>
              <emma:one-of disjunction-type="recognition" id="oneOf39">
                <emma:interpretation id="interp195" emma:lang="en-US" emma:confidence="1">
                  <emma:literal>state</emma:literal>
                </emma:interpretation>
                <emma:interpretation id="interp196" emma:lang="en-US" emma:confidence="0">
                  <emma:literal>stat</emma:literal>
                </emma:interpretation>
                <emma:interpretation id="interp197" emma:lang="en-US" emma:confidence="0">
                  <emma:literal>State</emma:literal>
                </emma:interpretation>
                <emma:interpretation id="interp198" emma:lang="en-US" emma:confidence="0">
                  <emma:literal>sate</emma:literal>
                </emma:interpretation>
                <emma:interpretation id="interp199" emma:lang="en-US" emma:confidence="0">
                  <emma:literal>stats</emma:literal>
                </emma:interpretation>
              </emma:one-of>
            </emma:emma>
          </inkml:annotationXML>
          <inkml:trace contextRef="#ctx0" brushRef="#br1" timeOffset="8.33773E7">6235 15321 13803,'16'-23'4386,"-16"23"-129,-2-18 0,2 18-2967,-41 0-387,22 9-387,-12 0-258,-1 5-129,-1 2-129,-3 2 0,2 3-129,2 0 129,7-1-129,2 0 0,11-3 0,6-1 129,6 0 0,0-16 129,31 24 0,2-14 0,3-4 129,10 4 129,-1-6-129,8 5 129,-3-2-129,0 2 0,-8 0 0,-4 3-129,-8-1 129,-5 3-258,-9 0 258,-7 4-129,-9-18 130,0 32-259,-16-16 0,-6 0 0,-6-4 0,-6 3 0,-8-6 0,-3-2 0,-5-2 0,0-3 0,2-2 0,2 0 0,2-7 0,5-2 0,8 0 0,3-2 0,12 6 0,-7-11-1807,23 16-2837,-18-7-129,18 7 0,0 0-129</inkml:trace>
          <inkml:trace contextRef="#ctx0" brushRef="#br1" timeOffset="8.33778E7">6897 14793 10836,'10'-79'4515,"-10"51"0,2 8-129,-2 20-2064,-11-18-774,11 18-129,0 0-645,0 11 0,0 5-258,2 16-129,-2 6 129,6 15-257,-6 6-259,7 14 0,-4 3 0,4 8 0,-1 1 0,1-3 0,2-2 0,-4-9 0,4-3 0,-7-17 0,5 4-1162,-11-19-2966,2-4-645,-5-11 0,0-3-258,7-18 129</inkml:trace>
          <inkml:trace contextRef="#ctx0" brushRef="#br1" timeOffset="8.33784E7">6484 15435 14061,'-4'-18'4773,"4"18"-516,16-9 258,2 4-2322,12 5-1548,4 0-129,16 5-258,11-1-129,15-3-129,13-1 0,11 0 0,10-1 0,4-8 0,1-2 0,-4-3-129,-10 0 0,-14-1 129,-17 1 0,-17-2 0,-21 2 0,-16 1 129,-16 13-129,-9-17 129,-16 10 0,-5 5 0,-2 2-129,2 0 129,1 2 0,6 10-129,5 4 129,4 2-129,3 5 0,2 2 129,4 1-129,0 5 0,3 1-129,2-2 129,0 0-129,2-1 0,7-1 0,1-5-129,3-1 129,1-6-129,2-4 387,-16-12-258,30 9 387,-14-9-129,0-9-258,4-7 387,-2-4-129,3-1 129,0-4-258,2 2 129,1 0-258,0 3 129,1 8 0,2 5 0,2 5-129,-3 2 0,4 13-387,-6 1-129,11 16-1032,-22-7-2838,11 2 0,-6-5-387,2-3-129</inkml:trace>
          <inkml:trace contextRef="#ctx0" brushRef="#br1" timeOffset="8.33789E7">8115 15202 13029,'7'-18'4386,"23"16"-387,22 2-129,16 2-3870,6 0-3354,14 8-387,-7-4-387,8 3-645</inkml:trace>
          <inkml:trace contextRef="#ctx0" brushRef="#br1" timeOffset="8.33788E7">8346 14691 16512,'0'-92'4773,"7"61"-129,-3 10 0,-4 21-3741,0 11-387,2 14 0,-2 7-257,0 16-259,2 10 0,1 19 0,-1 10 0,1 6 0,3 4 0,-4-2 0,5-3 0,-7-14-646,10 1-644,-13-33-1677,3-5-1806,-6-16-129,1-9 0,5-16-129</inkml:trace>
          <inkml:trace contextRef="#ctx0" brushRef="#br1" timeOffset="8.33793E7">9088 15316 14190,'0'0'4773,"16"12"-258,4-8 0,-20-4-3225,49 0-516,-20-6-258,10-1-129,-5-5-129,0-1-129,-6-8 129,-5 0-129,-10-4 0,-12 3-129,-4-1 129,-18 7-129,-10 4-129,-8 5 129,-3 7 0,-8 7-129,2 12 129,0 8-129,3 5 0,4 4 129,7 3 0,10 0 0,6 0-129,14-4 129,4-1 0,20-5-129,17-3 129,15-8-387,17 0-129,-1-18-1419,12 4-2451,-4-4-387,-1 0 129,-9-4-516</inkml:trace>
        </inkml:traceGroup>
        <inkml:traceGroup>
          <inkml:annotationXML>
            <emma:emma xmlns:emma="http://www.w3.org/2003/04/emma" version="1.0">
              <emma:interpretation id="{ECFE545A-AD03-4677-B144-A99CA5E76B6E}" emma:medium="tactile" emma:mode="ink">
                <msink:context xmlns:msink="http://schemas.microsoft.com/ink/2010/main" type="inkWord" rotatedBoundingBox="17107,15145 21264,15055 21281,15820 17124,15910"/>
              </emma:interpretation>
              <emma:one-of disjunction-type="recognition" id="oneOf40">
                <emma:interpretation id="interp200" emma:lang="en-US" emma:confidence="1">
                  <emma:literal>is</emma:literal>
                </emma:interpretation>
                <emma:interpretation id="interp201" emma:lang="en-US" emma:confidence="0">
                  <emma:literal>ism</emma:literal>
                </emma:interpretation>
                <emma:interpretation id="interp202" emma:lang="en-US" emma:confidence="0">
                  <emma:literal>ifs</emma:literal>
                </emma:interpretation>
                <emma:interpretation id="interp203" emma:lang="en-US" emma:confidence="0">
                  <emma:literal>its</emma:literal>
                </emma:interpretation>
                <emma:interpretation id="interp204" emma:lang="en-US" emma:confidence="0">
                  <emma:literal>ids</emma:literal>
                </emma:interpretation>
              </emma:one-of>
            </emma:emma>
          </inkml:annotationXML>
          <inkml:trace contextRef="#ctx0" brushRef="#br1" timeOffset="8.33809E7">10214 14830 10965,'-3'-16'4128,"-8"-2"0,11 18-774,0 0-3225,-2 11-3225,2-11-645,14 35-516,1-11-387</inkml:trace>
          <inkml:trace contextRef="#ctx0" brushRef="#br1" timeOffset="8.33807E7">10253 15166 8901,'0'-19'4773,"0"19"-129,0 0-258,0 0-258,0 0-2709,-2 19-645,-3 1-258,5 12 0,0-2-258,0 7-129,0-1-129,0-4 0,2-2-387,-2-10-387,3 6-1290,-3-26-2709,0 16 387,0-16-645,-14-3 129</inkml:trace>
          <inkml:trace contextRef="#ctx0" brushRef="#br1" timeOffset="8.33813E7">10751 15100 12384,'-2'-16'4644,"-14"16"-516,-10 0 129,-10 4-3354,6 12-387,-2-2-258,3 4 0,5 0-258,8-1 0,7-1 0,9 2 129,1-2-129,17 0 129,7 0-129,9 4 129,2-1 0,8 5 0,-3-1 0,3 2 129,-4-2-129,-1 2 129,-9-6-129,-5 1 258,-11-4-129,-14-16 0,2 25 0,-2-25 0,-29 14 0,-1-11-129,-7-3 0,-6 0 0,-1 0-129,-3-8 0,5 0 0,-1-4-258,13 5-387,-8-9-1548,38 16-2322,-26-16-129,26 16-258,0 0-129</inkml:trace>
          <inkml:trace contextRef="#ctx0" brushRef="#br1" timeOffset="8.33822E7">11287 15077 11739,'0'0'4773,"16"-14"-387,-16 14 258,0 0-2838,25 32-645,-17-11-516,8 13 0,-5-2-387,2 5 0,-5-1-129,0-2 0,-3-6-258,-1-5 129,-3-5-129,-1-18 129,0 0-129,0 0 0,16-9 129,-5-12 0,3-9 0,4-4 0,3-7 129,2 0-129,2 4 0,0 3 129,0 6-129,-2 6 0,0 10 129,1 10-129,-3 4 0,0 17 129,1 6-129,-1 7 0,-2 0 0,-1 6 0,-3-1-129,-3-3 129,-3-2-258,-2-9 129,-2-2 0,-5-21 129,7 20-129,-7-20 0,0 0 129,25-18 0,-12-3 129,3-6-129,2-5 129,3-2 0,0 0 0,2 4 0,-3 0 0,1 9 129,-3 3-129,2 9 0,-3 7 129,1 2 0,-2 14-129,2 4 0,0 7 0,1 2 0,-1 3-129,0 2 129,-2 0-258,-4-4-129,1 4-129,-8-12-516,9 12-1290,-8-14-2709,-3-2 258,-3-16-645,6 18 129</inkml:trace>
          <inkml:trace contextRef="#ctx0" brushRef="#br1" timeOffset="8.33833E7">12752 15301 10707,'16'-1'4386,"-16"1"129,18 0-258,2 7-2451,-20-7-645,32 0-387,-16 0-129,10 0-129,-6-7-129,5-1-129,-7-6 129,-2 2-258,-4-8 0,-6-1 0,-6-4 0,-4 0-129,-14 2 129,-7 0-129,-7 3 0,-7 2 0,-5 10-129,-3 4 129,-2 4 0,2 11 0,3 8-129,5 3 129,7 8 0,9 4 0,7 3 0,12 2 129,4-2-129,20 1 129,8-3 129,13-1-129,9-5 0,10-4 129,3-9-129,6-4 129,2-8-129,4-4 0,-4-4 0,2-10 0,-7-8-129,-4-4 0,-5-10 0,-9-3 0,-9-7 0,-9 0 0,-12-4 0,-7 2 0,-10 3 0,-1 8 0,-10 5 0,-6 7 0,0 11 0,-2 5 0,2 9-129,0 0 129,16 0-129,-27 19 129,17-1-129,-1 2 129,2 3-129,-2 0 129,2 4-129,1-4 0,0 2 129,3 0-129,3-2 0,2-2 0,0 0 0,2-1 129,9-4-129,1 0 129,6-4 0,0-1 0,3-6 0,2-3 0,0-2 129,1-2-129,0-10 129,0-6-129,-5-5 129,2-4 0,-1-3 0,1 0-129,-1 1 129,-2 3-129,1 4 0,1 10 0,-1 10 0,3 4 129,-1 16-258,0 8 258,3 5-129,-5 1 0,1 2 0,-2-2 0,-4-6 0,-5-4-129,0-5 129,-9-17 0,0 0-129,0 0 129,21 2 0,-10-13 0,3-12 0,5-5 0,6-9 129,7-1-129,2 1 129,5 1 0,0 4 0,4 6-129,-2 8 129,0 7-129,-4 11 129,-3 2-129,-4 12 129,-5 11-129,-4 2 0,-4 1 129,-9 2-129,-2 1-129,-6-3 0,-7-3-129,-4 3-387,-18-19-1419,5 13-2451,-8-6-516,0-2-129,0-2-258</inkml:trace>
        </inkml:traceGroup>
        <inkml:traceGroup>
          <inkml:annotationXML>
            <emma:emma xmlns:emma="http://www.w3.org/2003/04/emma" version="1.0">
              <emma:interpretation id="{52F397CD-773A-48F8-95C9-9A0673E73951}" emma:medium="tactile" emma:mode="ink">
                <msink:context xmlns:msink="http://schemas.microsoft.com/ink/2010/main" type="inkWord" rotatedBoundingBox="21780,15008 23898,14962 23930,16463 21813,16509"/>
              </emma:interpretation>
              <emma:one-of disjunction-type="recognition" id="oneOf41">
                <emma:interpretation id="interp205" emma:lang="en-US" emma:confidence="0">
                  <emma:literal>wed</emma:literal>
                </emma:interpretation>
                <emma:interpretation id="interp206" emma:lang="en-US" emma:confidence="0">
                  <emma:literal>weed</emma:literal>
                </emma:interpretation>
                <emma:interpretation id="interp207" emma:lang="en-US" emma:confidence="0">
                  <emma:literal>wild</emma:literal>
                </emma:interpretation>
                <emma:interpretation id="interp208" emma:lang="en-US" emma:confidence="0">
                  <emma:literal>bored</emma:literal>
                </emma:interpretation>
                <emma:interpretation id="interp209" emma:lang="en-US" emma:confidence="0">
                  <emma:literal>cored</emma:literal>
                </emma:interpretation>
              </emma:one-of>
            </emma:emma>
          </inkml:annotationXML>
          <inkml:trace contextRef="#ctx0" brushRef="#br1" timeOffset="8.33845E7">15003 15227 8127,'-52'-16'4644,"52"16"129,-27-6-516,27 6-1161,-19-2-1419,19 2-645,0 0-387,0 0-387,0 0 0,0 0-129,0 0-129,0 0 0,-18 4 129,18-4-129,0 0-129,0 0 129,0 0 0,0 0-129,0 0 0,0 0 0,0 0-258,2-11-258,-2 11-387,0 0-516,25-9-1032,-25 9-645,1-17-645,-1 17 387,0-16 516,-1 0 903,1 16 1032,-6-18 1419,-4 2 1806,10 16 903,-9-20 645,9 20 0,-9-19-1032,9 19-387,0 0-387,0 0-774,0 14-258,2 11-258,-2 0-258,7 12 0,-4 0-129,4 10 0,-3-5-129,1 1 129,-3-6-258,3-3 129,-5-7-129,4-4 0,-4-23 0,9 25 0,-9-25 0,25 0 0,-6-7 0,4-9 0,4-5 0,0-8 0,3-1 0,-2-2 0,-3 0 0,-7 2 0,0 6 0,-9 5 0,-9 19 0,14-20-129,-14 20 129,0 0 0,21 23 0,-10-1 0,3 1 0,6 4 0,1-1 0,2-1 0,0-4 0,2-5 0,0-5 129,2-7-129,-2-4 129,0-6-129,-2-13 129,0-8 0,-3-7-129,-4-5 0,-4-7 129,-5-2-258,-5-2 129,-2 2-129,-7 7 0,-6 4 0,-1 12-129,-4 2 0,18 23 0,-32-11 0,32 11-129,-25 4 129,25-4-129,-10 19 129,10-19 0,0 16 129,0-16 0,14 9 129,-14-9 129,32 0 0,-12 0 0,3 0 129,-2-7 0,6 2 0,-4-6 129,4 4-129,-1-4 0,3 6 0,-3 0-129,3 5 129,-2 0-129,-3 14 0,0 9-129,-7 7 0,-1 8 0,-5 2-129,-2 7-129,-7-6-387,7 10-516,-9-22-1935,0 4-1548,5-9-129,6-7-129,-11-17-516</inkml:trace>
          <inkml:trace contextRef="#ctx0" brushRef="#br1" timeOffset="8.33854E7">15904 15175 10836,'32'-36'4515,"-3"31"129,8 5-258,9 7-2193,-1-7-1161,14 7-516,-6-7-129,0 4-129,-5-4-129,-5-4 129,-14-8-129,-10-4 0,-12-5 0,-7-1-129,-12 1 129,-8-1-129,-10 5 129,-2 4-129,-4 10 0,-3 3 0,2 9 0,3 14 0,0 5 0,8 4 0,2 7 0,7 2-129,8 0 129,7 2 0,4-4 0,16-2 0,10-3 0,11-5 129,6-5-129,8-4 129,6-9-129,7-6 129,5-5-129,3-3 0,1-13 129,0-4-129,1-10 129,-5-2-129,-8-4 129,-10 1 0,-14-1 129,-12 2-258,-13 2 129,-14 5-129,0 27 129,-30-23-258,1 23 129,-6 4-129,-1 12 0,1 7 0,3 7 0,3 4 129,8 0-129,3 1 129,7-3 0,8-1 0,3-6-129,7-4 129,-7-21 129,34 21-129,-11-21 0,4-3 129,-1-19 0,3-8-129,-3-14 129,-1-15-129,-5-10 129,-4-13-129,-7-4 0,-7-6 0,-2 3 129,-2 9-129,-7 12 129,0 15 0,-2 16 129,11 37-129,-16-9 129,15 35 0,1 26 0,0 24 0,0 15-128,1 18-130,1 6 0,-2 3 0,0 3 0,-3-7 0,-8-1 0,-16-11-259,-1 12-1289,-22-20-3354,-11 2-258,-20-9-129,-21-5-516</inkml:trace>
        </inkml:traceGroup>
      </inkml:traceGroup>
      <inkml:traceGroup>
        <inkml:annotationXML>
          <emma:emma xmlns:emma="http://www.w3.org/2003/04/emma" version="1.0">
            <emma:interpretation id="{5FACB774-B1FA-4943-A607-8307C9A2CF93}" emma:medium="tactile" emma:mode="ink">
              <msink:context xmlns:msink="http://schemas.microsoft.com/ink/2010/main" type="line" rotatedBoundingBox="6997,16555 22982,16252 23028,18677 7043,18980"/>
            </emma:interpretation>
          </emma:emma>
        </inkml:annotationXML>
        <inkml:traceGroup>
          <inkml:annotationXML>
            <emma:emma xmlns:emma="http://www.w3.org/2003/04/emma" version="1.0">
              <emma:interpretation id="{8230C835-BE4A-4C32-8BC5-30E458089ED4}" emma:medium="tactile" emma:mode="ink">
                <msink:context xmlns:msink="http://schemas.microsoft.com/ink/2010/main" type="inkWord" rotatedBoundingBox="7001,16765 11401,16681 11444,18896 7043,18980"/>
              </emma:interpretation>
              <emma:one-of disjunction-type="recognition" id="oneOf42">
                <emma:interpretation id="interp210" emma:lang="en-US" emma:confidence="1">
                  <emma:literal>through</emma:literal>
                </emma:interpretation>
                <emma:interpretation id="interp211" emma:lang="en-US" emma:confidence="0">
                  <emma:literal>Through</emma:literal>
                </emma:interpretation>
                <emma:interpretation id="interp212" emma:lang="en-US" emma:confidence="0">
                  <emma:literal>thorough</emma:literal>
                </emma:interpretation>
                <emma:interpretation id="interp213" emma:lang="en-US" emma:confidence="0">
                  <emma:literal>Thorough</emma:literal>
                </emma:interpretation>
                <emma:interpretation id="interp214" emma:lang="en-US" emma:confidence="0">
                  <emma:literal>though</emma:literal>
                </emma:interpretation>
              </emma:one-of>
            </emma:emma>
          </inkml:annotationXML>
          <inkml:trace contextRef="#ctx0" brushRef="#br1" timeOffset="8.33871E7">102 16961 10320,'42'-23'4773,"-11"12"-258,10 6-129,3 5-2322,0-6-1290,15 5-903,2 1-1161,-6 1-2838,-4-1-129,1-3-258,-13-10-129</inkml:trace>
          <inkml:trace contextRef="#ctx0" brushRef="#br1" timeOffset="8.33869E7">372 16506 11094,'5'-32'4902,"-5"32"-258,2-29 129,-2 10-2709,0 19-645,0 0-516,9 5-387,-4 13-129,6 8 0,-4 8-129,7 9 0,-1 3 0,1 9-129,0 4 129,-1 3-258,-1 0 258,-1 4-387,0-2 129,-3 0-129,3-1-129,-6-6-129,6 3-516,-11-28-1419,0 9-2451,-2-13 0,-7-4-387,9-24-129</inkml:trace>
          <inkml:trace contextRef="#ctx0" brushRef="#br1" timeOffset="8.33879E7">669 16525 14319,'-11'-19'4773,"3"3"0,8 16-129,12 17-3225,-3 3-645,7 14-258,-4 3-129,4 11 0,-3 4-129,-1 8-129,-5 1 0,-3 1-129,-2 4-129,-2-6-129,0 2 0,0-10-258,0-6 129,0-17 0,5-8 129,-5-21 129,18 2 129,-6-11 0,1-19 258,1-3 0,-2-6 129,1 1-129,-2-1 0,-1 5-129,-3 0 129,2 9-258,-2 3 129,-7 20-258,22-19 129,-6 19 0,2 7 129,6 9-129,3 5 129,7 6-129,1-2 129,3 5 0,1-3 0,2-4 1,0-11-130,-2-1 0,0-11 0,-2 0 0,-3-13 0,0-8 0,-6-7 0,-4-6 0,-7-2 0,-10-5 0,-5 4 0,-4-2 0,-10 9-259,-13 1-128,0 13-258,-9 0 129,8 13-387,-8-1 258,11 4 0,-2 2 0,25-2 258,-21 14 0,21-14 258,0 0 129,8 9 258,14-7 258,-3-2-129,13 0 258,-7-6-129,11 5 129,-9-5-129,3 6-129,-7-1-129,2 1 0,-4 0 0,2 7-258,-3 3 258,-1 6-258,3 2 129,-4 7-129,-1 2-129,-6-2-258,3 10-258,-12-13-1032,12 6-2838,-10-7-258,3 2-258,-7-23-129</inkml:trace>
          <inkml:trace contextRef="#ctx0" brushRef="#br1" timeOffset="8.33883E7">2039 16831 15609,'-25'-21'4515,"-4"19"129,13 2-387,9 16-3096,7-16-258,-21 36-645,14-12 258,5 8-387,2-1 129,0 3-258,11-2 129,5 0 0,2-2-129,5-5 0,3-4 129,1-9 1,-2-10-130,3-2 0,-6-14 0,1-7 0,-9-11 0,-1-2 0,-8-9 0,-5 0 0,0-3 0,-5 5 0,-6 4 0,-7 3 0,6 15 0,-17-6-2452,13 21-2450,-5 4 0,3 7-645,2 13 129</inkml:trace>
          <inkml:trace contextRef="#ctx0" brushRef="#br1" timeOffset="8.33894E7">2526 16856 15609,'-16'-16'4644,"16"16"0,0 0-387,-23-2-2709,23 2-903,0 18-129,4-2-258,-1 4-129,6 4 0,2 1 0,1 2 0,-1 0-129,3-1 0,-3 1 0,-1-4-129,-1-3 0,-2-4 129,-7-16-129,11 16 129,-11-16-129,0 0 129,18-6 0,-18 6 129,14-30 0,-3 9-129,-1-6 129,1 1 0,2-3-129,-3 2 130,3 1-130,-3 3 0,3 7 0,-13 16 0,28-15 0,-10 15 0,3 6 0,3 8 0,2 2 0,4 3 0,1-1 0,-1 2 0,2-2 0,-2-2 0,0-4 0,-1-1 0,-1-4 0,-1-5 0,2-2 0,1-7 0,0-9 0,2-6 0,-2-6 0,-1-4 0,-3 0 0,-6-2 0,-6 5 0,-8 5 0,-6 4 0,0 20 0,-18-16 0,-4 16 0,-1 4 0,-2 8 0,2 6 0,0 1 0,7 3 0,2-1 0,5 4 0,4-4 0,5 2 0,0-3 0,5-2 0,4-2 0,-9-16 0,23 19 0,-23-19 0,27 2 0,-11-2 0,0-11 0,1-5 0,1-3 0,0-3 0,2 1 0,-3 2 0,-1 4 0,-16 15 0,27-10 0,-27 10 0,20 26 0,-15 13 0,0 22 0,4 19 0,2 18 0,1 14 0,8 12 0,1 5 0,8 6 0,1-2 0,4-3 0,-2-11 0,0-9 0,-6-10 0,-4-13 0,-10-16 0,-6-10 0,-6-18 0,-16-22 0,-11-19 0,-10-13 0,-8-23 0,-5-16 0,-5-10 0,-2-15 0,0-5 0,0-7 0,11 2 0,3-3 0,17 7 0,3-8 0,23 18-1549,-2-10-3224,14 7 129,17-4-129,8 8-129</inkml:trace>
          <inkml:trace contextRef="#ctx0" brushRef="#br1" timeOffset="8.33899E7">3889 16394 15738,'0'-50'4644,"0"50"-129,0 0-129,0 16-2967,10 26-645,-2 10-258,6 16-129,-4 5-129,6 7-128,0 1-130,0-1 0,2-5 0,-4-7 0,2-8 0,-3-10 0,-1-13 0,-5-13 0,-7-24 0,0 0 0,22 0 0,-15-24 0,2-9 0,0-7 0,3-2 0,1-3 0,3 4 0,-2 4 0,2 5 0,0 5 0,-2 11 0,4 7 0,0 9 0,3 6 0,0 12 0,3 8 0,0 8 0,0 3 0,2 11 0,-10-10-775,14 10-3740,-8-7-258,6 1 129,1-8-387</inkml:trace>
        </inkml:traceGroup>
        <inkml:traceGroup>
          <inkml:annotationXML>
            <emma:emma xmlns:emma="http://www.w3.org/2003/04/emma" version="1.0">
              <emma:interpretation id="{F4FEC878-C572-49F9-9932-F8F380CE88AD}" emma:medium="tactile" emma:mode="ink">
                <msink:context xmlns:msink="http://schemas.microsoft.com/ink/2010/main" type="inkWord" rotatedBoundingBox="11980,16461 17695,16352 17717,17484 12002,17592"/>
              </emma:interpretation>
              <emma:one-of disjunction-type="recognition" id="oneOf43">
                <emma:interpretation id="interp215" emma:lang="en-US" emma:confidence="1">
                  <emma:literal>electrical</emma:literal>
                </emma:interpretation>
                <emma:interpretation id="interp216" emma:lang="en-US" emma:confidence="0">
                  <emma:literal>electrical)</emma:literal>
                </emma:interpretation>
                <emma:interpretation id="interp217" emma:lang="en-US" emma:confidence="0">
                  <emma:literal>electrical'</emma:literal>
                </emma:interpretation>
                <emma:interpretation id="interp218" emma:lang="en-US" emma:confidence="0">
                  <emma:literal>electrics)</emma:literal>
                </emma:interpretation>
                <emma:interpretation id="interp219" emma:lang="en-US" emma:confidence="0">
                  <emma:literal>Electrical</emma:literal>
                </emma:interpretation>
              </emma:one-of>
            </emma:emma>
          </inkml:annotationXML>
          <inkml:trace contextRef="#ctx0" brushRef="#br1" timeOffset="8.33904E7">5200 17021 17028,'42'-16'4515,"-20"11"0,1-6-129,9 10-3225,-9-12-516,5 6-258,-6-7-257,1 1-130,-7-4 0,-4 1 0,-10-2 0,-2 2 0,-9 0 0,-7 3 0,-9 3 0,-7 4 0,-3 5 0,-3 1 0,-1 3 0,0 11 0,4 4 0,-1 3 0,9 6 0,8 5 0,12 4 0,7 1 0,10-1 0,19-3 0,8-1 0,11-7 0,7-5 0,4-9-259,1-4 1,-4-7-516,4 0-774,-17-6-2709,-1-10-258,-8-5 129,-5-4-387</inkml:trace>
          <inkml:trace contextRef="#ctx0" brushRef="#br1" timeOffset="8.33907E7">5685 16306 16770,'-10'-42'4386,"10"42"129,0 0-129,0 0-3096,0 23-516,5 14-387,9 16-128,0 10-259,1 10 0,-3 5 0,-3 4 0,0 1 0,-9-10-517,9 9-1031,-13-27-1806,4 0-1161,-2-12-129,2-11 0,6-12-129</inkml:trace>
          <inkml:trace contextRef="#ctx0" brushRef="#br1" timeOffset="8.33912E7">5966 17016 8514,'25'-27'4386,"-25"27"-129,25-14 0,-7 11-387,-2-10-1419,25 11-903,-11-14-387,20 7-387,-9-7-258,3 4-129,-5-4 0,-5 2-128,-12-2-259,-22 16 0,1-16 0,-11 14 0,-19 2 0,-8 4 0,-2 8 0,-6 6-259,6 3 1,0 0 129,12 3-129,6-1 129,10-2 0,11 0 0,4-5 129,17-3 129,11-4 0,11-4 0,7-1 0,8-4 0,3 0 0,6-9-129,-3-2 129,-1-5-129,-6 0 0,-8 0 129,-9-3-129,-12-1 0,-14 2 129,-10 2-129,-4 16 0,-16-19 130,-5 13-130,-4 6 0,-4 4 0,2 10 0,1 4 0,4 7 0,6 1 0,6 6-130,8 4 1,2 0-129,14-1-129,9-6 0,13 1-258,-1-12-129,15 5-387,-11-23-903,18 0-2451,-9-9 387,-3-9-387,-1-7 129</inkml:trace>
          <inkml:trace contextRef="#ctx0" brushRef="#br1" timeOffset="8.33916E7">7073 16803 12900,'50'-16'4128,"-1"16"-1161,-1-2-2967,-1-7-2580,24 9-1161,-14 0-387</inkml:trace>
          <inkml:trace contextRef="#ctx0" brushRef="#br1" timeOffset="8.33915E7">7114 16301 17028,'-16'-91'4773,"16"68"129,3 7-258,22 21-3224,-9 17-1420,11 19 0,-6 10 0,2 17 0,-5 8 0,-2 12 0,-2-1 0,-8 2 0,1 0 0,-7-11 0,5 2-388,-10-32-2579,3 4-1677,-5-24-387,2-7 0,5-21-129</inkml:trace>
          <inkml:trace contextRef="#ctx0" brushRef="#br1" timeOffset="8.33922E7">7683 17000 15609,'0'0'4644,"14"7"-129,2-7 0,4 0-3096,-3-10-774,8-1-258,-5-5-129,3-4 0,-7-5-129,-2-1 0,-5-3-258,-5-1 129,-4 0-129,-4 0 0,-5 1-129,-7 1 129,2 8-387,-6 0 0,4 10 129,-5 3 0,21 7-129,-28 0 129,28 0 0,-16 10 129,16-10 129,0 20 129,0-20 258,23 12 0,-5-8 0,10-2 129,-1-2 129,10 0 0,-1-6-129,6 3 129,-4-6-129,3 4 0,-6-3 0,4 5-128,-5-1-259,0 3 0,-4 1 0,0 1 0,1 8 0,-3 4 0,1 6 0,-10 3 0,1 8 0,-11 0 0,1 11-130,-10-11-1160,6 15-1548,-6-17-1935,0-1 129,0-11-387,0-16-129</inkml:trace>
          <inkml:trace contextRef="#ctx0" brushRef="#br1" timeOffset="8.33924E7">8542 16797 14964,'9'-16'4644,"9"-1"-129,-18 17 0,21 10-3096,-21-10-516,4 36-516,-1-13-129,2 4-516,8 12-645,-13-13-3483,7 1-129,0-9-129,0 0-387</inkml:trace>
          <inkml:trace contextRef="#ctx0" brushRef="#br1" timeOffset="8.33926E7">8611 16554 12771,'-1'-88'3354,"6"60"-2838,0 12-516,-5 16-3354,0 0-903,0 0-129</inkml:trace>
          <inkml:trace contextRef="#ctx0" brushRef="#br1" timeOffset="8.33932E7">9149 16726 14706,'39'-21'5031,"-23"10"-645,-16 11 129,0 0-3741,0 0-387,-18 0-258,-3 9 0,-3 7-129,-4 7 129,0 6-258,3 1 258,5 4-129,8-1 129,6 3-129,6-2 129,13-2 0,15-5-129,17-3 129,8-8 129,15-1-129,8-10 129,9-5-129,4-2 129,0-12 0,-3-7-129,-6-10-129,-13-6 129,-10-6-129,-14 1 0,-18-1 129,-14 6-258,-11 6 129,-8 6 0,-15 11 0,-5 11 0,-6 3 0,0 12 0,0 8-129,6 1 258,5 4-258,5 0 258,7 3-258,6-1 129,5-4 0,0 2 0,11-4-129,3 1-129,2-8 129,4 0 0,-3-8 129,3-6 0,1 0 0,1-15 129,3-6 0,-2-8 0,7 1 0,-2 0-129,3 4 129,1 5-129,3 10 0,-1 9 0,0 5-258,1 17 0,-10 3-258,7 12-258,-17-16-1548,11 10-2451,-10-10-129,2-5 0,-2-13-258</inkml:trace>
          <inkml:trace contextRef="#ctx0" brushRef="#br1" timeOffset="8.33934E7">10639 16072 14577,'11'-54'5160,"-11"54"-258,19-12-129,3 21-3225,-10 8-645,11 24-258,-7 7-386,4 16-259,-6 11 0,-3 7 0,-4 7 0,-7 0 0,0 5 0,-11-19-904,11 7-3740,-14-18-516,3-6 129,-5-11-387</inkml:trace>
        </inkml:traceGroup>
        <inkml:traceGroup>
          <inkml:annotationXML>
            <emma:emma xmlns:emma="http://www.w3.org/2003/04/emma" version="1.0">
              <emma:interpretation id="{A2AF971B-4D42-417D-9BDC-7D65583140B8}" emma:medium="tactile" emma:mode="ink">
                <msink:context xmlns:msink="http://schemas.microsoft.com/ink/2010/main" type="inkWord" rotatedBoundingBox="18548,16371 22982,16287 23019,18236 18585,18320"/>
              </emma:interpretation>
              <emma:one-of disjunction-type="recognition" id="oneOf44">
                <emma:interpretation id="interp220" emma:lang="en-US" emma:confidence="1">
                  <emma:literal>voltage</emma:literal>
                </emma:interpretation>
                <emma:interpretation id="interp221" emma:lang="en-US" emma:confidence="1">
                  <emma:literal>volt age</emma:literal>
                </emma:interpretation>
                <emma:interpretation id="interp222" emma:lang="en-US" emma:confidence="0">
                  <emma:literal>vo Huge</emma:literal>
                </emma:interpretation>
                <emma:interpretation id="interp223" emma:lang="en-US" emma:confidence="0">
                  <emma:literal>vo stage</emma:literal>
                </emma:interpretation>
                <emma:interpretation id="interp224" emma:lang="en-US" emma:confidence="0">
                  <emma:literal>vo Hage</emma:literal>
                </emma:interpretation>
              </emma:one-of>
            </emma:emma>
          </inkml:annotationXML>
          <inkml:trace contextRef="#ctx0" brushRef="#br1" timeOffset="8.33943E7">11650 16630 13029,'10'-16'4902,"13"-3"-258,-23 19-129,36 3-3096,-36-3-516,19 32-387,-10-11-129,6 11-258,-1 2 258,2 5-258,-2-1 129,2 3-258,-3-8 258,3 1-258,-4-5 129,-1-8-129,-11-21 129,23 14-129,-23-14 129,23-21-129,-11-9 0,-1-9 129,1-11-129,-1-5 0,0-4-129,-4 4 129,0 9-387,-5 1-129,7 20-516,-9-3-1161,0 28-2451,14-2-258,-2 11-258,4 12 0</inkml:trace>
          <inkml:trace contextRef="#ctx0" brushRef="#br1" timeOffset="8.33947E7">12491 16683 12900,'-21'-35'4902,"-1"19"-516,-4 3 129,6 13-3354,-14 0-516,9 9-129,-1 6-129,4 8-258,3 2 129,8 7-129,4-2 129,7 4-258,0-2 258,11 0-258,5-4 129,5-3-129,6-5 129,1-4 0,4-11 0,4-5 129,-3-5 0,3-13 129,-8-7-258,1-4 129,-9-4-129,-6-5 129,-9 3-387,-5-3 129,-7 6-516,-16 0-258,7 18-903,-16-4-2967,2 9-258,-4 4-387,2 5 129</inkml:trace>
          <inkml:trace contextRef="#ctx0" brushRef="#br1" timeOffset="8.33952E7">13089 16009 8901,'0'0'4773,"0"0"-129,0 0-129,0 0-1548,14 0-1161,-14 0-516,0 0-387,0-14-387,0 14 0,0 0-129,0 0 0,0 0 0,0 0-129,0 0-129,0 37 129,0 3-128,0 15-130,-2 11 0,-2 10 0,1 9 0,1 3 0,2 0 0,0-9-259,4-5 1,-1-15-258,6-4 0,-7-21-645,12 5-1290,-9-23-2451,-5-16 129,0 0-258,0 0 0</inkml:trace>
          <inkml:trace contextRef="#ctx0" brushRef="#br1" timeOffset="8.33955E7">13355 16148 11094,'15'-25'5031,"4"20"0,-19 5-129,20 50-1548,-18-17-2322,15 23-258,-6 0-129,7 12-258,-4 3-129,0 0-258,2 1 0,-5-10-516,5 5-129,-16-22-1419,18 8-1548,-18-21-1419,3-5 0,-3-27-258,0 0-129</inkml:trace>
          <inkml:trace contextRef="#ctx0" brushRef="#br1" timeOffset="8.3396E7">13403 16618 9933,'-3'-16'4902,"3"-2"-387,0 18 0,23-9-2193,11 13-1161,0-4-387,19 8-387,9-2 0,15 1-258,5-5 0,1-1 0,-5-1-129,-5 0 129,-12-7-129,-17-5 129,-19-6 0,-16 0 0,-9-1 0,-11-1 129,-10 2-129,-4 6 0,0 1 0,0 9 0,0 2 0,6 6 0,19-6-129,-23 34 0,17-10 0,5 5 0,1 1 0,0 0-129,3 4 0,1-2-129,3 2 0,-2-7 0,2-2 129,2-8-129,-9-17 387,27 22-129,-11-22 129,7 0 0,0-13 258,7-3 0,1-7-129,4 0 129,-1-2-387,5 6 258,-2 1 0,3 9-129,-1 7-129,-4 2 129,1 16-258,-4 7-258,2 11 129,-8-5-774,15 17-1677,-10-14-2322,4 0 387,-3-11-645,5-5 129</inkml:trace>
          <inkml:trace contextRef="#ctx0" brushRef="#br1" timeOffset="8.3398E7">15220 16589 7998,'5'-51'4386,"-12"22"258,-11 6-645,-14 11-1290,-14-6-1419,7 18-774,-11 0-258,2 10-129,0 10 0,5 5-129,4 3 129,9 6 0,3-2 0,11 0 129,7-2-129,9 1 129,0-8 0,14 0-129,8-7 0,8-5 0,7-10 0,8-1 0,-1-7 129,2-12-129,-3-8 129,0-3 0,-8-8-129,-4 1 129,-14 2 0,-1 2 0,-8 7-129,-1 4-129,-7 22 129,1-16-129,-1 16 0,0 31 0,0 4 0,0 13 129,2 9 129,2 16-258,1 11 387,4 12-258,0 7 129,2 7-129,-3 1 258,1 1-258,-5-4-129,-4-6 258,0-10-258,-13-12 0,-6-16 129,-2-16-129,-6-11 0,-3-13 0,-4-15 129,-2-9-129,-3-13 0,0-14 0,0-6 0,-4-12 0,6-5-129,-4-8-258,11-3 0,-2-12-258,17 14-645,-8-19-2064,18 11-1548,5 1 129,7 4-387,13 3-387</inkml:trace>
          <inkml:trace contextRef="#ctx0" brushRef="#br1" timeOffset="8.33984E7">15397 16767 10191,'77'0'5031,"-34"0"-258,-1-2 0,6 2-1677,-5-3-2322,9-3-258,-6-8-129,-2 2-129,-8-8-129,-9-3 0,-15-2 0,-10 2 0,-9 0-129,-16 5 129,-9 6-129,-8 5 0,-2 7-129,-5 5 129,5 14 0,1 10-129,5 6 258,8 5-129,8 8 258,11 1 0,9 3 0,16 1 0,20-5 129,19-1-258,13-3-129,10-12-774,25 0-3741,-16-11-258,-3-1-129,-17-11-387</inkml:trace>
        </inkml:traceGroup>
      </inkml:traceGroup>
      <inkml:traceGroup>
        <inkml:annotationXML>
          <emma:emma xmlns:emma="http://www.w3.org/2003/04/emma" version="1.0">
            <emma:interpretation id="{A6212076-B181-4844-B2FD-0C921BA292FA}" emma:medium="tactile" emma:mode="ink">
              <msink:context xmlns:msink="http://schemas.microsoft.com/ink/2010/main" type="line" rotatedBoundingBox="7290,17695 19068,17436 19092,18539 7315,18798"/>
            </emma:interpretation>
          </emma:emma>
        </inkml:annotationXML>
        <inkml:traceGroup>
          <inkml:annotationXML>
            <emma:emma xmlns:emma="http://www.w3.org/2003/04/emma" version="1.0">
              <emma:interpretation id="{5783965B-4720-4BB8-BCB7-098590991AC7}" emma:medium="tactile" emma:mode="ink">
                <msink:context xmlns:msink="http://schemas.microsoft.com/ink/2010/main" type="inkWord" rotatedBoundingBox="7294,17844 9611,17793 9632,18747 7315,18798"/>
              </emma:interpretation>
              <emma:one-of disjunction-type="recognition" id="oneOf45">
                <emma:interpretation id="interp225" emma:lang="en-US" emma:confidence="1">
                  <emma:literal>and</emma:literal>
                </emma:interpretation>
                <emma:interpretation id="interp226" emma:lang="en-US" emma:confidence="1">
                  <emma:literal>an d</emma:literal>
                </emma:interpretation>
                <emma:interpretation id="interp227" emma:lang="en-US" emma:confidence="0">
                  <emma:literal>ane d</emma:literal>
                </emma:interpretation>
                <emma:interpretation id="interp228" emma:lang="en-US" emma:confidence="0">
                  <emma:literal>am d</emma:literal>
                </emma:interpretation>
                <emma:interpretation id="interp229" emma:lang="en-US" emma:confidence="0">
                  <emma:literal>gin d</emma:literal>
                </emma:interpretation>
              </emma:one-of>
            </emma:emma>
          </inkml:annotationXML>
          <inkml:trace contextRef="#ctx0" brushRef="#br1" timeOffset="8.34159E7">646 18179 2193,'0'0'3999,"0"0"129,0 0-129,0 0-645,4-10-129,-4 10-516,0-22-645,0 22-516,5-26-387,-5 26-258,0-30-129,0 30-258,0-29 0,0 29-129,-21-25-258,21 25 258,-34-18-258,11 15 0,-2 3-129,0 0 0,-2 7 0,2 7-129,4 9 258,0 2-258,6 7 129,3 2-129,8 3 0,3 1 129,1 1-129,5-4 129,11-1-129,2 2 129,1-10 0,3-1 0,1-10 0,0-5 129,2-10-129,-2 0 129,-2-19 0,1-8 0,-5-7 0,3-3 129,-4-4 1,2 0-259,-2 4 0,-2 5 0,-3 3 0,-1 10 0,-10 19 0,16-16 0,-16 16 0,22 5 0,-22-5 0,28 30 0,-8-7 0,3-1 0,3 6-517,-4-14-773,15 17-2709,-15-19-903,2 2 129,-8-10-516,2-4-387</inkml:trace>
          <inkml:trace contextRef="#ctx0" brushRef="#br1" timeOffset="8.34163E7">1066 18094 13416,'0'-20'4773,"2"-6"129,-2 26-258,16-18-2322,3 22-1290,-19-4-387,34 19-129,-14-3-258,3 7-129,0 0-129,-2 4 0,-1 5-258,-6-5 0,0 3-129,-5-9 129,2 2-129,-11-23 0,9 20 258,-9-20 129,0 0 129,21-14 129,-14-9 129,4 1-129,-4-8 129,7 5-129,-3-1 129,1 1-257,2 2-130,4 5 0,0 2 0,3 7 0,4 3 0,4 6 0,1 0 0,0 9 0,4 11-130,-2-2-386,7 12-387,-9-16-774,18 22-1677,-8-15-1419,6-1 258,2-11-387,5-4-129</inkml:trace>
          <inkml:trace contextRef="#ctx0" brushRef="#br1" timeOffset="8.34168E7">2222 18172 8256,'80'-51'4515,"-59"24"129,-10 6-129,-11-4-258,0 25-1677,-27-23-774,11 23-903,-12 0-387,8 5-129,-3 11 1,7 5-388,4 8 0,6 3 0,3 3 0,3 3 0,5 1 0,9-2-130,4-3 1,5-5 129,0-10-129,2-8 258,-2-11 0,2-4 1,-3-22-130,1-8 0,-5-16 0,1-7 0,-5-11 0,1-10 0,-5-5 0,-3-3 0,-3 1 0,-4 3 0,-2 7 0,-10 9 0,-2 13 0,-2 16 0,0 10 0,16 27 0,-29-7 0,22 18 0,5 15 0,2 13 0,4 8 0,12 8 0,3 5 0,4 3 0,8 1 0,-5-9 0,10 9-259,-11-20-1160,21 13-2451,-19-16-1032,5 0 258,-2-9-387,0-5-129</inkml:trace>
        </inkml:traceGroup>
        <inkml:traceGroup>
          <inkml:annotationXML>
            <emma:emma xmlns:emma="http://www.w3.org/2003/04/emma" version="1.0">
              <emma:interpretation id="{33F47756-4403-420C-B789-224E253672A8}" emma:medium="tactile" emma:mode="ink">
                <msink:context xmlns:msink="http://schemas.microsoft.com/ink/2010/main" type="inkWord" rotatedBoundingBox="10345,17922 14701,17826 14716,18515 10361,18611"/>
              </emma:interpretation>
            </emma:emma>
          </inkml:annotationXML>
          <inkml:trace contextRef="#ctx0" brushRef="#br1" timeOffset="8.34185E7">3677 17838 11610,'-12'-29'4386,"12"29"-129,-24-23 129,-4 6-2064,28 17-774,-39 0-387,23 12-258,-13 4-387,8 12 0,-4 4-258,7 11 0,4 0 0,9 1-129,5 1-129,10-6-387,31 11-1548,13-24-2322,20-8-387,28-16 0,31-20-645</inkml:trace>
          <inkml:trace contextRef="#ctx0" brushRef="#br1" timeOffset="8.34177E7">3787 18030 15222,'38'-46'4644,"-24"17"129,0 3-387,-14-15-2451,9 18-645,-9-15-773,0 13-517,-7-3 0,-4 7 0,-8-1 0,-1 6 0,-5 2 0,4 7 0,-2 0 0,3 3 0,4 2 0,16 2 0,-23-3 0,23 3 0,0 0 0,0 0 0,0 0 0,0 0-2968,11 12-1805,5-3-516,9 7-129</inkml:trace>
          <inkml:trace contextRef="#ctx0" brushRef="#br1" timeOffset="8.34503E7">4186 17849 12384,'0'-16'4644,"0"16"-387,0 0 129,-6-25-1677,6 25-1032,0 0-645,0 14-516,0-14-129,0 34 0,0-9-387,0 5 258,2 2-128,0 3-130,2-3 0,1 0 0,0-3 0,-1-2 0,1-10 0,0-1 0,-5-16 0,16 11 0,-16-11 0,20-5 0,-8-11 0,3-6 0,1-3 0,0-3 0,-2-2 0,0 0 0,-1-1 0,-3 5 0,-1 3 0,-2 5 0,-7 18 0,9-25 0,-9 25 0,0 0 0,16 0 0,-16 0 0,16 30 0,-3-5 0,3 3 0,3 4 0,1 2 0,3-2 0,0-2 0,0-3 0,0-9 0,0-6 0,-1-6 0,1-6 0,-2-6 0,4-11 0,-3-8 0,-1-7 0,-5-6 0,-2-3 0,-5-3 0,-5 1 0,-4 4 0,-4 2 0,-7 5 0,-5 7 0,2 9 0,-5 3 0,19 13 0,-33 0 0,33 0 0,-24 11-388,24-11 1,-15 23 129,15-23 129,0 22 0,0-22 0,23 8 258,1-8 0,6 0 129,2-8 0,7-1 129,-5-2-128,5 4-259,-7-2 0,0 5 0,-7 1 0,-4 3 0,-3 3 0,-2 10 0,-2 3 0,-1 5 0,-1 2 0,2 6 0,2-1 0,0 6 0,0 0 0,2-4 0,0 2 0,0-3 0,0-5 0,-2-2 0,1-6 0,-1-4 0,0-8 0,0-4 0,2-4 0,2-10 0,-1-4 0,1-5 0,-4-2 0,0-5 0,-4 0 0,-5 0 0,-1 3 0,-6-2 0,0 6 0,-9 0 0,9 23 0,-18-30 0,18 30 0,-21-16-388,21 16 1,0 0 129,-20-5 0,20 5 129,0 0 129,0 0 129,0 0 0,22-11 258,-6 2-129,5 5 129,-2-4-257,6 2-130,-3 1 0,1 3 0,-5 2 0,-1 2 0,-1 9 0,0 5 0,-3 3 0,-1 4 0,1 6 0,-4-1 0,1 4 0,-8-7-259,7 9-4256,-5-7-129,1-1 0,4-4-387</inkml:trace>
          <inkml:trace contextRef="#ctx0" brushRef="#br1" timeOffset="8.3451E7">6021 17936 11352,'-32'3'4644,"32"-3"-516,-19 2 387,19-2-1548,0 0-1161,0 0-387,21 0-645,-3 0-129,16 0-128,-2 0-517,9 0 0,-2 0 0,4 0 0,-4-3 0,-4-6 0,-8-2 0,-4-3 0,-23 14 0,14-32 0,-14 32 0,-21-31 0,-7 21 0,-13 1 0,-2 7 0,-10 2 0,3 0-130,-2 13-128,8 3 129,6 1 0,12 5 129,17 3 0,9 1 258,12 5-129,17-1 0,12 0 1,7 2-130,10 2 0,1-4 0,-4-7 0,0 6-517,-12-17-3740,1-5-258,-3-7 0,-3-10-258</inkml:trace>
          <inkml:trace contextRef="#ctx0" brushRef="#br1" timeOffset="8.34513E7">6674 17920 12900,'11'-20'4902,"-11"20"-516,0 0 387,23 6-1548,-5 15-1935,-18-21-387,25 35-515,-13-15-388,1 0 0,-6-1 0,0-3 0,-7-16 0,5 23 0,-5-23 0,0 0 0,0 0 0,14-19 0,-6-3 0,2-3 0,1-1 0,1-3 0,3 4 0,-1 4 0,2 5 0,2 9 0,1 7 0,4 2 0,2 17 0,2 4 0,1 8 0,-3 1 0,6 7-646,-15-16-1160,12 7-2451,-8-8-387,3-6 129,0-9-516</inkml:trace>
          <inkml:trace contextRef="#ctx0" brushRef="#br1" timeOffset="8.34518E7">7459 17779 14964,'0'0'4515,"28"0"-645,2 0-774,13 0-6063,19 0-774,13-3-387,26-8-645</inkml:trace>
          <inkml:trace contextRef="#ctx0" brushRef="#br1" timeOffset="8.34516E7">7597 17500 16125,'-7'-18'4644,"7"18"129,-5 25-387,5 14-2709,0-7-774,2 20-644,-2-4-259,3 11 0,1 1 0,3-1 0,2 3 0,-4-9 0,9 6-259,-14-25-1934,13 1-2451,-9-15-129,-4-20 0,0 0-258</inkml:trace>
        </inkml:traceGroup>
        <inkml:traceGroup>
          <inkml:annotationXML>
            <emma:emma xmlns:emma="http://www.w3.org/2003/04/emma" version="1.0">
              <emma:interpretation id="{65EC0211-C213-4EEC-912F-F37121B91B67}" emma:medium="tactile" emma:mode="ink">
                <msink:context xmlns:msink="http://schemas.microsoft.com/ink/2010/main" type="inkWord" rotatedBoundingBox="15033,17525 19068,17436 19092,18516 15056,18605"/>
              </emma:interpretation>
            </emma:emma>
          </inkml:annotationXML>
          <inkml:trace contextRef="#ctx0" brushRef="#br1" timeOffset="8.34524E7">8136 17763 17802,'6'-16'4644,"-6"16"387,0-18-645,10 34-3482,-1 8-904,13 8 0,1 7 0,7 7 0,6 4 0,3 1 0,-2 4 0,-1-5 0,-6-5 0,-5-8 0,-6-7 0,-6-12 0,-13-18 0,0 0 0,16-25 0,-13-14 0,-1-12 0,5-8 0,-1-12 0,3 3 0,1 4 0,-1 5 0,4 15 0,-6 6 0,10 28-904,-17 10-3869,22 0-258,-22 0-129,19 34-129</inkml:trace>
          <inkml:trace contextRef="#ctx0" brushRef="#br1" timeOffset="8.34529E7">9081 17941 14448,'-20'-44'4773,"3"28"-387,-5 1 129,22 15-3225,-41-9-516,22 9-258,-4 0-258,5 11 0,0 2-129,7 3 0,3 1-129,2 3 0,6 0 129,0 1-258,4 4-129,5-6-129,8 3 129,-17-22 0,34 19 258,-11-17 0,0-6 129,2-12 258,0-14 0,6 0 129,-7-9 0,7 3 1,-8-3-517,3 9 0,1 5 0,2 11 0,-3 10 0,1 4 0,5 13-259,-5 6-515,14 20-2580,-17-8-1419,1 2 0,-5-6-258,1-2-387</inkml:trace>
          <inkml:trace contextRef="#ctx0" brushRef="#br1" timeOffset="8.34532E7">9755 17206 15738,'-14'-65'4773,"14"65"129,0 0-258,-5 12-3354,-3 17-516,8 19-128,-3 7-646,3 14 0,0 6 0,0 10 0,7 2 0,4 0 0,-1-1 0,-1-10 0,4-4 0,-6-21 0,11 8-1291,-18-31-3482,10-5-387,-10-23 258,22 2-645</inkml:trace>
          <inkml:trace contextRef="#ctx0" brushRef="#br1" timeOffset="8.34535E7">10075 17742 12642,'7'-20'4773,"-7"20"-258,0 0 0,18 34-2709,-18-16-645,0 16-387,0-6-129,0 9-129,0-4 0,0 2-258,0-5 0,0-1-129,2-6 0,3-5 1,-5-18-130,25 16 0,-5-16 0,8-15 0,4-9 0,7-5 0,-1-12 0,6-3 0,-5-4 0,4 5 0,-7 0 0,-6 10 0,-5 6 0,-2 9 0,-4 13 0,-1 6 0,0 17 0,-2 7 0,0 11 0,-2-1 0,4 15 0,-14-18-2323,8 11-2579,-7-9-129,6-4-387,-6-12-129</inkml:trace>
          <inkml:trace contextRef="#ctx0" brushRef="#br1" timeOffset="8.34541E7">10796 17914 13416,'39'-7'4902,"-11"6"129,1-7-387,13 8-2709,-10-17-774,18 1-516,-7-11-129,1-2-258,-6-3-129,-6-3 1,-11-1-130,-8 2 0,-13 6 0,-6 8 0,-15 8 0,-9 7 0,-4 5 0,-3 14-130,-3 9 130,5 7-129,1 6 0,7 3 129,8 5 0,5 3 0,8-1 129,6-2-129,9-1 129,12 0 1,10-8-130,11-3 0,3-10 0,10-4 0,2-11 0,5-4 0,-3-3 0,3-9 0,-1-7 0,3-9 0,0-1 0,-2-6 0,2 1 0,0 1 0,-2 5 0,-3 2 0,-6 7 0,-5 9 0,-8 7 0,-7 4 0,-6 10 0,-7 7 0,-4 2 0,-8 4 0,-2 1 0,-6 1 0,0 1 0,-11-5 0,-3 5 0,-20-21-2839,6 11-2192,-10-11-129,-1 1-387,-2-8-129</inkml:trace>
          <inkml:trace contextRef="#ctx0" brushRef="#br1" timeOffset="8.34543E7">12142 18087 16512,'20'7'4902,"-1"4"-129,-19-11-387,0 0-8385,-12 23-645,12-23 0,-34 12-774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8:32.1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CC2190-5E28-4BA3-B796-EA481A86B920}" emma:medium="tactile" emma:mode="ink">
          <msink:context xmlns:msink="http://schemas.microsoft.com/ink/2010/main" type="writingRegion" rotatedBoundingBox="1266,10997 13050,9774 13308,12253 1524,13476">
            <msink:destinationLink direction="with" ref="{3A841D76-AC1C-48EB-B9DF-5C8E6BFD2C37}"/>
          </msink:context>
        </emma:interpretation>
      </emma:emma>
    </inkml:annotationXML>
    <inkml:traceGroup>
      <inkml:annotationXML>
        <emma:emma xmlns:emma="http://www.w3.org/2003/04/emma" version="1.0">
          <emma:interpretation id="{D1F81DD2-DCD9-4FE4-AE63-AF0AB10E22B7}" emma:medium="tactile" emma:mode="ink">
            <msink:context xmlns:msink="http://schemas.microsoft.com/ink/2010/main" type="paragraph" rotatedBoundingBox="1266,10997 13050,9774 13308,12253 1524,134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17EA4D-6AEF-49EF-92A9-833FF2999D7D}" emma:medium="tactile" emma:mode="ink">
              <msink:context xmlns:msink="http://schemas.microsoft.com/ink/2010/main" type="line" rotatedBoundingBox="1266,10997 13050,9774 13210,11309 1426,12531"/>
            </emma:interpretation>
          </emma:emma>
        </inkml:annotationXML>
        <inkml:traceGroup>
          <inkml:annotationXML>
            <emma:emma xmlns:emma="http://www.w3.org/2003/04/emma" version="1.0">
              <emma:interpretation id="{4BA1021F-38D9-4548-A1C4-9B6A751CEA83}" emma:medium="tactile" emma:mode="ink">
                <msink:context xmlns:msink="http://schemas.microsoft.com/ink/2010/main" type="inkWord" rotatedBoundingBox="1306,11380 2180,11290 2256,12025 1382,12116"/>
              </emma:interpretation>
              <emma:one-of disjunction-type="recognition" id="oneOf0">
                <emma:interpretation id="interp0" emma:lang="en-US" emma:confidence="0">
                  <emma:literal>A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J</emma:literal>
                </emma:interpretation>
                <emma:interpretation id="interp3" emma:lang="en-US" emma:confidence="0">
                  <emma:literal>r</emma:literal>
                </emma:interpretation>
                <emma:interpretation id="interp4" emma:lang="en-US" emma:confidence="0">
                  <emma:literal>*</emma:literal>
                </emma:interpretation>
              </emma:one-of>
            </emma:emma>
          </inkml:annotationXML>
          <inkml:trace contextRef="#ctx0" brushRef="#br0">-6710 11298 13803,'0'0'4902,"0"0"-387,0 19-129,-5 11-3354,-13 1-774,7 11 258,-8 3-387,4 3 0,-2 0 0,4-2 0,1-3-129,1-6 0,0-5 0,4-9 129,0-5-258,7-18 129,0 0-129,0 0 0,-3-21 0,3-13 0,12-11 0,2-8 0,8-9 129,3-4-129,-1-3 516,5 6-129,-4 3 0,2 10 129,-8 6 0,-1 13 129,-7 6-258,-11 25 258,19-21-387,-19 21 129,20 0 0,-20 0-128,28 30-130,-10-3 0,3 0 0,-1 8 0,1 4 0,2 4 0,-1 2 0,-1 1 0,-1 4 0,-3-1 0,-1 3 0,-3-2 0,-3 1 0,-4-8 0,1 3-388,-7-15-644,2 10-903,-11-31-1806,9-10-1161,-16 0 0,7-12-129,-4-18-387</inkml:trace>
          <inkml:trace contextRef="#ctx0" brushRef="#br0" timeOffset="171.6003">-6461 11563 5676,'-46'-70'4773,"21"47"-258,25 23-129,-27-18-1290,27 18-516,0 0-1161,0 0-387,23-10-516,13 8-387,12 0-516,20 2-2322,10 0-1677,5-3-129,19 1 0,10-9-903</inkml:trace>
        </inkml:traceGroup>
        <inkml:traceGroup>
          <inkml:annotationXML>
            <emma:emma xmlns:emma="http://www.w3.org/2003/04/emma" version="1.0">
              <emma:interpretation id="{F3267C15-BC2A-4DCC-ADCB-371432EB786A}" emma:medium="tactile" emma:mode="ink">
                <msink:context xmlns:msink="http://schemas.microsoft.com/ink/2010/main" type="inkWord" rotatedBoundingBox="4630,11573 5313,11502 5366,12013 4683,12084"/>
              </emma:interpretation>
              <emma:one-of disjunction-type="recognition" id="oneOf1">
                <emma:interpretation id="interp5" emma:lang="en-US" emma:confidence="1">
                  <emma:literal>£</emma:literal>
                </emma:interpretation>
                <emma:interpretation id="interp6" emma:lang="en-US" emma:confidence="0">
                  <emma:literal>a</emma:literal>
                </emma:interpretation>
                <emma:interpretation id="interp7" emma:lang="en-US" emma:confidence="0">
                  <emma:literal>A</emma:literal>
                </emma:interpretation>
                <emma:interpretation id="interp8" emma:lang="en-US" emma:confidence="0">
                  <emma:literal>k</emma:literal>
                </emma:interpretation>
                <emma:interpretation id="interp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826.8013">-3471 11465 13287,'-7'-29'4773,"7"29"-387,0 0 258,0 0-3354,0 25-645,0 4-129,-7 1-129,2 11-258,-4 3 0,0 3-129,0-1 0,0-4-129,2-4 0,0-10 0,1-3 0,6-25 0,0 0 0,0 0 0,0-18 129,0-15-129,13-8 129,3-7 0,2-7 129,5-2 0,0-2 129,0 9-129,-3 0 258,-1 13-129,-6 3 129,1 13-129,-14 21 129,19-14-129,-19 14 129,22 17-258,-11 6 129,6 13-129,-1 1 1,4 8-130,-1 3 0,-3 2 0,0 1 0,-3-3 0,1 0-388,-9-16-257,6 8-387,-11-40-1419,0 23-2322,0-23-258,-9-4 129,-7-17-258</inkml:trace>
          <inkml:trace contextRef="#ctx0" brushRef="#br0" timeOffset="967.2017">-3389 11620 9417,'-37'-25'4128,"46"23"-129,30 4-129,19 5-2709,8-2-1290,18 6-2967,-2-11-645,28 0-129,-10-4-516</inkml:trace>
        </inkml:traceGroup>
        <inkml:traceGroup>
          <inkml:annotationXML>
            <emma:emma xmlns:emma="http://www.w3.org/2003/04/emma" version="1.0">
              <emma:interpretation id="{966F8D52-DE9D-4BF8-9CFE-08D4D5B33312}" emma:medium="tactile" emma:mode="ink">
                <msink:context xmlns:msink="http://schemas.microsoft.com/ink/2010/main" type="inkWord" rotatedBoundingBox="7154,11334 8075,11239 8137,11835 7216,11930"/>
              </emma:interpretation>
              <emma:one-of disjunction-type="recognition" id="oneOf2">
                <emma:interpretation id="interp10" emma:lang="en-US" emma:confidence="0">
                  <emma:literal>m</emma:literal>
                </emma:interpretation>
                <emma:interpretation id="interp11" emma:lang="en-US" emma:confidence="0">
                  <emma:literal>M</emma:literal>
                </emma:interpretation>
                <emma:interpretation id="interp12" emma:lang="en-US" emma:confidence="0">
                  <emma:literal>a</emma:literal>
                </emma:interpretation>
                <emma:interpretation id="interp13" emma:lang="en-US" emma:confidence="0">
                  <emma:literal>N</emma:literal>
                </emma:interpretation>
                <emma:interpretation id="interp14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1684.8029">-934 11303 12513,'21'-21'4773,"-21"21"-258,16-9 129,-16 9-2580,5 12-1161,-6 6-645,-5 9 258,-4 3-258,-1 5-129,-3 1 0,0 0-129,-2-6 0,3-2 0,-1-8 0,14-20 0,-23 21 0,23-21 0,-11-11-129,11-12 129,5-7 0,11-9 0,4-2 0,5-11 129,3 1 0,1 1 0,-3 2 0,-1 7 129,-7 4 0,-2 8 129,-7 6-129,-9 23-129,14-18 129,-14 18-128,16 2-130,-5 14 0,-2 6 0,5 6 0,-1 4 0,1 9 0,2 2 0,-2 6 0,2 3 0,-2 1 0,2-1 0,-2-2 0,1-4 0,-5-12-259,1 0-257,-11-34-258,13 26-129,-13-26-258,0-12-129,-15-22-387,8 13-516,-23-18-129,12 12 387,-19-9 387,12 11 645,-7 1 258,9 8 387,5 8 774,18 8 516,0 0 258,12-3-129,31 3-645,10 3-645,20-3-774,15-3-2451,40 3-387,-2-13-129,22 8-387</inkml:trace>
        </inkml:traceGroup>
        <inkml:traceGroup>
          <inkml:annotationXML>
            <emma:emma xmlns:emma="http://www.w3.org/2003/04/emma" version="1.0">
              <emma:interpretation id="{B9424749-676D-4CE8-B8C1-7EF7AED7DC17}" emma:medium="tactile" emma:mode="ink">
                <msink:context xmlns:msink="http://schemas.microsoft.com/ink/2010/main" type="inkWord" rotatedBoundingBox="10178,10072 13050,9774 13205,11264 10332,11562"/>
              </emma:interpretation>
              <emma:one-of disjunction-type="recognition" id="oneOf3">
                <emma:interpretation id="interp15" emma:lang="en-US" emma:confidence="0">
                  <emma:literal>at</emma:literal>
                </emma:interpretation>
                <emma:interpretation id="interp16" emma:lang="en-US" emma:confidence="0">
                  <emma:literal>At</emma:literal>
                </emma:interpretation>
                <emma:interpretation id="interp17" emma:lang="en-US" emma:confidence="0">
                  <emma:literal>an</emma:literal>
                </emma:interpretation>
                <emma:interpretation id="interp18" emma:lang="en-US" emma:confidence="0">
                  <emma:literal>Am</emma:literal>
                </emma:interpretation>
                <emma:interpretation id="interp19" emma:lang="en-US" emma:confidence="0">
                  <emma:literal>AL</emma:literal>
                </emma:interpretation>
              </emma:one-of>
            </emma:emma>
          </inkml:annotationXML>
          <inkml:trace contextRef="#ctx0" brushRef="#br0" timeOffset="2636.4046">2230 10917 12384,'0'0'4515,"0"0"-258,0 12 0,0 19-2580,-12-7-774,6 16-258,-11-5-129,2 6-387,-1-2 0,0-1-129,0-6 0,4-4-129,1-7 0,2-5 258,9-16-387,0 0 258,0 0 258,0 0 0,18-32-258,7 0 258,7-10-258,7-6 258,4-9-129,3 0 258,-5-2-387,-2 6 129,-9 5 258,-3 9-129,-13 7 0,-1 10 0,-13 22 0,0 0 0,0 0 0,10 13-128,-8 13-130,4 8 0,-1 5 0,4 9 0,1 2 0,1 0 0,2 0 0,-1-4 0,-1-5 0,-2-4 0,-1-5-130,-4-9-386,1-3-258,-5-20-129,0 18-774,-17-27-258,17 9-774,-36-25-1548,8-2-258,-12-3 0,-4-6-258,-4 1 2064,5 6 1548,4 5 1032,4 4 1548,10 0 2451,25 20-258,0 0 129,25 0-258,19 8-1290,15 0-1548,17 7-2967,2-15-645,29 7-645,-7-7-129</inkml:trace>
          <inkml:trace contextRef="#ctx0" brushRef="#br0" timeOffset="14118.0248">2837 9748 11223,'0'0'4644,"0"0"-387,0 0 0,0 0-2064,0 0-1032,0 0-129,0 0-516,0 0-129,0 0-129,0 0 0,0 0-129,9 22 0,-6 4 0,1 4 0,-1 8 0,1 3 0,-1 3 0,-3-1 0,0-2-129,0 0 129,0-6-129,0-3 0,0-3 0,0-6 0,0-2 0,2-5 0,2 0 0,-4-16 0,7 20 0,-7-20 0,0 0 0,11 18 0,-11-18 0,0 0-129,19 5 129,-19-5 129,29 4-129,-8-4 0,6 0 0,6 0 0,8-4 0,9-3 0,9 0 129,12-2-129,9-2 0,9 1 0,5 2 0,6 1 0,-1 2 0,-1 1 0,-2 3 0,-8-1 0,-7 2 129,-2 0-129,-1-2 0,-2 2 0,4-2 0,0 2 0,-1-2-129,-1 2-129,-7 0-129,0 0-516,-23 0-1806,-3 0-1935,-15 4 258,-30-4-516,18 11 0</inkml:trace>
        </inkml:traceGroup>
      </inkml:traceGroup>
      <inkml:traceGroup>
        <inkml:annotationXML>
          <emma:emma xmlns:emma="http://www.w3.org/2003/04/emma" version="1.0">
            <emma:interpretation id="{11883EC6-3F2C-4A93-A81C-2BCC3AE5EC06}" emma:medium="tactile" emma:mode="ink">
              <msink:context xmlns:msink="http://schemas.microsoft.com/ink/2010/main" type="line" rotatedBoundingBox="1829,11806 13035,11334 13088,12578 1882,13051">
                <msink:destinationLink direction="with" ref="{9058D817-7CF9-4FAD-90F8-93AE10F6BFE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E38EFC4-E95C-4F2E-8F31-10CB12DA1274}" emma:medium="tactile" emma:mode="ink">
                <msink:context xmlns:msink="http://schemas.microsoft.com/ink/2010/main" type="inkWord" rotatedBoundingBox="1829,11806 13035,11334 13088,12578 1882,13051"/>
              </emma:interpretation>
              <emma:one-of disjunction-type="recognition" id="oneOf4">
                <emma:interpretation id="interp20" emma:lang="en-US" emma:confidence="0">
                  <emma:literal>t&gt;_D-&gt;1=</emma:literal>
                </emma:interpretation>
                <emma:interpretation id="interp21" emma:lang="en-US" emma:confidence="0">
                  <emma:literal>t&gt;_d-&gt;1=</emma:literal>
                </emma:interpretation>
                <emma:interpretation id="interp22" emma:lang="en-US" emma:confidence="0">
                  <emma:literal>t&gt;-D-&gt;l=</emma:literal>
                </emma:interpretation>
                <emma:interpretation id="interp23" emma:lang="en-US" emma:confidence="0">
                  <emma:literal>t&gt;-D-&gt;1=</emma:literal>
                </emma:interpretation>
                <emma:interpretation id="interp24" emma:lang="en-US" emma:confidence="0">
                  <emma:literal>t&gt;.D-&gt;1=</emma:literal>
                </emma:interpretation>
              </emma:one-of>
            </emma:emma>
          </inkml:annotationXML>
          <inkml:trace contextRef="#ctx0" brushRef="#br0" timeOffset="-5803.2102">-4721 11584 11997,'12'-57'4773,"-10"39"-387,-2 18 258,18-5-2838,-18 5-774,0 0-258,19 18-258,3 5 0,-3 2-129,15 12 0,5 0 0,7 8-129,6 3 0,7 2-129,1 0 0,4-2 0,-2-2 0,-1-5 1,-8-2-130,-6-4 0,-5-4 0,-8-5 0,-6-3 0,-6 1 0,-8-7 0,-1 3 0,-6-4 0,-6 0 0,-1 0 0,-7 2 0,-9 1 0,-7 4 0,-7 1 0,-7 2 0,-10 1 0,-2 3 0,-10 0 0,-3 2 0,-4-1 0,-2-5 0,4 3 0,0-4 0,11-2-388,5-9 1,12 4 0,4-13-516,32-5-258,-30 7-1548,30-7-2322,0 0 258,9-5-258,10-2-129</inkml:trace>
          <inkml:trace contextRef="#ctx0" brushRef="#br0" timeOffset="-6333.6112">-4559 11580 10320,'-27'-46'5031,"27"46"-129,-18-23-129,18 23-2064,-27 0-903,27 16-645,0-16-387,-8 45-258,2-12 0,4 15-257,1 9-259,1 7 0,0 6 0,1 3 0,7 5 0,0 0 0,3 0 0,0 1 0,-1-8 0,1 2 0,-2-7 0,2-4 0,-4-7 0,0-3 0,-2-10 0,-3-15 0,3 3 0,-5-30-775,9 34-1160,-9-34-2967,-5-9-258,-2-14 0,0-7-258</inkml:trace>
          <inkml:trace contextRef="#ctx0" brushRef="#br0" timeOffset="-4492.8079">-3832 12228 3483,'-14'-20'3870,"14"20"129,0 0-129,0 0-903,0 0-774,0 0-387,0 0-387,0 0-258,0 0-387,0 0-129,0 0-258,0 0 0,0 0 0,0 0-129,0 0 0,0 0 0,0 0 0,16-7-129,-16 7 0,18-2 0,-18 2-129,25-1 129,-25 1-129,30 0 129,-12 0-129,3 0 0,2 0 0,4 3 129,3-3-129,6 4 129,4-4 0,5 2 0,5-2 0,3 0 0,2 0 0,4 0 0,-2 0 0,2 0 129,-6-2-129,2 0-129,-3-2 129,-3 4-129,0-1 129,-5-1-129,-1 2 0,-2 0 0,-4 0 0,-5 0 0,-2 0 129,-5 0-129,-4 2-129,-5-1 0,-16-1-129,18 6-387,-18-6-1032,11 16-2967,-11-16 129,0 0-645,-13 5 387</inkml:trace>
          <inkml:trace contextRef="#ctx0" brushRef="#br0" timeOffset="-3494.4062">-2564 11463 1806,'0'-16'3612,"0"16"645,11 16-129,-11 0-645,0 0-903,9 16-387,-7 0-258,14 20-516,-11-1-387,11 17-258,-7-2-129,7 8-129,-4-1-258,1 2 0,-2-9 129,-1-2-387,-1-11 258,0-5-258,-2-7 0,0-7-129,-1-7 129,-5-10-387,5-1-129,-6-16-516,0 0-1419,0 0-1935,0 0-129,-2-24 0,-9-12-387</inkml:trace>
          <inkml:trace contextRef="#ctx0" brushRef="#br0" timeOffset="-3026.4053">-2535 11436 6966,'-2'-25'4773,"2"25"-387,0 0 129,16 8-1161,9 18-1419,-11-6-645,25 19-129,-1-5-387,19 8-258,5-2-129,11 0-129,3 0 0,6 0-129,-2-6 0,0 0 0,-5-5 0,-9-1 0,-9-5-129,-13 4 129,-7-6 0,-10 2 0,-9 2 0,-9 2 0,-9 0 0,-9 5 0,-12-2 0,-10 5 0,-8 1 0,-9 0-258,-9-3 387,-7 3-387,-5-2 258,-8-6-387,1 2 258,-4-5-258,7-2 129,4-5 0,10-2-129,7-5 0,13-2-258,7-7-129,32-2-516,-34 0-1806,34 0-1806,0 0 129,0 0-387,13-11-387</inkml:trace>
          <inkml:trace contextRef="#ctx0" brushRef="#br0" timeOffset="-2496.0043">-1422 11997 12771,'-14'-22'4644,"14"22"-258,0 0 129,0 0-3354,25 0-387,-5 2-129,21 9 0,3-6 0,24 4-258,10-7 129,21 1-129,10-3-129,15 0 0,6 0-129,11-1 0,1-3 0,-1 2-129,-11 2 129,-8 0-129,-13 0-129,-15 2 129,-12 3-387,-23-3-258,-8 12-774,-26-12-3225,-25-2-129,0 0-387,0 0 129</inkml:trace>
          <inkml:trace contextRef="#ctx0" brushRef="#br0" timeOffset="-1528.8027">620 11354 10191,'25'-32'4773,"-3"29"-258,6 3-129,15 21-1935,-11-5-1032,21 18-387,-1-2-258,14 7-258,5 0-258,5 4 0,1-4 0,-3-1-129,-2-5 0,-8-4 0,-11-6-129,-12-2 129,-13-1 0,-12-1 0,-10 3-129,-6 4 129,-20 3 0,-10 5-129,-11 3 0,-12 4 129,-10 0-258,-8 0 129,0-2 0,-4-4-129,2-2 129,4-7 0,3-1-129,8-5 129,6-3 0,6-4-129,7-1 129,5-5-129,7 1-129,4-7-129,23-1-258,-29 2-903,29-2-1806,0 0-1419,0 0 258,15-5-516,-15 5-258</inkml:trace>
          <inkml:trace contextRef="#ctx0" brushRef="#br0" timeOffset="-1981.2035">617 11335 14577,'16'0'4773,"-16"0"-129,14 48-645,-12-16-2709,10 25-516,-6 7 0,8 14-258,-5 4-387,1 7 129,-1-2-129,0-3 129,-2-4-258,0-11 0,1-10 0,-7-13-387,3-7 0,-4-17-387,2 2-1290,-2-24-2709,0 0 258,-16-5-387,5-20-258</inkml:trace>
          <inkml:trace contextRef="#ctx0" brushRef="#br0" timeOffset="-1123.202">1691 11769 8385,'-16'-9'4257,"16"9"129,-16-2-387,16 2-903,0 0-1419,0 0-516,0 0-258,22 6 0,-5-6-258,19 9 129,3-9-258,20 8 0,10-4-258,25 3 129,13-3-258,16 5 0,8-4 129,6 2-129,2-2-129,-2 2 129,-5 1-129,-18-1 0,-13 2-258,-19-4-129,-11 11-387,-32-11-3096,-10 8-774,-29-13-129,0 16-258,-34-6-129</inkml:trace>
          <inkml:trace contextRef="#ctx0" brushRef="#br0" timeOffset="11466.0201">2807 11943 8385,'24'0'3999,"-24"0"258,32-2-387,-10 2-1161,3-7-1677,21 7 129,4-1-387,23 1 0,12-9-258,24 7-129,8-7 0,15 7 0,6-7-129,12 8 0,-1-3 129,8 4-129,-13 0-129,-7 7 129,-15 4-258,-17 1 0,-14 4-129,-29 0-516,-10 11-1161,-34-7-2580,-18-3 129,-14-1-516,-18-5 0</inkml:trace>
          <inkml:trace contextRef="#ctx0" brushRef="#br0" timeOffset="-6864.0121">-6322 12308 8772,'-25'-7'4515,"5"1"-129,20 6-129,0 0-2193,0 0-387,0 0-774,0 0-258,9 0-129,7 0-258,11 0 0,5 0 0,12 4-258,6 0 387,12-1-387,11-1 258,15 0-258,6-2 258,14 0-129,3-2 0,6-2 258,0-1-387,-1 0 258,-9-1-129,-8 1 129,-11 0-258,-10 3 129,-11-2 0,-6 1 0,-15-1-129,-10 2-129,-8 2 0,-12-3-387,4 3-387,-20 0-2451,0 0-1290,-14 9-129,14-9-258,-27 10-516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9:25.0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65F26FB-C290-4077-8729-3CEAB9F896DE}" emma:medium="tactile" emma:mode="ink">
          <msink:context xmlns:msink="http://schemas.microsoft.com/ink/2010/main" type="inkDrawing" rotatedBoundingBox="8640,17738 11484,17702 11485,17740 8641,17776" semanticType="underline" shapeName="Other"/>
        </emma:interpretation>
      </emma:emma>
    </inkml:annotationXML>
    <inkml:trace contextRef="#ctx0" brushRef="#br0">0 26 12642,'93'9'4773,"-42"-9"-387,6 4 129,9 12-2580,1-16-903,33 0-258,9-9-258,22 5-129,12-6 129,17 2-129,10-2-129,21 6 0,8-3 0,2 5-128,-7 2-130,-9 0 0,-11 0 0,-17 2 0,-19 5-259,-34-7-128,-23 9-387,-38-9-1161,-13 0-2322,-30 0-387,0 0 129,-14-3-258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9:35.25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5C5D641-5C28-471E-981A-B561364B1033}" emma:medium="tactile" emma:mode="ink">
          <msink:context xmlns:msink="http://schemas.microsoft.com/ink/2010/main" type="inkDrawing" rotatedBoundingBox="6470,18619 8720,18595 8721,18653 6471,18678" semanticType="underline" shapeName="Other"/>
        </emma:interpretation>
      </emma:emma>
    </inkml:annotationXML>
    <inkml:trace contextRef="#ctx0" brushRef="#br0">-15 66 7869,'0'-16'4644,"0"16"-129,0 0-129,0 0-1935,0 0-774,0 0-645,0 0-516,0 0 0,16-5-258,9 5 0,7 0-129,12 0 0,17 0-258,10-11-387,25 11-516,-3-16-258,26 16-516,-14-14-387,17 14 0,-15-6 129,5 6 0,-19 0 516,-8 0 645,-10 2 903,-11-2 903,-4 9 645,-13-9 645,6 5-129,-14-5 129,13 6-129,-17-10-129,17 8-387,-10-4-516,15 0-387,0 0-516,2 0-645,10 3-903,-12-3-2193,7 0-645,2 0-387,-4 4-258,-3-1 129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9:35.66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1AAE427-C51E-43A1-8D24-8B3BC7196178}" emma:medium="tactile" emma:mode="ink">
          <msink:context xmlns:msink="http://schemas.microsoft.com/ink/2010/main" type="inkDrawing" rotatedBoundingBox="10463,18638 12240,18451 12243,18476 10465,18664" semanticType="underline" shapeName="Other"/>
        </emma:interpretation>
      </emma:emma>
    </inkml:annotationXML>
    <inkml:trace contextRef="#ctx0" brushRef="#br0">0 164 8127,'160'-2'3612,"-79"2"-129,-15-5 0,5-4-1290,1 3-1161,-12-4-645,6 1-645,-2 3-258,-4-4-516,8 4-387,-8-2-516,6 0-516,-2 3 258,4-4-387,-2 4 1032,1-2 903,-3 1 1032,-3-1 774,-6 2 645,-2 0 387,-6-1-129,-1 5 0,-3-5-1548,-3-6-2322,16 12-645,-14-9-774,21 9 129,-12-5-645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9:35.92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646C8D0-1E1E-4294-85FF-1CDDEA449BE2}" emma:medium="tactile" emma:mode="ink">
          <msink:context xmlns:msink="http://schemas.microsoft.com/ink/2010/main" type="inkDrawing" rotatedBoundingBox="12746,18495 13778,18497 13777,18500 12745,18497" semanticType="underline" shapeName="Other">
            <msink:sourceLink direction="with" ref="{00C86169-E552-4B27-A978-B0AC81E6447C}"/>
          </msink:context>
        </emma:interpretation>
      </emma:emma>
    </inkml:annotationXML>
    <inkml:trace contextRef="#ctx0" brushRef="#br0">0 34 8127,'123'1'3741,"-64"-1"-516,14 2 387,-9-2-1677,2 0-774,8 0-516,-6 0-516,1 0-258,-5 0 0,-5 0 0,-4 0 0,-8 0-129,-3 0 258,-7 0 0,-3 0 129,-5 0 129,-6 0 129,-2 0 258,-21 0 0,23 2-129,-23-2-258,0 0-2064,0 0-1419,0 0-387,-21 0-258,21 0-387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9:35.44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A248D02-60C9-4D26-A051-9CDDF89F4068}" emma:medium="tactile" emma:mode="ink">
          <msink:context xmlns:msink="http://schemas.microsoft.com/ink/2010/main" type="inkDrawing" rotatedBoundingBox="9109,18668 9718,18665 9719,18675 9109,18679" semanticType="underline" shapeName="Other"/>
        </emma:interpretation>
      </emma:emma>
    </inkml:annotationXML>
    <inkml:trace contextRef="#ctx0" brushRef="#br0">0-2 6192,'76'2'3741,"-37"-2"-258,29 5-774,-7-3-2838,10-9-2193,27 9-516,-10-8-645,21 6 0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39:39.56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AD153CA-82F2-4E94-9D6B-83EC4ED75281}" emma:medium="tactile" emma:mode="ink">
          <msink:context xmlns:msink="http://schemas.microsoft.com/ink/2010/main" type="inkDrawing" rotatedBoundingBox="18784,16956 21672,16845 21674,16895 18786,17005" semanticType="underline" shapeName="Other">
            <msink:sourceLink direction="with" ref="{904963A9-8890-44DF-AD4E-554BD21E368F}"/>
          </msink:context>
        </emma:interpretation>
      </emma:emma>
    </inkml:annotationXML>
    <inkml:trace contextRef="#ctx0" brushRef="#br0">46 149 9546,'-13'-18'4773,"13"18"-129,-18-12-258,18 12-2193,0 0-903,-16-9-387,16 9-129,15 0-258,10 2-129,7-2 0,17 3 0,14-3 0,22 0 0,20-5 0,32-2-129,18-6 0,21 4 0,12-3 0,20 1-129,9 1 0,6-1 1,-13 4-130,-18 3 0,-18 2 0,-14 2 0,-21-1 0,-31 1 0,-26 0 0,-23 0 0,-18 0 0,-13 0 0,-28 0 0,18 0 0,-18 0 0,0 0 0,0 0-130,-16-18-1031,16 18-3096,0 0-1032,-23-9 258,23 9-516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4:14.27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7517023-8427-4498-B325-A596560874DF}" emma:medium="tactile" emma:mode="ink">
          <msink:context xmlns:msink="http://schemas.microsoft.com/ink/2010/main" type="writingRegion" rotatedBoundingBox="1808,3340 24368,2373 25047,18202 2486,19168"/>
        </emma:interpretation>
      </emma:emma>
    </inkml:annotationXML>
    <inkml:traceGroup>
      <inkml:annotationXML>
        <emma:emma xmlns:emma="http://www.w3.org/2003/04/emma" version="1.0">
          <emma:interpretation id="{4F344E01-B7F5-44AA-A73E-8E6CE7007DC1}" emma:medium="tactile" emma:mode="ink">
            <msink:context xmlns:msink="http://schemas.microsoft.com/ink/2010/main" type="paragraph" rotatedBoundingBox="14906,2707 24412,2448 24483,5041 14976,53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08B1768-F9A4-4B64-80D9-1102F5945B2C}" emma:medium="tactile" emma:mode="ink">
              <msink:context xmlns:msink="http://schemas.microsoft.com/ink/2010/main" type="line" rotatedBoundingBox="14914,2604 20899,2576 20904,3683 14919,3711"/>
            </emma:interpretation>
          </emma:emma>
        </inkml:annotationXML>
        <inkml:traceGroup>
          <inkml:annotationXML>
            <emma:emma xmlns:emma="http://www.w3.org/2003/04/emma" version="1.0">
              <emma:interpretation id="{D7F6D57B-A191-4855-B3C3-B5787D4C3BBF}" emma:medium="tactile" emma:mode="ink">
                <msink:context xmlns:msink="http://schemas.microsoft.com/ink/2010/main" type="inkWord" rotatedBoundingBox="14915,2854 15661,2850 15665,3708 14919,3711"/>
              </emma:interpretation>
              <emma:one-of disjunction-type="recognition" id="oneOf0">
                <emma:interpretation id="interp0" emma:lang="en-US" emma:confidence="0">
                  <emma:literal>*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X</emma:literal>
                </emma:interpretation>
                <emma:interpretation id="interp3" emma:lang="en-US" emma:confidence="0">
                  <emma:literal>H</emma:literal>
                </emma:interpretation>
                <emma:interpretation id="interp4" emma:lang="en-US" emma:confidence="0">
                  <emma:literal>y</emma:literal>
                </emma:interpretation>
              </emma:one-of>
            </emma:emma>
          </inkml:annotationXML>
          <inkml:trace contextRef="#ctx0" brushRef="#br0">0 209 11223,'52'-79'4902,"-31"44"-258,-1 6 129,-10-8-2322,10 26-1161,-20-8-258,0 19-129,0 0-387,16 32 129,-16 3-257,0 13-388,2 11 0,1 10 0,1 10 0,1 1 0,2 0 0,0-4 0,8 3 0,-14-23-1162,17 1-3611,-11-12-258,4-8 0,-4-12-387</inkml:trace>
          <inkml:trace contextRef="#ctx0" brushRef="#br0" timeOffset="-483.6008">-325 257 7224,'23'-16'4644,"3"9"0,-10 7-258,6 0-645,15 17-1806,-14-4-387,27 17-516,-11-7-258,15 14-129,-5-5-258,10 8-129,-6-7-129,1 1 129,-4-7-258,-6-4 0,-5-3-129,-7-10 0,-3-1-258,-13-9-774,7 0-2451,-23 0-1290,9-30 387,-9 7-645,-2-7-387</inkml:trace>
          <inkml:trace contextRef="#ctx0" brushRef="#br0" timeOffset="-265.2004">228 143 13803,'-36'-34'4902,"36"34"-129,-26 0-129,15 21-2967,-9 6-903,8 17-258,-11 3-129,3 10-129,-7 1-129,-3-1-387,5 2-258,-10-18-645,22 9-1806,-15-22-1806,6-8 129,3-11-516,19-9 129</inkml:trace>
        </inkml:traceGroup>
        <inkml:traceGroup>
          <inkml:annotationXML>
            <emma:emma xmlns:emma="http://www.w3.org/2003/04/emma" version="1.0">
              <emma:interpretation id="{E7362E07-A3ED-4174-9515-3E1CC2CDF825}" emma:medium="tactile" emma:mode="ink">
                <msink:context xmlns:msink="http://schemas.microsoft.com/ink/2010/main" type="inkWord" rotatedBoundingBox="16366,2656 18347,2647 18351,3549 16370,3559"/>
              </emma:interpretation>
            </emma:emma>
          </inkml:annotationXML>
          <inkml:trace contextRef="#ctx0" brushRef="#br0" timeOffset="998.4018">1126 88 14319,'0'-20'4902,"0"20"-258,0 0 0,9 18-3483,-7 12-516,12 16-129,-9 1-129,10 11 129,-3 3-387,0 1 129,-1-5-258,-2-4 129,0-8 0,-2-8-129,0-8 129,-3-10-129,-4-19 0,0 0 0,0 0 0,23-21 0,-14-11-129,3-7 258,1-8-258,1-2 129,0-5 258,2 3-258,-3 1 130,1 7-130,-5 8 0,1 4 0,-1 12 0,-9 19 0,23-6 0,-7 14 0,2 18 0,5 10 0,0 7 0,4 8 0,2 4 0,-1 4 0,-3-4 0,2-5 0,-6-9 0,-1-7 0,-4-11 0,0-11 0,-16-12 0,28-10 0,-17-21 0,1-10 0,-3-12 0,2-11 0,-1-11 0,-1-5 0,2-9 0,1 6 0,-1 8 0,-2 7 0,3 22 0,-12-4-1291,13 34-3740,-13 16-129,12 13-129,-10 19-258</inkml:trace>
          <inkml:trace contextRef="#ctx0" brushRef="#br0" timeOffset="1372.802">2284 40 9288,'-16'-43'2967,"16"43"-2838,0 0-129,14 2-2064,4 26-2193</inkml:trace>
          <inkml:trace contextRef="#ctx0" brushRef="#br0" timeOffset="1248.0021">2313 294 15222,'0'0'4902,"0"0"0,8 18-387,5 12-3612,-13 2-516,2 9 0,3 0-258,0 0-258,6 0-258,-6-15-387,13 8-1806,-18-34-2322,16 20 258,-16-20-516,9-18 258</inkml:trace>
          <inkml:trace contextRef="#ctx0" brushRef="#br0" timeOffset="1653.6027">2773-185 14964,'22'-19'4902,"-8"44"0,-14 10-387,3 24-3870,-3 7-129,0 16 0,0 5-387,0 5 129,0 1-387,0-9 129,7-6-258,-1-16-129,6-1-129,-6-28-645,13 5-774,-19-38-2451,16 7 0,-7-16-387,2-23-258</inkml:trace>
          <inkml:trace contextRef="#ctx0" brushRef="#br0" timeOffset="1872.0033">3045 2 11610,'13'-115'4515,"-11"75"129,-1 23 0,-1 17-2322,0 0-903,4 32-645,7 18-129,-8 6-258,4 16 0,-3 6-129,1 5-258,-1 3-258,-4-8-258,7 0-645,-9-26-2064,2 0-1806,0-17 129,5-8 0,-5-27-903</inkml:trace>
        </inkml:traceGroup>
        <inkml:traceGroup>
          <inkml:annotationXML>
            <emma:emma xmlns:emma="http://www.w3.org/2003/04/emma" version="1.0">
              <emma:interpretation id="{CED03549-6EE7-4328-924D-CC3D27E9C704}" emma:medium="tactile" emma:mode="ink">
                <msink:context xmlns:msink="http://schemas.microsoft.com/ink/2010/main" type="inkWord" rotatedBoundingBox="19456,2583 20899,2576 20904,3498 19460,3505"/>
              </emma:interpretation>
            </emma:emma>
          </inkml:annotationXML>
          <inkml:trace contextRef="#ctx0" brushRef="#br0" timeOffset="2480.4044">4223-233 14061,'9'-21'4773,"-2"5"-129,-7 16 0,-2 25-3741,2 19-387,0 8-129,6 16 0,-5 6-129,6 10 0,-1 1-258,-1 1 129,0-6-258,1-11 129,-1-12-129,0-12 129,-1-15-129,0-12 0,-4-18 129,0 0 0,24-27 0,-9-7 0,4-5 0,3-6 0,4-1 0,3 4 0,3 2 0,0 10 0,2 5 129,-1 15-129,1 8 129,0 5 0,0 15-129,-2 7 129,-4 7-129,-3 5 129,-5 1 0,-8-1-129,-7-3 129,-5-4 0,-10-1-129,-17-8 129,-12-3-129,-9-8 0,-7-1-258,-9-5-258,5 3-516,-16-12-1419,17-1-2451,3-3 129,14-3-258,9 0-258</inkml:trace>
          <inkml:trace contextRef="#ctx0" brushRef="#br0" timeOffset="2886.0051">5132 388 10836,'82'0'4773,"-47"0"-387,-4-2 0,-15-12-2838,17 9-516,-11-13-258,8 4-258,-11-9-129,1 3 0,-9-6-129,-8 2-258,-3 1 129,-14 4-129,-9 3-129,-9 5 129,-2 7-129,-7 4-129,2 8 129,-2 9 129,4 12-129,3 3 129,6 9-129,6 3 129,10 4 0,8 2 0,6-2 0,21-3 0,14-6 0,17-9 0,15-3-258,4-18-2322,14-2-1806,2-4-129,-9-3-129,-5-3-645</inkml:trace>
        </inkml:traceGroup>
      </inkml:traceGroup>
      <inkml:traceGroup>
        <inkml:annotationXML>
          <emma:emma xmlns:emma="http://www.w3.org/2003/04/emma" version="1.0">
            <emma:interpretation id="{5367DEF3-54B1-4CD7-B7E5-C4BA90932C05}" emma:medium="tactile" emma:mode="ink">
              <msink:context xmlns:msink="http://schemas.microsoft.com/ink/2010/main" type="line" rotatedBoundingBox="15208,4078 24449,3826 24482,5041 15241,5293"/>
            </emma:interpretation>
          </emma:emma>
        </inkml:annotationXML>
        <inkml:traceGroup>
          <inkml:annotationXML>
            <emma:emma xmlns:emma="http://www.w3.org/2003/04/emma" version="1.0">
              <emma:interpretation id="{434C4314-51F7-44FB-8AF4-FFDE436CC63D}" emma:medium="tactile" emma:mode="ink">
                <msink:context xmlns:msink="http://schemas.microsoft.com/ink/2010/main" type="inkWord" rotatedBoundingBox="15208,4078 20499,3933 20527,4962 15236,5106"/>
              </emma:interpretation>
            </emma:emma>
          </inkml:annotationXML>
          <inkml:trace contextRef="#ctx0" brushRef="#br0" timeOffset="4633.2082">354 1973 9288,'16'-19'4386,"-16"19"-129,0-27 0,0 27-1419,-34-27-1419,17 18-387,-14-8-387,5 11-129,-8-3 0,2 9-258,-4 0-129,4 9 0,0 7 0,2 7-129,5 6 0,2 3 0,9 5 0,3 2 0,9 2 0,2-2 129,13-3 0,10-4 0,2-9 0,7-3 129,-4-15 129,10-3 0,-10-9-129,6-13 129,-9-14-129,0-7 0,-6-12 1,1-7-259,-4-12 0,-4-8 0,-1-1 0,-6-5 0,-3 4 0,0 6-130,-2 8 1,-2 11 129,-7 11 0,0 14 0,-1 12 0,10 20 0,-18 0 129,11 13-129,1 17 0,4 11 0,2 9 0,0 10 130,6 8-130,5 5 0,5 2 0,3 1 0,4-5 0,2 2 0,0-7 0,2-7 0,-1-6 0,1-10 0,-6-11 0,3-13 0,-5-13 0,-1-6 0,-2-20 0,2-12 0,-4-7 0,0-11 0,0-1 0,-1 1 0,-1 4 0,-3 6 0,0 8 0,-2 9 0,-7 23 0,18-9 0,-18 9 0,25 25 0,-9 4 0,3 4 0,3 7 0,3 2 0,-2 1 0,0-2 0,-2-5 0,-3-10 0,-2-6-130,0-11 130,2-9-129,-2-9 129,3-14 0,5-11 0,0-4 0,7-4 129,1-1 1,2 4-130,-2 5 0,0 6 0,-2 8 0,0 11 0,-1 9 0,-5 6 0,-2 13 0,-3 10 0,-3 3 0,-3 3 0,-6 4 0,-7-7 0,0 6-775,-13-26-1031,-3 2-2967,-7-12-129,-5-2 0,-4-16-258</inkml:trace>
          <inkml:trace contextRef="#ctx0" brushRef="#br0" timeOffset="4773.6084">946 1578 11352,'-12'-66'3999,"12"45"-387,25 21-2322,2 14-4128,-27-14-1032,46 47-258,-21-21-258</inkml:trace>
          <inkml:trace contextRef="#ctx0" brushRef="#br0" timeOffset="5085.609">1921 1756 14964,'0'0'4773,"-25"-16"-258,2 16 129,2 11-3741,-9 3-129,5 11-258,-6 2 0,7 8-129,2 3-129,8 4-129,5 1 0,9 1-129,4-3 129,15-3-129,8-4 0,7-6-129,10-7 0,2-12-258,15 2-129,-10-18-1161,26-7-2838,-8-10-258,2-4-129,-1-9-258</inkml:trace>
          <inkml:trace contextRef="#ctx0" brushRef="#br0" timeOffset="5818.8103">2467 1836 12384,'-35'-10'5031,"13"13"-645,3 13 387,13 14-2709,-15-12-645,19 18-258,-8-8-516,10 10-129,0-5-128,1 3-388,8-6 0,4-5 0,5-5 0,1-11 0,4-8 0,4-2 0,1-17 0,1-11 0,1-6 0,-1-4 0,-1-2 0,-1 3 0,-6 3 0,-3 8 0,-4 4 0,-14 23 0,21-18 0,-21 18 0,18 9 0,-9 9 0,0 5 0,2 4 0,-1 3 0,1 0 0,0 0-130,-2-5 130,1-5-129,-10-20 129,25 14 0,-9-16 0,6-16 0,4-8 0,3-12 0,6-1 0,4-3-258,0 1 258,1 3-129,-3 10 129,-1 8-258,-6 11 387,-4 9-129,-4 16 129,-8 11 129,-2 10-258,-4 4 258,-5 6-258,-1-1 130,0-5-260,-2-6 1,2-12 129,3-7-129,-5-16 129,19 0 0,1-19 0,3-11 0,6-6 129,3-5-129,3-2 0,1 1-258,1 4 258,-3 5-129,-2 8 0,-4 7 0,-3 13 129,-3 5 129,-5 9-129,-1 12 258,-3 6-129,-4 3 129,0 4-258,-4-1 130,-1-2-260,-4 1 1,0-9-258,-6 11-1032,-17-13-3096,0-2-516,-4-8 258,-1-2-516</inkml:trace>
          <inkml:trace contextRef="#ctx0" brushRef="#br0" timeOffset="6676.8118">4180 1831 15222,'38'11'4773,"-17"-4"0,2-4-516,-3-1-3612,13 3 0,-4-5-258,6 0 0,-4-10-129,1 1-129,-11-7 0,-5 0 0,-12-2-258,-8 0 0,-15 6-258,-15-1 129,-7 10-129,-13 1 0,1 2 258,-6 11-129,10 6 129,1 5-129,10 6 258,10 1 0,10 3 129,14 0 0,4 0 0,22 2 129,8-8 0,16 1 129,11-9-129,13-4 0,6-9-129,9-5 0,1 0 0,-3-12 0,-3-8 0,-8-3 0,-12-5-129,-12-1 129,-12 1-129,-15 1-129,-9 0 129,-12 4-129,0 5 0,0 18 0,-28-19 0,7 19-129,1 2 129,-3 10 129,2 8-129,3 5 0,2 5 129,3 4 0,4-1 0,6 3 0,3-4 0,2-5 0,10-6 129,8-5 0,5-11-129,3-5 258,2-10-129,2-13 129,-1-11-129,-3-11 129,-3-10-387,-6-9 129,-6-11-258,-1-14 129,-3-10-258,-5-6 258,-1 5-129,-3 6 0,0 10 258,0 15 0,-1 17 0,-5 29 129,6 23 0,-12 20 0,8 19 129,4 20-129,2 8 129,12 13 0,2 6-129,9-1 129,2 4 0,3-7-387,6 3-129,-10-15-645,15 3-3483,-19-13-516,-3-5 0,-8-9-387</inkml:trace>
        </inkml:traceGroup>
        <inkml:traceGroup>
          <inkml:annotationXML>
            <emma:emma xmlns:emma="http://www.w3.org/2003/04/emma" version="1.0">
              <emma:interpretation id="{68D1F22B-B448-44D1-A07C-24BE2DE6B71F}" emma:medium="tactile" emma:mode="ink">
                <msink:context xmlns:msink="http://schemas.microsoft.com/ink/2010/main" type="inkWord" rotatedBoundingBox="21374,4001 24452,3917 24483,5040 21404,5125"/>
              </emma:interpretation>
            </emma:emma>
          </inkml:annotationXML>
          <inkml:trace contextRef="#ctx0" brushRef="#br0" timeOffset="7488.0132">6133 1174 11610,'15'-26'4386,"-15"26"0,0 0-516,19 7-2451,-19-7-387,7 53-129,-3-19-258,8 18 0,-5-3-129,8 14-129,-5-3-129,3 4 0,-3-3 0,1-3-129,-6-4 129,1-6-129,-3-5 0,1-6 0,-2-5 129,-1-5-258,1-4 129,2-7-129,-2 0 0,-2-16 0,5 18 0,-5-18-387,0 0-129,0 0-1290,0 0-2967,0 0 129,0 0-516,0 0 0</inkml:trace>
          <inkml:trace contextRef="#ctx0" brushRef="#br0" timeOffset="7971.614">7005 1740 12771,'0'-39'4644,"-14"19"-129,-4 8-129,-2 5-3612,-12-2-129,7 9-129,-7 0-258,4 11 0,0 5-129,3 7 0,3 3 0,10 3-129,5 1 129,3 0-129,4-1 129,9-4-258,5 0 129,4-8 0,2 1-129,1-9 0,2-2 129,0-7 0,-3 0 0,3-7 129,-5-9 129,3-2 0,-3-5 0,0 0-129,-2 0-129,-2 2 129,-2 3-129,-12 18 0,23-23-129,-23 23 129,25 0 0,-25 0-129,29 26 0,-17-4-258,10 6-129,-12-8-903,15 14-1806,-7-11-1290,-4-7-258,4-6-258,-2-6 0</inkml:trace>
          <inkml:trace contextRef="#ctx0" brushRef="#br0" timeOffset="8486.4149">7314 1687 8385,'54'-6'4386,"-19"6"129,13 11-645,-5-4-1419,7 0-2064,-2-5-1548,5-2-2322,-3 0-903,-14 0 258,1-3-903</inkml:trace>
          <inkml:trace contextRef="#ctx0" brushRef="#br0" timeOffset="8252.4145">7592 1219 13803,'-23'-45'4902,"23"45"-258,-22 15 0,8 10-3741,14 24-258,-3 3 0,3 16-129,0 1-129,5 7 0,2 1-129,2 1-258,5 2-129,-3-10-258,7 1-387,-15-23-387,17 7-1419,-17-25-2322,1-14 129,-4-16-129,0 0-258</inkml:trace>
          <inkml:trace contextRef="#ctx0" brushRef="#br0" timeOffset="9188.4162">7985 1680 11997,'64'10'4773,"-27"-3"-516,1-3 258,-12-4-3225,23 5-645,-14-5-129,6 0-129,-9 0-129,-2-1-129,-8-7 129,-6 0-129,-16 8 0,7-20-129,-7 20 0,-27-16-129,-1 12-129,-8 3 0,0 1 0,-6 3 0,3 13 129,-2 4-129,9 6 258,5 5-129,11 6 258,7 2 0,9 2 0,9 4 129,12-4 0,13-1 0,3-6 0,10-4 0,-3-6 0,6-8 0,-2-9 0,5-7 0,-5-6 129,4-11-129,-2-10 0,3-7 0,-5-7-129,2-3 0,-6-3-129,-4-1 129,-8 4-258,-13 1 0,-8 6-129,-11 7-129,-11 10 129,-15 4-129,-3 11-129,-10 1 0,5 4-129,-1 4 129,10 8 0,2-3 129,23-9 129,-11 18 129,11-18 129,19 9 129,5-9 129,9 0 129,1 0 129,9-2-129,-4-5 129,5 3-129,-10-5 129,7 6-129,-9-2 0,2 3 0,-7 0 0,-1 2 0,-4 0-129,-3 9 0,-1 5 0,0 7-128,-2 8-130,0 8 0,-4 8 0,-1 6 0,1 20-775,-4-3-3998,4 3-258,6-5-129,5-13-645</inkml:trace>
        </inkml:traceGroup>
      </inkml:traceGroup>
    </inkml:traceGroup>
    <inkml:traceGroup>
      <inkml:annotationXML>
        <emma:emma xmlns:emma="http://www.w3.org/2003/04/emma" version="1.0">
          <emma:interpretation id="{3747B175-0F78-4FF0-B722-73A5EB937DC1}" emma:medium="tactile" emma:mode="ink">
            <msink:context xmlns:msink="http://schemas.microsoft.com/ink/2010/main" type="paragraph" rotatedBoundingBox="1940,6262 21837,5648 21895,7539 1999,81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942DB7-920B-4B39-91DC-BF49CD64D93E}" emma:medium="tactile" emma:mode="ink">
              <msink:context xmlns:msink="http://schemas.microsoft.com/ink/2010/main" type="line" rotatedBoundingBox="1940,6262 21837,5648 21895,7539 1999,8153"/>
            </emma:interpretation>
          </emma:emma>
        </inkml:annotationXML>
        <inkml:traceGroup>
          <inkml:annotationXML>
            <emma:emma xmlns:emma="http://www.w3.org/2003/04/emma" version="1.0">
              <emma:interpretation id="{E7A66DCF-668B-4203-B231-BB700AF85C5E}" emma:medium="tactile" emma:mode="ink">
                <msink:context xmlns:msink="http://schemas.microsoft.com/ink/2010/main" type="inkWord" rotatedBoundingBox="2407,6698 2686,7447 2180,7636 1900,6887"/>
              </emma:interpretation>
              <emma:one-of disjunction-type="recognition" id="oneOf1">
                <emma:interpretation id="interp5" emma:lang="en-US" emma:confidence="0">
                  <emma:literal>*Improves</emma:literal>
                </emma:interpretation>
                <emma:interpretation id="interp6" emma:lang="en-US" emma:confidence="0">
                  <emma:literal>*Improve</emma:literal>
                </emma:interpretation>
                <emma:interpretation id="interp7" emma:lang="en-US" emma:confidence="0">
                  <emma:literal>*Improver</emma:literal>
                </emma:interpretation>
                <emma:interpretation id="interp8" emma:lang="en-US" emma:confidence="0">
                  <emma:literal>*Improved</emma:literal>
                </emma:interpretation>
                <emma:interpretation id="interp9" emma:lang="en-US" emma:confidence="0">
                  <emma:literal>*Improvers</emma:literal>
                </emma:interpretation>
              </emma:one-of>
            </emma:emma>
          </inkml:annotationXML>
          <inkml:trace contextRef="#ctx0" brushRef="#br1" timeOffset="-486674.0548">-12864 4006 11868,'-21'-19'5031,"21"19"-645,-29 10 258,4 6-2838,13 18-1032,-13 0-129,4 9-516,-6 3 129,0 0-516,4 6-387,-9-17-774,16 13-1677,-4-14-1419,1-9-258,5-5-258,-2-13-129</inkml:trace>
          <inkml:trace contextRef="#ctx0" brushRef="#br1" timeOffset="-486518.0545">-13165 4343 8901,'70'-25'4644,"-31"10"-387,12 8-129,-3 2-1806,2-6-1419,-2 1-1290,6 6-1935,-8-3-1677,-18-11-258,-3 6-258,-19-11-387</inkml:trace>
          <inkml:trace contextRef="#ctx0" brushRef="#br1" timeOffset="-486299.6541">-12981 3921 13674,'-16'-4'4773,"21"24"258,7 3-387,10 20-3354,-13-4-387,12 20-258,-10 1-129,1 11-387,-3 9-258,-7-7-774,14 11-2967,-16-13-1032,0-3 129,0-10-516,-2-8-645</inkml:trace>
          <inkml:trace contextRef="#ctx0" brushRef="#br1" timeOffset="-484427.6506">-5354 3715 11610,'11'-18'4773,"1"-5"-258,-12 23 0,-11 0-2322,-13 0-1290,4 9-516,-7 1-129,-1 6-129,-2 2-129,1-2 0,2 4 0,4-1 0,6-1 0,2 0 0,8 0-129,7-18 258,0 28-129,0-28 0,30 25 129,1-14 129,4-4 0,10 3 0,3-2 0,7 6 129,-4-4-129,6 8 129,-12-4-129,-2 6 0,-10 1 0,-8 1-129,-12-1 129,-10 2-258,-3-1 130,-18-1-130,-6-3 0,-7-2 0,-4-4 0,-3-5 0,-3-3 0,2-4 0,0 0 0,2-11 0,3 0 0,0-5 0,4 0 0,5-1 0,7 4-517,-1-5-257,19 18-1161,0 0-2709,-7-16-258,7 16-258,16-8 0</inkml:trace>
        </inkml:traceGroup>
        <inkml:traceGroup>
          <inkml:annotationXML>
            <emma:emma xmlns:emma="http://www.w3.org/2003/04/emma" version="1.0">
              <emma:interpretation id="{97B7F9DC-7EB2-4A6E-9D9C-93B722A07AE6}" emma:medium="tactile" emma:mode="ink">
                <msink:context xmlns:msink="http://schemas.microsoft.com/ink/2010/main" type="inkWord" rotatedBoundingBox="2957,6386 8487,6215 8533,7725 3004,7895"/>
              </emma:interpretation>
            </emma:emma>
          </inkml:annotationXML>
          <inkml:trace contextRef="#ctx0" brushRef="#br1" timeOffset="-494084.0678">-12126 3574 11352,'0'0'4773,"9"-16"-258,-9 16-129,0 0-2838,37 0-387,-15 0-258,17 0-129,5-5-258,22-1-129,5-2-129,13-1 0,0 2-387,-8-4-258,4 13-774,-25 3-3354,-10 6-258,-22 6-258,-21 5-258</inkml:trace>
          <inkml:trace contextRef="#ctx0" brushRef="#br1" timeOffset="-493787.6673">-12263 4222 13545,'22'21'4902,"-1"-16"-258,6 1 0,10 6-3612,-5-8-258,14 6-258,-1-3-258,6 2 0,1-3-258,5-3-129,3 4-516,-6-10-1032,15-4-2967,-5-4 129,-2-3-645,-5-6 129</inkml:trace>
          <inkml:trace contextRef="#ctx0" brushRef="#br1" timeOffset="-494396.0683">-11822 3622 8514,'7'-27'4515,"-3"4"258,-4 23-516,0 0-1548,0-16-1161,0 16-258,0 0-516,0 0-129,0 0-129,0 25-258,-2-3 0,2 8 0,-3 5 0,1 12 0,-3 4-129,3 6 129,-4 2-129,3 1 0,-1 1 0,3-2-129,-1-4 129,2-4-129,0-4 0,0-8 0,3-4-129,-1-8 0,3-2-258,-5-25-129,2 37-774,-2-37-2322,-16 2-1161,16-2-129,-26-13-129,11-6-387</inkml:trace>
          <inkml:trace contextRef="#ctx0" brushRef="#br1" timeOffset="-493163.6662">-11363 4053 13287,'29'32'4773,"-11"-13"-129,-2 3 129,8 10-3354,-15-11-516,11 9-516,-11-5-129,1 0-129,-4-5-129,-1-3 0,-5-17-129,4 18 0,-4-18 0,0 0 129,0-19-129,1-5 0,1-2 129,0-8 0,2-2 0,-1 3 129,4-1-258,0 7 387,0 4-258,-7 23 129,24-18 129,-8 18-258,-16 0 258,33 29-258,-17-8 129,2 6 0,-2-1-129,0 3 0,-3-3 0,-4-1 0,-2 2-129,-4-6-129,1 1 129,-4-6 0,0-16 0,2 19 0,-2-19 129,0 0 0,10-21 129,-1-4 0,-2-5 129,6-2-129,-3-2 0,5 2 129,-3 0-129,2 11 129,1 3-258,1 13 129,0 5 0,1 1 0,1 14 0,0 6-129,1 6 129,-1 1-258,2 4 258,-4-3-387,2 3-129,-9-9-387,12 10-903,-14-17-3096,9-7 0,0-7-258,5-4-387</inkml:trace>
          <inkml:trace contextRef="#ctx0" brushRef="#br1" timeOffset="-492914.0657">-10425 4086 12255,'-2'-24'5031,"2"24"-258,-16 0 129,16 0-2709,-5 26-1032,-3 1-129,8 16-516,0 5 0,6 14-128,-3 4-388,3 10 0,-1 1 0,0 3 0,4-2 0,-2-7 0,4-5-388,-6-18-128,8-5-258,-13-26-645,10 5-774,-10-22-2709,-1-16 129,-5-18-258,-1-10 0</inkml:trace>
          <inkml:trace contextRef="#ctx0" brushRef="#br1" timeOffset="-492648.8653">-10466 4188 12513,'30'-75'4902,"6"52"-387,8 9 129,-3-8-3096,23 22-516,-11-3-387,11 3-258,-12 11 0,0 6-258,-13 3 129,-9 7-258,-10-3 258,-12 3-258,-8 0 129,-14 0-258,-14-4 258,-15-4-258,-5-3-129,-14-9-387,5 9-645,-20-16-2193,15 0-1419,7-3 129,10-4-387,12 0-387</inkml:trace>
          <inkml:trace contextRef="#ctx0" brushRef="#br1" timeOffset="-492024.8642">-9822 4327 13545,'48'23'4773,"-27"-16"0,-1 2-258,-20-9-3225,35 1-387,-35-1-258,38-12-129,-22-9 0,5-2-258,-7-8 129,0-2-258,-7-5 0,-3 1 0,-4 1-129,-4 2-129,-6 8-129,-10-1-129,4 11-129,-7 0 0,5 12-258,-5-3 0,23 7 0,-32 2 0,32-2 258,-18 20 0,18-20 258,0 21 129,0-21 258,13 20 129,-13-20 129,35 9 129,-17-9-129,12 5 129,-6-5 129,8 0 0,-8 0-258,9 0 258,-9 0-258,5 0-129,-6 0 129,4 0-129,-6 0 129,4 0-387,-5 7 129,1 4-258,-2 5 258,-3 3-129,0 6 0,-5 5-129,0 6 0,-8-2-258,6 7-258,-9-9-258,11 12-516,-11-28-1419,16 4-2064,11-10 129,10-10-516,11-1-129</inkml:trace>
          <inkml:trace contextRef="#ctx0" brushRef="#br1" timeOffset="-491681.6636">-8732 4104 12900,'-27'-21'4902,"-5"21"-387,16 5 258,11 17-3483,-13-10-387,15 15-258,-6-4-129,9 9-258,-2-4 129,2 6-129,4-4-129,6 4 0,1-4 0,3-3 0,-1-4 0,1-5 0,-14-18 129,30 12 0,-14-12-128,2-12-130,-4-13 0,0-3 0,-3-10 0,-4-3 0,-3-1 0,-4-3 0,0 2 0,-13 4 0,3 11 0,-17-9-2065,11 21-2837,-5 3-258,3 10-129,2 1-258</inkml:trace>
          <inkml:trace contextRef="#ctx0" brushRef="#br1" timeOffset="-491400.8631">-8597 4021 14706,'50'9'5031,"-27"5"-387,0 5 129,6 12-3999,-10-5 0,8 13-387,-4-3-129,0 0-258,-1-4 129,-1-4 0,-5-7 129,4-5 0,-4-12 0,1-6 0,-2-17-128,4-10-130,-5-12 0,1-7 0,1-5 0,-6-4 0,3 11-388,-13-6-1031,9 16-3354,-11 13-387,2 23 129,-18-14-516</inkml:trace>
          <inkml:trace contextRef="#ctx0" brushRef="#br1" timeOffset="-490698.8618">-7768 4111 10320,'43'-23'5031,"-16"13"0,-1 1-129,1-9-1419,8 14-2451,-11-8-258,6 5-258,-5-4-258,1-1 129,-4-4-258,-4 0 129,-8-4-129,-6 2-129,-4 0-129,-13 4 0,-10 9-258,-9 1 129,-3 6-129,-8 11-129,4 10 129,0 3 0,5 12 129,5-4-129,12 5 387,6 0-129,11-2 258,4 2-129,12-5 258,12-2-258,2-7 258,9-2-129,0-7 129,6-5-129,-2-11 0,3 0 0,-3-14 129,5-10-129,-4-9 129,8-6 258,-3-8-258,5 5 0,-3-3 0,3 6 129,-6 3-257,0 11-130,-4 9 0,-3 13 0,-2 3 0,-5 12 0,-5 10 0,-4 4 0,-6 6 0,-3 4 0,-9 1 0,-7 2 0,0-1 0,-21-6-259,3 9-1418,-21-15-3096,-2-2-516,-5-10 129,5-7-516</inkml:trace>
          <inkml:trace contextRef="#ctx0" brushRef="#br1" timeOffset="-486892.4551">-13282 4012 11739,'0'0'4902,"0"21"-258,14-3 129,0-2-2967,22 19-903,-6-6 129,13 10-516,-2-2-129,5 3-258,-1 0-129,-3-4-129,-3 0-129,-7-13-258,2 5-516,-34-28-1290,34 4-2580,-34-4 387,20-20-516,-17-1-129</inkml:trace>
        </inkml:traceGroup>
        <inkml:traceGroup>
          <inkml:annotationXML>
            <emma:emma xmlns:emma="http://www.w3.org/2003/04/emma" version="1.0">
              <emma:interpretation id="{CC379E9C-F340-47EB-8C20-20337524C551}" emma:medium="tactile" emma:mode="ink">
                <msink:context xmlns:msink="http://schemas.microsoft.com/ink/2010/main" type="inkWord" rotatedBoundingBox="9636,6187 12828,6089 12882,7817 9690,7916"/>
              </emma:interpretation>
              <emma:one-of disjunction-type="recognition" id="oneOf2">
                <emma:interpretation id="interp10" emma:lang="en-US" emma:confidence="1">
                  <emma:literal>signal</emma:literal>
                </emma:interpretation>
                <emma:interpretation id="interp11" emma:lang="en-US" emma:confidence="0">
                  <emma:literal>Signal</emma:literal>
                </emma:interpretation>
                <emma:interpretation id="interp12" emma:lang="en-US" emma:confidence="0">
                  <emma:literal>signals</emma:literal>
                </emma:interpretation>
                <emma:interpretation id="interp13" emma:lang="en-US" emma:confidence="0">
                  <emma:literal>sigma</emma:literal>
                </emma:interpretation>
                <emma:interpretation id="interp14" emma:lang="en-US" emma:confidence="0">
                  <emma:literal>Signals</emma:literal>
                </emma:interpretation>
              </emma:one-of>
            </emma:emma>
          </inkml:annotationXML>
          <inkml:trace contextRef="#ctx0" brushRef="#br1" timeOffset="-484037.6501">-4879 3459 11610,'14'-52'2709,"-14"52"-2709,18 0 0,0 32-3870,-13-5-387</inkml:trace>
          <inkml:trace contextRef="#ctx0" brushRef="#br1" timeOffset="-484178.0504">-4824 3773 14448,'0'0'5031,"0"0"-258,18 7-129,3 22-3096,-19-8-645,14 15-258,-4-4-387,4 7-129,-1-2-258,-6-5-516,8 8-387,-17-24-2064,2 0-1677,-2-16-129,0 0-129,0 0-387</inkml:trace>
          <inkml:trace contextRef="#ctx0" brushRef="#br1" timeOffset="-483413.649">-4258 3748 11094,'-36'-24'4773,"11"22"-258,-5 2 129,0 0-2193,7 18-1161,-11-1-516,14 14-129,-1-5-258,8 6-129,6-3-129,7-1 129,0-5-129,15-1 0,2-10-129,8-1 129,2-9 0,3-2 0,0-9-129,2-9 129,-1-9-129,-5-5 129,-1-2-129,-3-1 129,-5 1-129,-4 6 0,-4 4 0,-2 8 0,-7 16 0,0 0 0,5 16 0,-5 16 0,2 11 0,0 11-129,0 8 258,1 12-129,-1 8 0,1 14 129,-1 6 129,2 6-128,-1-3-130,1 2 0,-2-7 0,1-10 0,1-13 0,-2-19 0,-2-13 0,0-17 0,0-10 0,0-18 0,-24 7 0,8-8 0,-7-15 0,-2-8 0,-3-9 0,-4-8 0,-2-11 0,-1-7 0,1-1 0,-2-4 0,9 9 0,-8-11-1420,24 18-3611,-12 0-129,9 9 0,1 3-129</inkml:trace>
          <inkml:trace contextRef="#ctx0" brushRef="#br1" timeOffset="-482930.0482">-3901 3716 14190,'43'32'5031,"-29"-10"-387,4 8 129,-7-10-3096,6 19-774,-9-5-387,0 5-258,-4-7-258,-2-2 129,-2-5-258,0-7 129,0-18-129,-6 21 0,6-21 0,0 0 129,0-14-129,0-6 129,8-5 0,2-1 0,4-8 129,4 2 0,0-2 129,5 6-129,0 1 129,6 5-129,-3 5 130,5 8-259,-1 3 0,4 6 0,-2 4 0,0 10 0,-2 4 0,-2 7 0,-4 3 0,-5 4 0,-5 6 0,-5-4 0,2 6 0,-8-11-904,15 10-902,-16-23-2064,19-2-1032,6-10 0,12-4-129,9-16-516</inkml:trace>
          <inkml:trace contextRef="#ctx0" brushRef="#br1" timeOffset="-482540.0475">-2832 3795 13287,'-14'-36'4902,"-9"27"-387,0 7 387,-4-5-2580,27 7-1161,-41 18-258,27 2-387,-4-3-257,8 7-259,-1-1 0,6 2 0,1-2 0,4 2 0,0-2 0,0 0 0,7 0 0,2-7 0,-9-16 0,25 21 0,-9-17-259,-16-4 259,34-5 0,-15-11 0,3-6 259,-1-3-259,-1-3 0,3 3 0,-2 2 0,4 3 0,-2 8 0,2 7 0,-2 5 0,0 7 0,2 12 0,-4 3 0,1 6-130,-10-7-773,10 10-387,-22-31-2580,8 24-903,-8-24 0,0 0-258,13-14-258</inkml:trace>
          <inkml:trace contextRef="#ctx0" brushRef="#br1" timeOffset="-482306.0471">-2508 3354 14964,'-18'-91'4902,"11"68"-129,7 23 0,0 0-2967,0 0-645,7 37-773,2 2-388,12 15 0,-1 8 0,3 14 0,-5 8 0,-4 0 0,-1 4 0,-13-15 0,16 9-2968,-20-20-1934,-3-6-516,-5-15 0,8-11-516</inkml:trace>
          <inkml:trace contextRef="#ctx0" brushRef="#br1" timeOffset="-481760.0461">-1585 3282 14577,'16'-64'4902,"-10"43"-387,-5 5 129,-1 16-3096,0 0-645,18 9-258,-16 14-258,3 20 0,-1 8-128,1 15-259,-3 9 0,3 10 0,-1 4 0,-1 0 0,3-5 0,1-8 0,2-6 0,-2-17 0,7-1-646,-9-26-644,22 1-3096,-27-27-645,29 14 387,-29-14-387</inkml:trace>
        </inkml:traceGroup>
        <inkml:traceGroup>
          <inkml:annotationXML>
            <emma:emma xmlns:emma="http://www.w3.org/2003/04/emma" version="1.0">
              <emma:interpretation id="{261C37DE-8E4A-4C1B-AF40-CA94CE87B58D}" emma:medium="tactile" emma:mode="ink">
                <msink:context xmlns:msink="http://schemas.microsoft.com/ink/2010/main" type="inkWord" rotatedBoundingBox="13649,5901 16131,5824 16164,6894 13682,6971"/>
              </emma:interpretation>
              <emma:one-of disjunction-type="recognition" id="oneOf3">
                <emma:interpretation id="interp15" emma:lang="en-US" emma:confidence="1">
                  <emma:literal>level</emma:literal>
                </emma:interpretation>
                <emma:interpretation id="interp16" emma:lang="en-US" emma:confidence="0">
                  <emma:literal>{eve)</emma:literal>
                </emma:interpretation>
                <emma:interpretation id="interp17" emma:lang="en-US" emma:confidence="0">
                  <emma:literal>(eve)</emma:literal>
                </emma:interpretation>
                <emma:interpretation id="interp18" emma:lang="en-US" emma:confidence="0">
                  <emma:literal>[eve)</emma:literal>
                </emma:interpretation>
                <emma:interpretation id="interp19" emma:lang="en-US" emma:confidence="0">
                  <emma:literal>Level</emma:literal>
                </emma:interpretation>
              </emma:one-of>
            </emma:emma>
          </inkml:annotationXML>
          <inkml:trace contextRef="#ctx0" brushRef="#br1" timeOffset="-481338.8454">-1138 3869 14577,'73'-3'4902,"-32"3"-387,3-5 0,-7-8-2967,17 10-903,-10-12-129,6 1-129,-7-4-129,-4 0-129,-7-8 0,-7 3 0,-11-4 0,-10 2-129,-4 4 0,-20 1-129,-5 6 129,-7 5-129,-4 9 0,-3 7-129,2 13 129,1 5 0,4 7 0,6 3 0,6 3 0,4-1 129,9 0 0,5-1 0,2-4 0,16-2 0,7-5 0,8 0 129,6-7-258,2-4-129,7 0-387,-8-14-1290,4 0-2451,-2-2-258,-7-6 0,-2-7-387</inkml:trace>
          <inkml:trace contextRef="#ctx0" brushRef="#br1" timeOffset="-481042.4449">-496 3784 13287,'-4'-18'4773,"4"18"-258,0 0 129,0 0-2451,7 9-1161,8 14-258,-5-3-258,6 5-129,-1 0-129,2 1-129,-2-1 0,2-2 1,-1-3-130,0-4 0,2-5 0,2-6 0,-1-5 0,6-7 0,2-13 0,3-5 0,0-8 0,4-12 0,3 1 0,-8-6 0,1 11-517,-17-15-1418,6 21-2709,-10 0-387,2 16 0,-11 17-258</inkml:trace>
          <inkml:trace contextRef="#ctx0" brushRef="#br1" timeOffset="-480621.2441">64 3789 12384,'62'11'4902,"-24"-7"-387,3-4 258,0-4-2322,8 4-1290,-11-14-387,8 1-387,-9-6 0,2-3-258,-5-4 129,-3-3-129,-10-3-129,-5 0 0,-11 4 0,-5 3 0,-9 9-129,-10 7 0,-6 9 129,-5 0-258,-2 18 129,0 5 0,3 9 0,2 2 0,6 5 0,3 0 0,9 4 0,4-2 129,5 0 0,4-2 0,10-2-129,5-3 129,5-4-258,2-7 129,4-1-129,1-10-129,4-1-129,-6-11-516,13 0-516,-17-6-2967,7-17 258,0-2-516,-3-14 258</inkml:trace>
          <inkml:trace contextRef="#ctx0" brushRef="#br1" timeOffset="-480387.2437">760 3016 15738,'-6'-22'4773,"6"4"0,0 18 0,31 6-3612,-31-6-387,39 37-129,-22-8-515,7 17-130,-10 9 0,2 20 0,-11 7 0,-3 5 0,0 16 0,-6-11-4387,-8 3-644,-6-12-258,-2-13-387</inkml:trace>
          <inkml:trace contextRef="#ctx0" brushRef="#br1" timeOffset="-454959.1991">-12032 5019 12384,'-7'-47'4644,"7"47"-387,0-26 129,0 26-3483,0 0-1419,23 0-2967,1 17-774,-5 3 0,10 8-645,-3-6 0</inkml:trace>
        </inkml:traceGroup>
        <inkml:traceGroup>
          <inkml:annotationXML>
            <emma:emma xmlns:emma="http://www.w3.org/2003/04/emma" version="1.0">
              <emma:interpretation id="{CAFAA34A-C2DD-4CEF-8BD7-6A1DDCD47B1A}" emma:medium="tactile" emma:mode="ink">
                <msink:context xmlns:msink="http://schemas.microsoft.com/ink/2010/main" type="inkWord" rotatedBoundingBox="16847,5837 21838,5683 21895,7528 16904,7683"/>
              </emma:interpretation>
              <emma:one-of disjunction-type="recognition" id="oneOf4">
                <emma:interpretation id="interp20" emma:lang="en-US" emma:confidence="1">
                  <emma:literal>strength</emma:literal>
                </emma:interpretation>
                <emma:interpretation id="interp21" emma:lang="en-US" emma:confidence="0">
                  <emma:literal>Strength</emma:literal>
                </emma:interpretation>
                <emma:interpretation id="interp22" emma:lang="en-US" emma:confidence="0">
                  <emma:literal>strengths</emma:literal>
                </emma:interpretation>
                <emma:interpretation id="interp23" emma:lang="en-US" emma:confidence="0">
                  <emma:literal>•strength</emma:literal>
                </emma:interpretation>
                <emma:interpretation id="interp24" emma:lang="en-US" emma:confidence="0">
                  <emma:literal>Strengths</emma:literal>
                </emma:interpretation>
              </emma:one-of>
            </emma:emma>
          </inkml:annotationXML>
          <inkml:trace contextRef="#ctx0" brushRef="#br1" timeOffset="-436629.1669">1843 3793 9675,'28'-37'4644,"-20"15"0,-3 6-387,-5 16-1677,0-28-1032,0 28-516,-27-16-258,6 14-387,-11-2-129,0 4 0,-2 2-258,2 4 129,4 2-129,3 0 0,9 2-129,16-10 129,-9 18 0,9-18 0,19 16 0,4-5-129,8-4 129,6 3 0,4-1 0,3 2 129,1 1-129,-2 3 129,-4 2-129,-6 3 129,-4 3-129,-8 0 129,-8 2 129,-4 0-129,-9-2 0,0-1 129,-15-5-129,-2-2 129,-10-6-129,0-2 129,-8-7-129,-4 0-129,-1-2 129,-1-7-258,2-4 129,2-6-258,7 3-258,0-14-774,30 30-1677,-25-36-1935,19 15 387,4 1-645,2-1 129</inkml:trace>
          <inkml:trace contextRef="#ctx0" brushRef="#br1" timeOffset="-436145.566">2309 3709 13287,'14'-28'4644,"15"19"-258,6-5 0,13-6-3096,7 6-1935,9-4-3225,6 15-258,-8-5-516,0 7-129</inkml:trace>
          <inkml:trace contextRef="#ctx0" brushRef="#br1" timeOffset="-436317.1663">2442 2959 13545,'0'0'4773,"0"0"0,0 0 0,-1 17-2838,4 26-903,-1 3-258,9 24-129,-3 6-128,3 17-517,0 1 0,0 7 0,-1-1 0,-1-6 0,2-5 0,-4-12 0,2-15 0,-6-14-130,6-4-644,-9-24-2967,0-20-1032,0 0-258,0 0 0,-19-5-258</inkml:trace>
          <inkml:trace contextRef="#ctx0" brushRef="#br1" timeOffset="-435599.5651">2795 3877 13416,'21'35'4773,"-7"-19"-258,-14-16 258,43 30-3225,-43-30-387,37 7-258,-21-7-258,11-3-129,-8-10-129,6-3-257,-5-8-130,-1-1 0,-4-6 0,-5-2 0,-2-1 0,-8-2 0,0 1 0,-6 1-259,-1 7-386,-11-5-129,6 16 0,-10-3 0,22 19 0,-30-18-129,30 18 258,-21 0 0,21 0 258,0 0 129,0 14 129,0-14 387,14 9 129,6 0 129,-3-9 129,12 2 129,-6-2 0,11 0-129,-7 0 0,8 0 0,-5 0-258,6 1 129,-6 3-258,4 5 0,-4 3-129,-1 6 1,-6 3-130,-4 6 0,-4 5 0,-8 2 0,-2 7-646,-7-11-773,4 7-2838,-2-5-774,0-5 258,4-6-516</inkml:trace>
          <inkml:trace contextRef="#ctx0" brushRef="#br1" timeOffset="-435193.9643">3632 3830 14319,'20'-16'5031,"-2"11"-516,3 1 129,-5-6-3096,18 10-645,-7-6-258,8 1-387,-5-4 129,1-2-258,-5-5 0,-3 0-129,-8-3 0,-6-1 0,-9 3-129,-4-1 0,4 18-129,-37-23 129,10 21-258,-3 2 129,1 7 0,1 9 129,5 7 0,5 4 0,5 3 129,8 2 0,5 2 129,0 0 0,7-1 0,9-2 0,2-3 0,3-1-129,2-2-129,-1-8-258,8 7-516,-9-15-3096,10-6-645,4-3 0,4-3-258,8-14-645</inkml:trace>
          <inkml:trace contextRef="#ctx0" brushRef="#br1" timeOffset="-434289.1626">4351 3729 14964,'0'0'5031,"0"0"-258,0 0-129,-14 0-3354,19 11-516,-5-11-129,18 28-258,-18-28-128,14 32-259,-9-12 0,-5-4-130,4 1-128,-4-17 0,0 25 0,0-25 129,0 0-129,0 0 0,7-9 258,2-10 0,2-8 0,1-5 129,2-3-129,4-3 129,-2 3 0,2-1-129,-2 8 0,2 4 0,-2 8 129,3 9-129,3 7 129,1 11-129,2 9 0,3 8 0,2 2 0,4 6 129,2-4-129,1 0 0,0-7 0,6-7 129,-2-6-129,5-8 0,1-4 0,1-11 0,-4-10 129,-3-6-258,-5-3 258,-12-2-258,-9 0 258,-12 3-258,-5 6 129,-15 7 0,-8 12 0,-5 4 0,1 6 0,-1 12 0,3 5-129,6 2 129,5 5-129,3-3 129,6 1-258,4-3 0,3 0-129,0-7 129,9-2-129,-9-16 129,21 10 0,-21-10 0,30-10 129,-14-8 0,2-5 258,-2-2-129,0-4 129,0 6-129,-4 2 129,-3 5-129,-9 16 0,18-9 129,-18 9-129,16 21 0,-7 10 129,0 9 0,2 10 129,1 13-129,-1 4 129,5 8 0,-4 3 0,2 4-129,-3-2 129,2 0-129,-5-7 129,0-4-129,-3-6-129,-3-10 129,-2-10 0,0-8 0,-2-13 0,-7-6 1,9-16-130,-32 5 0,7-9 0,-5-12 0,-4-7 0,-7-11 0,4 1-517,-6-17-515,15 14-903,-12-15-2709,19-3-258,5-3-129,9-3-129</inkml:trace>
          <inkml:trace contextRef="#ctx0" brushRef="#br1" timeOffset="-433821.1616">5669 3645 10707,'45'-10'4644,"-12"10"-258,3 0-129,3-4-1677,13 6-1548,-13-2-516,5-2-774,2 0-774,-10-23-903,7-7-2451,-6-3 0,-7-13-129,-3-7-387</inkml:trace>
          <inkml:trace contextRef="#ctx0" brushRef="#br1" timeOffset="-433992.7622">5749 2964 12126,'11'-21'5031,"21"8"-258,-16 15 258,5 35-1419,-12-5-2580,11 31-258,-10 8-386,1 18-388,-4 7 0,-2 9 0,1-4 0,-3-3 0,1-9 0,-2-18 0,-1-12 0,-1-20 0,2-5 0,-2-34-1291,-2 25-1418,2-25-2193,-26-9 129,6-9-516,-1-7 258</inkml:trace>
          <inkml:trace contextRef="#ctx0" brushRef="#br1" timeOffset="-433446.7613">6238 2921 12255,'-5'-25'4902,"-11"15"-258,9 19 258,-16 10-2967,23 26-645,-4 1 0,4 20-387,0 5-257,4 16-646,-1 0 0,4 2 0,2-3 0,-3-8 0,3-11 0,-4-15 0,0-11 0,1-22-259,-6-19 1,0 0 0,23-3 258,-9-24-129,2-5 129,2-3-129,7-6 129,-1 7 129,1 4 0,4 14 129,-4 10-129,0 13 129,-2 20-128,2 16-130,-6 5 0,3 5 0,-5 4 0,-2-7 0,1 0 0,-13-20-1162,15 2-3482,-11-11-516,-2-5 387,-5-16-903</inkml:trace>
        </inkml:traceGroup>
      </inkml:traceGroup>
    </inkml:traceGroup>
    <inkml:traceGroup>
      <inkml:annotationXML>
        <emma:emma xmlns:emma="http://www.w3.org/2003/04/emma" version="1.0">
          <emma:interpretation id="{B64418B8-08CA-4AEA-9C5A-93A8DC1A2F29}" emma:medium="tactile" emma:mode="ink">
            <msink:context xmlns:msink="http://schemas.microsoft.com/ink/2010/main" type="paragraph" rotatedBoundingBox="2037,8216 18975,7354 19069,9200 2131,100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EC0444-9E17-4266-B4C6-8ECDAB0D5ACD}" emma:medium="tactile" emma:mode="ink">
              <msink:context xmlns:msink="http://schemas.microsoft.com/ink/2010/main" type="inkBullet" rotatedBoundingBox="2050,8472 2598,8444 2636,9189 2088,9217"/>
            </emma:interpretation>
            <emma:one-of disjunction-type="recognition" id="oneOf5">
              <emma:interpretation id="interp25" emma:lang="en-US" emma:confidence="0">
                <emma:literal>*</emma:literal>
              </emma:interpretation>
              <emma:interpretation id="interp26" emma:lang="en-US" emma:confidence="0">
                <emma:literal>t</emma:literal>
              </emma:interpretation>
              <emma:interpretation id="interp27" emma:lang="en-US" emma:confidence="0">
                <emma:literal>y</emma:literal>
              </emma:interpretation>
              <emma:interpretation id="interp28" emma:lang="en-US" emma:confidence="0">
                <emma:literal>K</emma:literal>
              </emma:interpretation>
              <emma:interpretation id="interp29" emma:lang="en-US" emma:confidence="0">
                <emma:literal>N</emma:literal>
              </emma:interpretation>
            </emma:one-of>
          </emma:emma>
        </inkml:annotationXML>
        <inkml:trace contextRef="#ctx0" brushRef="#br1" timeOffset="-392200.2888">-13175 5833 9030,'-6'-16'3999,"6"16"258,0 0-387,0 0-1935,0 0-774,13 22 0,-13-22-258,19 32-129,-8-16-129,9 12-129,-3-5-129,8 9 0,0-3-129,4 4 0,-1-4-129,2-1 0,-1-1 0,-2-4-129,-1-1 0,-6-6 0,-1-4 0,-19-12-258,27 16-129,-27-16-129,16 7-516,-16-7-1032,7-11-2322,-7 11 0,5-26-258,-1 10-129</inkml:trace>
        <inkml:trace contextRef="#ctx0" brushRef="#br1" timeOffset="-391903.8883">-12764 5775 12771,'7'-18'4902,"0"-5"-516,-7 23 258,-14-6-2709,8 21-1032,-15 1-387,3 16 0,-9 3-258,1 8-129,-6 3 129,3 2-129,-1-2-258,2-1 129,3-6 0,2-7-258,5-4-129,-2-10-258,13 4-387,-12-21-1290,19-1-2193,0 0 0,0 0-258,-16 0-129</inkml:trace>
        <inkml:trace contextRef="#ctx0" brushRef="#br1" timeOffset="-391716.6876">-13019 6102 8385,'38'-16'3999,"-38"16"258,35-13-903,-14 13-1419,-4-9-387,6 9-645,-7-5-387,1-4-774,5 6-1548,-4-4-1935,-11-13-258,-7 20-129,9-41-516</inkml:trace>
        <inkml:trace contextRef="#ctx0" brushRef="#br1" timeOffset="-391248.6872">-13056 6088 12642,'9'-18'4515,"-9"18"-258,25-11 0,-2 11-2838,-5 0-903,17 0-387,15 0-645,2 0-3225,13-2-387,14 2-387,1-10-129</inkml:trace>
        <inkml:trace contextRef="#ctx0" brushRef="#br1" timeOffset="-391482.6876">-12919 5618 10836,'0'0'4773,"-16"-12"-129,16 12 129,-6 14-2322,12 27-1032,-6-6-387,10 24-258,-8-2-258,7 14-129,-5-2-258,1 3 0,-3-7-129,-2-9-258,3-1-258,-3-18-645,2 6-1935,-2-17-1677,-5-4 129,5-22-387,-18 25-387</inkml:trace>
      </inkml:traceGroup>
      <inkml:traceGroup>
        <inkml:annotationXML>
          <emma:emma xmlns:emma="http://www.w3.org/2003/04/emma" version="1.0">
            <emma:interpretation id="{2A91DEC7-CCEC-47AB-873A-67FBCEE49AC8}" emma:medium="tactile" emma:mode="ink">
              <msink:context xmlns:msink="http://schemas.microsoft.com/ink/2010/main" type="line" rotatedBoundingBox="3413,8146 18975,7354 19069,9200 3507,9993"/>
            </emma:interpretation>
          </emma:emma>
        </inkml:annotationXML>
        <inkml:traceGroup>
          <inkml:annotationXML>
            <emma:emma xmlns:emma="http://www.w3.org/2003/04/emma" version="1.0">
              <emma:interpretation id="{0F446E25-F35F-44D4-A0C1-66C294128376}" emma:medium="tactile" emma:mode="ink">
                <msink:context xmlns:msink="http://schemas.microsoft.com/ink/2010/main" type="inkWord" rotatedBoundingBox="3420,8285 8908,8005 8972,9266 3484,9545"/>
              </emma:interpretation>
              <emma:one-of disjunction-type="recognition" id="oneOf6">
                <emma:interpretation id="interp30" emma:lang="en-US" emma:confidence="1">
                  <emma:literal>Improves</emma:literal>
                </emma:interpretation>
                <emma:interpretation id="interp31" emma:lang="en-US" emma:confidence="0">
                  <emma:literal>Improver</emma:literal>
                </emma:interpretation>
                <emma:interpretation id="interp32" emma:lang="en-US" emma:confidence="0">
                  <emma:literal>improves</emma:literal>
                </emma:interpretation>
                <emma:interpretation id="interp33" emma:lang="en-US" emma:confidence="0">
                  <emma:literal>Improve'</emma:literal>
                </emma:interpretation>
                <emma:interpretation id="interp34" emma:lang="en-US" emma:confidence="0">
                  <emma:literal>Improve</emma:literal>
                </emma:interpretation>
              </emma:one-of>
            </emma:emma>
          </inkml:annotationXML>
          <inkml:trace contextRef="#ctx0" brushRef="#br1" timeOffset="-390203.4853">-11793 5999 10191,'9'9'4257,"-9"-9"129,19 14-645,-12 4-1935,-7-18-903,34 23-258,-5-13-258,12 1-516,14 3-516,2-14-1548,8 0-1677,15 0-516,-7-5 129,9-4-774</inkml:trace>
          <inkml:trace contextRef="#ctx0" brushRef="#br1" timeOffset="-390453.0858">-11681 5547 9546,'-16'-32'4773,"16"32"-129,0-27-387,2 6-1419,28 17-1290,-5-15-387,25 10-516,-1-4-129,15 6-387,4 4-129,-2-1-516,7 9-903,-18 4-2967,-5 4-129,-11 6-258,-14 3-258</inkml:trace>
          <inkml:trace contextRef="#ctx0" brushRef="#br1" timeOffset="-390718.2862">-11370 5561 11094,'2'-18'4644,"-2"18"-129,0 0 129,2 27-2580,-11 1-1161,5 19 0,-12-1-129,13 16-258,-6 0-129,3 4-387,6-2-258,0-7 0,8-2-516,-8-17-516,17 3-903,-17-16-2451,0-25 387,16 17-645,-16-17 0</inkml:trace>
          <inkml:trace contextRef="#ctx0" brushRef="#br1" timeOffset="-389361.0838">-10817 5865 12900,'0'0'4902,"0"0"-387,0 0 258,0 9-3354,6 16-516,-6-5-129,7 10-258,-4 0-387,4 2 0,-1-3-258,-3-5 0,3-2-129,-6-22 129,10 19-129,-10-19 129,0 0 0,16-26 0,-8 4 129,-1-6 0,2-6 0,1-3 0,-1-1 0,2 3 0,-2 3 0,1 3 0,3 6 129,-13 23-129,26-18 0,-26 18 0,29 11 0,-11 5 0,-1 4 0,3 5 129,1 1-258,-3-3 129,2 1-129,-6-8 129,2 0-129,-16-16 129,23 10 0,-23-10 0,18-9 0,-11-8 129,0-7 0,2-1 0,2-3-129,-1 3 129,-4 2-129,3 5 129,-9 18-129,19-23 0,-19 23 0,30 5 0,-14 11 0,4 6 0,3 3 0,4 3 0,-1 2-129,1-1 0,0-6 0,0-5 0,-1-6-129,1-12 0,5-3 0,-2-19 0,2-4 0,-3-12 129,-1-3 129,-1-7 0,-8 2 258,1 7 0,-11 3 0,-2 10 129,-5 4-129,-2 22 129,0 0 0,0 29-129,-4 6 0,1 15-129,-3 5 129,3 16-129,-3 4 0,5 7 129,1-2-129,0 0 0,5-2-129,2-5 0,4-7 0,-2-11-258,1-7 129,-3-16-129,2-3-129,-9-29-258,6 16-516,-10-27-1677,-1-10-1935,-4-8 258,-4-12-387,1-7-129</inkml:trace>
          <inkml:trace contextRef="#ctx0" brushRef="#br1" timeOffset="-389080.2834">-9938 5846 8256,'34'-150'4386,"7"86"258,1 6-516,3 8-1290,10 32-1161,-10-9-387,8 27-516,-10 0-258,-4 30 0,-18 10-258,-1 8 0,-10 3-129,-6 4 129,-4-3-129,-5 0 0,-15-10-129,-7-3 129,-8-10-129,-8-11-129,-5-6-129,-9-10-387,5 5-645,-17-12-1806,12-8-1548,9-3 0,5-5-129,17 3-516</inkml:trace>
          <inkml:trace contextRef="#ctx0" brushRef="#br1" timeOffset="-388518.6824">-9289 5995 11094,'57'18'4515,"-32"-9"-258,-9-7 0,-16-2-2709,30 5-387,-30-5-387,41-11-129,-21-10-129,8-2 0,-8-13-129,7-8-129,-10-6-129,-4-3-129,-6 3 0,-7 0-387,-5 11 0,-15 0-258,2 16 0,-12 3-129,9 18-129,-15-3 129,18 5 0,-10 2-129,28-2 258,-27 19 129,27-19 387,0 16 129,0-16 516,27 9 0,-11-9 258,18 0 129,-9 0 0,14 0 0,-11-11-129,11 11-129,-8-10 0,4 8-129,-6-5-129,3 7-129,-6 0 0,1 3-129,-4 10 0,-3 8 0,-3 6-129,-4 5-129,-2 7 0,-8 0-129,2 6-516,-5-13-645,6 9-2193,-6-11-1161,5-9 0,-5-21-129,36 13-387</inkml:trace>
          <inkml:trace contextRef="#ctx0" brushRef="#br1" timeOffset="-388191.0818">-8189 5570 9546,'-47'0'5031,"24"2"-258,-2 12-258,4-7-1935,9 30-1161,-15-10-258,20 18-258,-6-4-387,13 7-258,0-2 0,6 2-129,8-4-129,5-3 0,3-9 0,4-5 129,1-11-129,0-9 129,1-7-129,-1-12 129,0-13 0,-8-11-129,-3-10 129,-5-11-258,-4-5 0,-7-6-387,0 11-258,-12-9-1806,-1 15-2193,2 10 0,1 9-258,-1 14 0</inkml:trace>
          <inkml:trace contextRef="#ctx0" brushRef="#br1" timeOffset="-387910.2813">-8189 5570 12384,'144'4'5031,"-111"19"-516,1 3 258,11 15-2838,-22-7-903,14 14-387,-10 0-387,0 0 0,-6-2-129,-1-5 0,-6-9 0,-2-7 0,-12-25 0,20 11 0,-20-11 129,18-34-258,-10-5 129,1-14-258,0-6 0,0-10-387,7 10-387,-12-11-1290,12 14-2580,-6 9-129,3 13 0,-3 15-258</inkml:trace>
          <inkml:trace contextRef="#ctx0" brushRef="#br1" timeOffset="-387364.2803">-7474 5630 14061,'42'25'4773,"-11"-19"-129,6-6-258,15 0-3225,-8-11-516,13-7-258,-2-5-129,-2-5-258,-6-3 0,-14 1-129,-8 2 0,-17 3-129,-8 9 0,-13 2-129,-10 12-129,-13 2 129,4 7-129,-5 9 129,7 11 129,1 3 258,8 5-129,7 8 258,3 2 0,9-1 129,2-1 0,4 1 0,8-5-129,2-3-129,3-8 0,0-6 0,3-10 0,1-7-129,4-5 0,4-7 129,6-14-129,6-11 258,7-11 0,4-3 0,1-7 0,6 1 129,-6 1 0,6 6 0,-9 2 129,3 17-129,-9 4 0,1 17 0,-6 5-129,0 9 129,-9 14-129,-1 11 0,-10 7 0,-3 7 0,-8 5-129,-8 2 129,-2 0-129,-16-3-258,-3 3-645,-20-10-3612,2-10-129,-4-6-258,0-12-129</inkml:trace>
        </inkml:traceGroup>
        <inkml:traceGroup>
          <inkml:annotationXML>
            <emma:emma xmlns:emma="http://www.w3.org/2003/04/emma" version="1.0">
              <emma:interpretation id="{2A0D67E4-C829-47AB-875F-94DC40BE2C6A}" emma:medium="tactile" emma:mode="ink">
                <msink:context xmlns:msink="http://schemas.microsoft.com/ink/2010/main" type="inkWord" rotatedBoundingBox="9746,8054 12812,7898 12852,8682 9786,8839"/>
              </emma:interpretation>
              <emma:one-of disjunction-type="recognition" id="oneOf7">
                <emma:interpretation id="interp35" emma:lang="en-US" emma:confidence="1">
                  <emma:literal>noise</emma:literal>
                </emma:interpretation>
                <emma:interpretation id="interp36" emma:lang="en-US" emma:confidence="0">
                  <emma:literal>noire</emma:literal>
                </emma:interpretation>
                <emma:interpretation id="interp37" emma:lang="en-US" emma:confidence="0">
                  <emma:literal>Noise</emma:literal>
                </emma:interpretation>
                <emma:interpretation id="interp38" emma:lang="en-US" emma:confidence="0">
                  <emma:literal>nowise</emma:literal>
                </emma:interpretation>
                <emma:interpretation id="interp39" emma:lang="en-US" emma:confidence="0">
                  <emma:literal>noisy</emma:literal>
                </emma:interpretation>
              </emma:one-of>
            </emma:emma>
          </inkml:annotationXML>
          <inkml:trace contextRef="#ctx0" brushRef="#br1" timeOffset="-386677.8791">-5486 5387 9546,'52'57'4644,"-29"-24"-516,4 15-129,-1 8-2193,-11-3-903,1 0-516,-6-6-258,-3-6 0,-3-6-387,-4-14 129,0-21 0,0 0-129,0-19 258,4-17 0,1-12 129,4-5-129,1-6 129,8 4 0,0 2 129,3 14 0,1 1 129,3 17 0,-2 5 0,3 16 129,-2 0-258,0 11 129,-2 6-258,-1 8 129,-5 4-129,-2 3 0,-1 7-258,-6-4 0,0 10-258,-7-11-387,9 14-774,-9-16-1677,0-2-1161,0-2-129,0-10-129,5 0-129</inkml:trace>
          <inkml:trace contextRef="#ctx0" brushRef="#br1" timeOffset="-386303.4785">-4445 5394 8772,'-48'-29'4128,"12"29"258,8 18-387,7 12-1935,-13-5-645,16 18-387,-7-4-129,18 15-129,-2-3-258,11 2-129,10-4 0,15-1-129,0-11-129,8-3 129,-1-13-129,3-9 129,-5-12 0,0-5 0,-8-20 0,-1-9-129,-7-14 129,-6-7-258,-4-9 129,-6-2-129,0 1 0,-7 2-258,-6 12 0,-6 5-258,4 21-387,-17-2-1290,14 18-2451,-8 9 129,1 5-516,4 15 258</inkml:trace>
          <inkml:trace contextRef="#ctx0" brushRef="#br1" timeOffset="-386069.4781">-3999 5396 11223,'16'0'4644,"0"12"-129,-10 4 0,-6-16-2838,12 46-645,-12-19-129,7 14-387,-5 2-258,2-1-258,3 8-774,-7-16-2064,0 0-1548,0-9 0,0-25-516,0 0-129</inkml:trace>
          <inkml:trace contextRef="#ctx0" brushRef="#br1" timeOffset="-385929.0776">-3947 5152 4257,'0'-29'387,"0"29"-387,0 0 0,21 9-2967</inkml:trace>
          <inkml:trace contextRef="#ctx0" brushRef="#br1" timeOffset="-385554.6772">-3501 5257 7740,'-42'12'4386,"19"-8"-129,23-4-258,-22 21-1806,6-19-387,16-2-258,0 20-645,23-6-387,-3-4 0,16 8-129,1 0 0,11 5-129,-4 0 0,6 4 0,-7 0-129,-6 1 0,-8-1 0,-10 0 0,-12-4 0,-7 2 0,-16-6 0,-14 1-129,-13-3 0,-12-6-387,0 7-387,-14-18-1419,7 2-2322,6-2 0,8-4-387,13-7 129</inkml:trace>
          <inkml:trace contextRef="#ctx0" brushRef="#br1" timeOffset="-385195.8765">-3278 5499 12126,'85'7'4773,"-40"-4"-387,1-1 129,-7-5-2580,14 3-903,-6-11-387,8 0-258,-4-6-129,1-3-129,-6-5 0,-5-2 0,-7 1 0,-9-1-129,-14 4 0,-11 2-129,0 21 129,-29-24-129,1 21 0,-6 3 0,-4 11-129,-1 8 258,4 10-129,1 6 0,4 8 129,7 5 0,7 5-129,8 2 258,8 1-129,8-7 129,13-1-129,13-10 0,14-3-129,3-15-645,28-1-2322,-5-11-1290,6-8 0,7-8-387,2-16-387</inkml:trace>
        </inkml:traceGroup>
        <inkml:traceGroup>
          <inkml:annotationXML>
            <emma:emma xmlns:emma="http://www.w3.org/2003/04/emma" version="1.0">
              <emma:interpretation id="{7BD3B655-2EBB-4787-85BE-543D3F7B0ECB}" emma:medium="tactile" emma:mode="ink">
                <msink:context xmlns:msink="http://schemas.microsoft.com/ink/2010/main" type="inkWord" rotatedBoundingBox="13651,7625 18975,7354 19069,9200 13745,9471"/>
              </emma:interpretation>
              <emma:one-of disjunction-type="recognition" id="oneOf8">
                <emma:interpretation id="interp40" emma:lang="en-US" emma:confidence="1">
                  <emma:literal>immunity</emma:literal>
                </emma:interpretation>
                <emma:interpretation id="interp41" emma:lang="en-US" emma:confidence="0">
                  <emma:literal>Immunity</emma:literal>
                </emma:interpretation>
                <emma:interpretation id="interp42" emma:lang="en-US" emma:confidence="0">
                  <emma:literal>amenity</emma:literal>
                </emma:interpretation>
                <emma:interpretation id="interp43" emma:lang="en-US" emma:confidence="0">
                  <emma:literal>enmity</emma:literal>
                </emma:interpretation>
                <emma:interpretation id="interp44" emma:lang="en-US" emma:confidence="0">
                  <emma:literal>impunity</emma:literal>
                </emma:interpretation>
              </emma:one-of>
            </emma:emma>
          </inkml:annotationXML>
          <inkml:trace contextRef="#ctx0" brushRef="#br1" timeOffset="-384852.6756">-1563 5319 13803,'0'0'4515,"0"0"0,8 9-129,-8-9-3225,0 37-516,0-12-129,6 7-258,-1 2-129,-3-2-516,9 11-903,-11-18-1935,0-4-1290,0-21 129,-4 18-516,4-18-258</inkml:trace>
          <inkml:trace contextRef="#ctx0" brushRef="#br1" timeOffset="-384150.6746">-1272 5296 11352,'63'21'4515,"-37"-8"-129,-6-4-387,-1 0-1806,-3 5-1677,-16-14-387,16 21-129,-16-21-129,0 0 0,4 16 0,-4-16 0,0 0 129,0-21 0,0 1 0,3-3 129,5-4-129,0 1 129,5 1-129,3 4 258,2 3-258,5 5 258,0 6-129,4 7 0,-4 4 0,0 6 0,-5 6 0,0 2-258,-6 2 258,-3-4-258,-4 2 0,-5-18 0,7 21 0,-7-21 0,0 0 129,0 0 0,0 0 0,0 0 129,15-9 0,-15 9 258,17-30-129,-17 30 129,23-30 129,-5 21 0,-18 9-129,30-13 0,-30 13-129,34 2 0,-18 9 0,0 6-258,0 3 0,-5 0-129,1 6-258,-6-6-258,6 8-645,-12-28-1161,-2 23-2193,2-23 129,0 0-387,0 0 129</inkml:trace>
          <inkml:trace contextRef="#ctx0" brushRef="#br1" timeOffset="-383620.2738">-544 5159 13674,'19'-4'4773,"4"13"-387,-6 4 129,-17-13-3096,33 32-516,-18-14-387,1 5-387,-2-4 129,-5-3-387,0 0-129,-9-16 0,12 20 0,-12-20-129,0 0 129,16-13 0,-7-3 0,2-5 129,1-2 0,2 0 129,0 0 0,3 5 129,-3 2-129,4 11 258,-1 5 0,1 3-129,-18-3 258,30 34-387,-14-11 258,-3 2-258,-3 0 129,-1 0-129,-5-6-129,1-1 129,-5-18 0,4 25 0,-4-25 0,0 0 0,0 0 0,25-12 129,-11-6-129,4 0 258,0-2-129,5 4 0,-2 0 0,2 8 0,-3 2 0,1 6-129,-3 0 129,-2 13-129,-2 6-129,-5 1-129,5 8-516,-12-10-774,14 7-2838,-4-7-129,6-4-258,9-7-258</inkml:trace>
          <inkml:trace contextRef="#ctx0" brushRef="#br1" timeOffset="-383245.8731">543 5164 10707,'-20'-1'4902,"11"10"-129,9-9-129,-2 35-774,2-35-2838,-1 41-258,-3-18-258,4 4-516,-2-2 0,1-2-129,1 0 0,0-7-129,0-16 129,14 16-129,2-16 129,2-4 0,5-10 129,3-7 0,5-4 0,1 0 129,-2-2 0,2 4 0,-4 2-129,1 7 258,-1 5-129,-1 9 0,-2 2-129,-2 12 0,0 9-129,-7 0-516,11 18-1161,-13-11-2709,0-1 0,-3-4-258,3-8-387</inkml:trace>
          <inkml:trace contextRef="#ctx0" brushRef="#br1" timeOffset="-382824.6724">1197 5196 14061,'52'-1'4644,"-22"2"-129,-1 8-129,-29-9-3354,40 31-516,-24-10-258,-5 2-258,-6 4-258,-5-6-129,0 4-129,0-25 129,-14 32-129,14-32 129,0 0-129,0 0 387,0 0 0,0-14 129,11-9 129,7-1 258,1-6-258,4 5 387,-1-7-258,4 9 129,-4 0 0,6 9 0,-6 5-258,1 9 0,-4 4 129,1 15-258,-2 6 129,-2 5-258,0 2 258,-4 0-258,1 0 0,-6-9-258,5 6-516,-12-29-1806,0 21-1677,0-21 0,0 0-387,0 0-129</inkml:trace>
          <inkml:trace contextRef="#ctx0" brushRef="#br1" timeOffset="-382590.6716">1998 5196 14706,'25'0'4902,"-25"0"-516,14 22 0,-2 1-3483,-8-4-387,6 10-129,-4-2-387,-3-1-129,5 3-387,-8-13-645,5 5-2967,-5-21-258,-2 20-387,2-20-129</inkml:trace>
          <inkml:trace contextRef="#ctx0" brushRef="#br1" timeOffset="-382450.2717">2133 4997 8256,'25'-60'4128,"-9"47"-516,-16-6-258,0 19-1548,16-9-3096,-16 9-2064,0 0-645,0 0 0,35 0-258</inkml:trace>
          <inkml:trace contextRef="#ctx0" brushRef="#br1" timeOffset="-381639.0703">2574 5159 8772,'43'-28'3999,"-15"17"258,15 11-645,-2-4-1677,3-5-1419,4-1-1290,7-1-903,-5-1-1548,-5-6-645,-4 0 1290,-1 7 903,-15-1 1161,-1 1 645,-7 8 774,-17 3 1548,0 0 1419,18 5 129,-11 16-1290,-7-5-516,18 16-903,-9-5-258,19 10-387,-5-1-129,11 0-258,0-4-129,7-7-129,-2-6 129,4-8-258,0-9 129,-3-2 129,0-18-258,0-9 258,0-7-129,-3-5 129,-5-2 0,-4 6 129,-8 1 0,0 9 0,-12 4 129,-8 21 0,0 0 129,-14 14-129,-14 18 0,-4 16-258,-13 11 258,-3 17-257,-9 15-130,-7 16 0,-2 3 0,-1 5 0,-1 6 0,-8-5 0,-1-2 0,-6-16-259,8-6-515,-12-22-3741,12-12-258,-3-19-129,0-17-387</inkml:trace>
          <inkml:trace contextRef="#ctx0" brushRef="#br1" timeOffset="-382169.4712">2697 4602 11610,'23'-37'4902,"-23"37"-258,19-13 0,-19 13-1677,27 15-1806,-20 8-387,9 21-129,-5 4-258,3 15 129,-7 2-258,0 8 1,-5 2-259,-2 0 0,-2-1 0,-7-2 0,-1-7 0,-1-8 0,2-7-130,-1-11-515,6-1-258,-8-22-387,12 9-1677,0-25-1806,0 0 0,-16-2-129,3-16-258</inkml:trace>
        </inkml:traceGroup>
      </inkml:traceGroup>
    </inkml:traceGroup>
    <inkml:traceGroup>
      <inkml:annotationXML>
        <emma:emma xmlns:emma="http://www.w3.org/2003/04/emma" version="1.0">
          <emma:interpretation id="{C60A80E6-F5E0-4225-B13A-2342423EBB60}" emma:medium="tactile" emma:mode="ink">
            <msink:context xmlns:msink="http://schemas.microsoft.com/ink/2010/main" type="paragraph" rotatedBoundingBox="15832,9454 24227,8879 24540,13452 16145,1402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7DCC25C-B399-461B-B730-7C8BDF1F6426}" emma:medium="tactile" emma:mode="ink">
              <msink:context xmlns:msink="http://schemas.microsoft.com/ink/2010/main" type="line" rotatedBoundingBox="15832,9454 24227,8879 24380,11120 15985,11695"/>
            </emma:interpretation>
          </emma:emma>
        </inkml:annotationXML>
        <inkml:traceGroup>
          <inkml:annotationXML>
            <emma:emma xmlns:emma="http://www.w3.org/2003/04/emma" version="1.0">
              <emma:interpretation id="{FB2745E0-D3BF-41E1-AC1F-507CD20539C7}" emma:medium="tactile" emma:mode="ink">
                <msink:context xmlns:msink="http://schemas.microsoft.com/ink/2010/main" type="inkWord" rotatedBoundingBox="15832,9454 19261,9219 19414,11460 15985,11695"/>
              </emma:interpretation>
              <emma:one-of disjunction-type="recognition" id="oneOf9">
                <emma:interpretation id="interp45" emma:lang="en-US" emma:confidence="0.5">
                  <emma:literal>Larges</emma:literal>
                </emma:interpretation>
                <emma:interpretation id="interp46" emma:lang="en-US" emma:confidence="0">
                  <emma:literal>Langer</emma:literal>
                </emma:interpretation>
                <emma:interpretation id="interp47" emma:lang="en-US" emma:confidence="0">
                  <emma:literal>Larger</emma:literal>
                </emma:interpretation>
                <emma:interpretation id="interp48" emma:lang="en-US" emma:confidence="0">
                  <emma:literal>Lange</emma:literal>
                </emma:interpretation>
                <emma:interpretation id="interp49" emma:lang="en-US" emma:confidence="0">
                  <emma:literal>Large</emma:literal>
                </emma:interpretation>
              </emma:one-of>
            </emma:emma>
          </inkml:annotationXML>
          <inkml:trace contextRef="#ctx0" brushRef="#br1" timeOffset="-317351.3574">598 6716 5547,'9'-49'4257,"-8"25"129,-1 24-387,13-24-1032,-13 7-774,0 17-387,0 0-516,16-4-258,-16 4-258,5 21-129,-5 1-129,7 17 129,-7 7-258,7 15 129,-5 1-258,2 11 0,-2 2 0,-1 3-129,1-3 0,2-4 0,-3-11 0,3-6 0,0-10-129,-1-10 129,1-7-129,-1-8 129,-3-19-129,7 20 130,-7-20-130,0 0 0,18 3 0,-18-3 0,20 0 0,-4 0 0,2 0 0,8 0 0,4 0 0,10 0 0,6 0 0,5-2 0,10 1-259,-6-3-515,11 6-774,-22 0-2838,6 1-516,-11 1 129,-7-1-387</inkml:trace>
          <inkml:trace contextRef="#ctx0" brushRef="#br1" timeOffset="-315822.5547">1567 7224 14061,'7'-67'4644,"-7"35"-129,-5 3-129,-2 13-2967,-14-5-516,5 16-258,-9 1-258,3 4 0,-4 12-129,1 8-129,0 3 0,5 7 0,4 2-129,4 0 0,5 2 0,5-2 129,2 0-258,5-2 129,8-1 0,-1-4-129,4-2 0,-2-7 129,2-4-258,-16-12 129,29 8 129,-29-8 0,25-11-129,-11-7 258,-2-3 0,3-6-129,-5-1 387,5-3-387,-5 1 129,1 3 0,0 4 0,1 5-129,-12 18 0,27-16 129,-11 16-129,3 9 129,3 7-129,4 7 129,3 2-129,1 2 130,2-2-130,0 0 0,0-4 0,-2-3 0,-1-4 0,-3-7 0,-2-5 0,-1-2 0,-4-7 0,1-13 0,-4-6 0,0-6 0,-4-7 0,-1-4 0,-7 0 0,-4 2 0,-2 2 0,-13 5 0,1 10 0,-7 0 0,0 12-130,-1 3-128,4 5 0,1 4 0,17 0 0,-23 4 129,23-4 0,-11 18 0,11-18 0,0 16 129,0-16 0,18 9 129,-2-9 0,5 0-129,2 0 129,6-4 129,1-1-129,2-1 129,0 3 0,2 1-129,-2 2 0,1 0 1,-2 0-130,-3 0 0,-1 5 0,0 4 0,-3 4 0,-2 3 0,-3 2 0,-4 5 0,1 5-388,-6-3-128,6 5-258,-10-8-516,19 8-516,-25-30-1419,35 21-1419,-5-19-258,9-2 387,8-14-387,4-4 2193,-4-14 1548,-3-2 1677,-1-1 2193,-15 3 1806,-17-7 129,-8 8-258,-6 5-516,-24-3-774,8 22-1290,-19-7-516,13 14-516,-8 3-129,11 13-129,-1 0-129,11 7-129,-1 2 0,8 6-129,3-3 0,2 1 0,4-1-258,6-3 0,5-4 0,1-7 0,3-5-129,-1-9 129,3 0 0,-1-14 0,-1-11 0,-1-3 129,0-4 0,-4 3 129,-1 3-258,-5 4 129,-8 22 0,15-18 0,-15 18-129,12 25 129,-5 11 0,-1 14 129,-1 10 129,0 19 0,1 6 0,-1 20 0,-3 9 129,3 16 0,-5 3-128,2 4-259,-2-4 0,2-3 0,-1-12 0,3-15 0,-2-20 0,1-20 0,-1-21 0,0-13 0,-2-29 0,0 0 0,-21-2 0,-3-21 0,-6-9 0,-9-5 0,-4-10 0,-6-6 0,-1 0 0,-2-8 0,8 4 0,-3-9-259,14 9-644,-5-17-1032,24 6-2709,3 4-258,10 0 0,2 0-129</inkml:trace>
          <inkml:trace contextRef="#ctx0" brushRef="#br1" timeOffset="-315245.3537">3136 7182 14061,'73'-16'4773,"-36"7"-516,-3 0 129,-9-9-3354,12 7-387,-10-12-129,2 0-258,-12-5 0,-4-1-129,-10 1 0,-3 1-129,-16 6-129,-9 6 0,-3 12 0,-9 3-129,1 19-129,-5 6 129,9 13-129,4 3 129,12 7-129,3 0 129,13 0 129,4 0 0,14-6 0,6-1 129,5-3 129,-1-6-258,4-6 129,-3-8 0,1-5 129,-1-10-129,-3-5 129,4-12 129,-3-14 129,11-6 129,-5-11 0,12 1 0,-8-11-129,13 9 129,-7-2 0,3 8-129,-2 8-129,1 15 0,-6 9 0,0 8 1,-5 17-259,0 9 0,-8 10 0,-1 5 0,-5 3 0,-8-1 0,-5-4 0,-7-2 0,-3-3 0,-20-11-904,7 4-2708,-22-13-1161,1-3 0,-6-6-516,4-5 0</inkml:trace>
        </inkml:traceGroup>
        <inkml:traceGroup>
          <inkml:annotationXML>
            <emma:emma xmlns:emma="http://www.w3.org/2003/04/emma" version="1.0">
              <emma:interpretation id="{9B0133E1-9149-4277-A3DD-D08692F5A269}" emma:medium="tactile" emma:mode="ink">
                <msink:context xmlns:msink="http://schemas.microsoft.com/ink/2010/main" type="inkWord" rotatedBoundingBox="19652,9245 21809,9098 21915,10638 19757,10786"/>
              </emma:interpretation>
              <emma:one-of disjunction-type="recognition" id="oneOf10">
                <emma:interpretation id="interp50" emma:lang="en-US" emma:confidence="0">
                  <emma:literal>fan</emma:literal>
                </emma:interpretation>
                <emma:interpretation id="interp51" emma:lang="en-US" emma:confidence="0">
                  <emma:literal>Fan</emma:literal>
                </emma:interpretation>
                <emma:interpretation id="interp52" emma:lang="en-US" emma:confidence="0">
                  <emma:literal>fen</emma:literal>
                </emma:interpretation>
                <emma:interpretation id="interp53" emma:lang="en-US" emma:confidence="0">
                  <emma:literal>fern</emma:literal>
                </emma:interpretation>
                <emma:interpretation id="interp54" emma:lang="en-US" emma:confidence="0">
                  <emma:literal>tan</emma:literal>
                </emma:interpretation>
              </emma:one-of>
            </emma:emma>
          </inkml:annotationXML>
          <inkml:trace contextRef="#ctx0" brushRef="#br1" timeOffset="-313669.7509">4472 7292 14706,'36'-16'4644,"-3"12"0,8 4-258,14 0-3741,4-3-129,19-4-258,4-4 0,11-5-258,3-7 0,7-4 0,2-1-129,-7-4 129,-11 3 0,-16-1-129,-12 3 129,-22 1 0,-17 1 0,-20 3 129,-11 3 0,-18 3-129,-4-2 129,-5 6 0,1 1 0,5 9 0,2 2 0,3 5-129,6 10 0,3 6 129,4 6-129,5 5 0,2 3-129,3 3 0,4-1-129,0 0 129,14-1-258,2-6 129,9 0 0,2-8 129,5-8 129,4-5 129,-1-9 0,4-2 129,-5-14 129,2-5 0,-8-8 0,2 1-129,-7-2 0,1 5 0,-5 2-129,2 5-129,1 9 129,1 7-129,2 2 0,0 11-258,1 5 0,-4-4-258,6 11-645,-28-23-2709,38 13-903,-14-13-258,3-6 0,0-13-516</inkml:trace>
          <inkml:trace contextRef="#ctx0" brushRef="#br1" timeOffset="-314293.752">4735 6902 9417,'27'-25'4644,"-27"25"-258,27-26 0,-17 3-2064,17 19-903,-7-19-258,15 9-258,-3-15-387,11 4-258,-4-8-129,2-3 0,-6-5-129,-6 0-129,-6-2 0,-11 1-129,-4 4 129,-8 3 0,-2 8 0,-11 4 129,-1 5-129,-2 9 258,0 9-129,16 0 0,-28 18 129,17 11-129,0 8 129,6 14 0,1 12 0,4 15 129,0 7 0,9 11 129,-2 6-129,4 8 129,-6 0-129,1 6 129,-6-7-129,0-4 0,-2-11-129,-5-7 129,-4-7-258,-1-18-129,3-7-387,-7-24-645,14-6-3354,2-25-387,-27 12 129,11-16-387</inkml:trace>
          <inkml:trace contextRef="#ctx0" brushRef="#br1" timeOffset="-313326.5503">6204 6892 13416,'0'0'4902,"0"0"-129,0 0 0,0 0-3354,25 17-645,-16 3-129,7 7-258,-7 1-129,0 2-258,-2 4-129,-5-4-258,0-1 129,-2-8 0,2-5-129,-2-16 129,0 0 129,21-12 129,-9-17 129,6-6 0,2-8 258,3 2-129,0 0 129,4 11-129,-4 5 0,3 18 0,-1 7 0,0 20-129,-3 10 0,-3 12-258,-1 8-129,-9-5-516,10 15-1419,-11-17-2580,-5-6 0,-1-10-387,7-7-129</inkml:trace>
        </inkml:traceGroup>
        <inkml:traceGroup>
          <inkml:annotationXML>
            <emma:emma xmlns:emma="http://www.w3.org/2003/04/emma" version="1.0">
              <emma:interpretation id="{B4357D01-A8D7-42B1-8473-50D133B8E249}" emma:medium="tactile" emma:mode="ink">
                <msink:context xmlns:msink="http://schemas.microsoft.com/ink/2010/main" type="inkWord" rotatedBoundingBox="22396,9215 24241,9089 24297,9900 22451,10027"/>
              </emma:interpretation>
              <emma:one-of disjunction-type="recognition" id="oneOf11">
                <emma:interpretation id="interp55" emma:lang="en-US" emma:confidence="1">
                  <emma:literal>out</emma:literal>
                </emma:interpretation>
                <emma:interpretation id="interp56" emma:lang="en-US" emma:confidence="0">
                  <emma:literal>outs</emma:literal>
                </emma:interpretation>
                <emma:interpretation id="interp57" emma:lang="en-US" emma:confidence="0">
                  <emma:literal>oat</emma:literal>
                </emma:interpretation>
                <emma:interpretation id="interp58" emma:lang="en-US" emma:confidence="0">
                  <emma:literal>Out</emma:literal>
                </emma:interpretation>
                <emma:interpretation id="interp59" emma:lang="en-US" emma:confidence="0">
                  <emma:literal>ort</emma:literal>
                </emma:interpretation>
              </emma:one-of>
            </emma:emma>
          </inkml:annotationXML>
          <inkml:trace contextRef="#ctx0" brushRef="#br1" timeOffset="-312952.1496">7281 6780 13287,'0'-24'4773,"-13"5"-387,13 19 258,-18 12-3483,1 6-516,6 14-258,-1 4-129,4 8 0,5 1-129,3 3 0,0-2 0,14-3 0,2-8-129,4-6 129,-1-8 0,3-5 0,-5-12 0,5-4 129,-6-8-129,0-13 129,-6-6-129,1-8 0,-4-8-129,-5-8 0,-2-3-129,-4-4-129,-5 6-387,-12-5-774,10 14-3225,-12 13-258,2 7-129,1 12-129</inkml:trace>
          <inkml:trace contextRef="#ctx0" brushRef="#br1" timeOffset="-312546.5486">7681 6776 13803,'39'7'5031,"-39"-7"-387,20 16 0,-4 2-3741,-16-2-387,5 9 0,-5 0-258,0 5-258,0 0 0,-2 2-129,0 0 0,2-5 0,0-2-129,4-7 129,-4-18 0,27 14 129,-10-14 0,3-14 129,1-13 129,4-7-129,-3-3 129,2 1-129,-4 1 0,0 8 0,-4 7-129,1 13 0,-17 7 0,27 23-129,-14 9-129,-6 0-387,10 11-387,-13-18-645,21 11-1548,-9-20-1419,3-13-129,5-6-258,0-26-129</inkml:trace>
          <inkml:trace contextRef="#ctx0" brushRef="#br1" timeOffset="-312140.9482">8380 6659 12771,'32'-8'5031,"2"8"-516,7 0 129,7 0-3354,23 11-774,12-2-774,1-9-2064,3 4-2322,-9 1 258,-19 0-645,-25 2-258</inkml:trace>
          <inkml:trace contextRef="#ctx0" brushRef="#br1" timeOffset="-312296.9485">8366 6301 14706,'0'-21'5031,"0"21"0,0 0-258,32 14-3612,-27 14-387,15 13-129,-6 7-129,4 13-386,-6 5-130,-3 10 0,0 8 0,-9-8 0,2 4-646,-4-17-386,2 4-516,-20-33-2064,11-6-1548,9-28 129,0 0-258,-17-19-129</inkml:trace>
        </inkml:traceGroup>
      </inkml:traceGroup>
      <inkml:traceGroup>
        <inkml:annotationXML>
          <emma:emma xmlns:emma="http://www.w3.org/2003/04/emma" version="1.0">
            <emma:interpretation id="{4FEEBADB-F33B-4855-8E46-675E17A35775}" emma:medium="tactile" emma:mode="ink">
              <msink:context xmlns:msink="http://schemas.microsoft.com/ink/2010/main" type="line" rotatedBoundingBox="15984,10897 21776,10505 21885,12112 16093,12505"/>
            </emma:interpretation>
          </emma:emma>
        </inkml:annotationXML>
        <inkml:traceGroup>
          <inkml:annotationXML>
            <emma:emma xmlns:emma="http://www.w3.org/2003/04/emma" version="1.0">
              <emma:interpretation id="{57C38085-39AD-4152-A762-A8CEA570D398}" emma:medium="tactile" emma:mode="ink">
                <msink:context xmlns:msink="http://schemas.microsoft.com/ink/2010/main" type="inkWord" rotatedBoundingBox="15984,10897 18984,10694 19092,12301 16093,12505"/>
              </emma:interpretation>
              <emma:one-of disjunction-type="recognition" id="oneOf12">
                <emma:interpretation id="interp60" emma:lang="en-US" emma:confidence="0">
                  <emma:literal>from</emma:literal>
                </emma:interpretation>
                <emma:interpretation id="interp61" emma:lang="en-US" emma:confidence="0">
                  <emma:literal>From</emma:literal>
                </emma:interpretation>
                <emma:interpretation id="interp62" emma:lang="en-US" emma:confidence="0">
                  <emma:literal>Form</emma:literal>
                </emma:interpretation>
                <emma:interpretation id="interp63" emma:lang="en-US" emma:confidence="0">
                  <emma:literal>Front</emma:literal>
                </emma:interpretation>
                <emma:interpretation id="interp64" emma:lang="en-US" emma:confidence="0">
                  <emma:literal>[from</emma:literal>
                </emma:interpretation>
              </emma:one-of>
            </emma:emma>
          </inkml:annotationXML>
          <inkml:trace contextRef="#ctx0" brushRef="#br1" timeOffset="-311033.3459">793 8790 15093,'102'-27'4644,"-43"14"-645,8 8-645,-8-2-5676,3-2-1935,7 2 129,-6-4-645,-1 2-516</inkml:trace>
          <inkml:trace contextRef="#ctx0" brushRef="#br1" timeOffset="-311267.3466">783 8514 9675,'21'-18'3999,"-21"18"0,0 0-387,20-11-1677,-20 11-774,0 0 129,0 0-516,17-3 258,-17 3-258,20 0 0,-20 0-129,36-2-129,-15-1 0,9 3-129,-1-6-129,4 1-129,-2-6 129,1-1-129,-2-4 0,-2-6-129,-3-2-129,-5-10-129,-1 0 0,-8-11-258,2 6 129,-13-7-129,0 7 129,-16-2-129,-2 9 258,-5 5 129,0 10 129,-1 11 258,1 6-129,9 13 258,2 12 0,12 17 129,0 1-129,8 19 129,5 0 0,8 13-129,1 0 0,4 8-128,-1 1-259,2 9 0,-4 4 0,-2 7 0,-3-1 0,-4 0 0,-5-5 0,-3-6 0,-5-8 0,-1-13 0,0-12 0,-7-17 0,0-6 0,0-15 0,3-3-259,4-18-257,-10 18-516,-12-20-2064,22 2-1548,-23-16-258,9 0 0,-4-2-387</inkml:trace>
          <inkml:trace contextRef="#ctx0" brushRef="#br1" timeOffset="-310534.1454">1606 8724 14319,'47'5'5031,"-15"-5"-516,0-2 258,0 1-3096,-6-15-1032,8 1-129,-7-8 0,-2-2-258,-7-3-129,-10-2-129,-4 1 0,-4-1 0,-4 5-387,-12 0 129,0 11-387,-7-4 0,5 15-129,-8-3 0,10 6 0,-9 0 0,25 0 129,-27 13 258,27-13 129,0 0 387,0 0 129,0 17 258,0-17 129,34 0 129,-14-3 0,13 3 0,-8-11 0,9 9-129,-7-5-129,3 4-129,-7-1 0,2 4-257,-4-2-130,1 2 0,-3 2 0,1 7 0,-2 4 0,-1 4 0,-1 6 0,-3 1 0,1 8-130,-10-7-773,13 12-774,-17-9-2967,6-3-387,4-9 258,12-3-645</inkml:trace>
          <inkml:trace contextRef="#ctx0" brushRef="#br1" timeOffset="-310206.5446">2633 8487 11610,'-45'-9'4257,"24"9"258,1 7 129,11 15-2580,-12-12-387,16 17-645,-8-7-129,13 8-387,0-1 0,2 3-387,11-3-129,6-2 258,1-4-387,5-5 258,-1-9 129,1-3-129,-2-6 130,-3-12-259,-4-8 0,-3-3 0,-6-7 0,-6-1 0,-1-1 0,-3-5 0,-2 14-1162,-15-11-2579,11 13-1032,0 0-129,7 5 0,2 18-516</inkml:trace>
          <inkml:trace contextRef="#ctx0" brushRef="#br1" timeOffset="-309660.5439">2878 8372 16512,'46'16'4644,"-14"-4"258,-1-1-516,10 12-3354,-15-5-387,6 8-387,-9 1 0,-3 0-516,-6 3 258,-7-7-387,-1 0 0,-6-5 0,0-18 129,0 0-129,0 0 258,0 0 0,21-7 258,-10-11 0,-1-1 0,3-1 129,-3 0 0,-10 20 0,25-21-258,-25 21 258,29-2-258,-29 2 0,30 9 258,-12 4-387,-2-1 258,2 0-258,-2 1 129,-16-13-258,26 18 129,-26-18 0,22 2 0,-22-2 0,17-4 0,-17 4 258,24-29-129,-10 12 258,2-5-129,3 1 129,-1 0-129,5 3 129,-1 2 0,4 5 0,-3 4-128,2 7-130,0 5 0,-2 11 0,-1 6 0,-1 4 0,-5 6 0,-3-1 0,1 8-646,-12-16-2063,5 7-2064,-4-7-129,3-5-516,-6-18 129</inkml:trace>
        </inkml:traceGroup>
        <inkml:traceGroup>
          <inkml:annotationXML>
            <emma:emma xmlns:emma="http://www.w3.org/2003/04/emma" version="1.0">
              <emma:interpretation id="{15BC3003-F6A6-4804-B1E4-DA0CE2890AF6}" emma:medium="tactile" emma:mode="ink">
                <msink:context xmlns:msink="http://schemas.microsoft.com/ink/2010/main" type="inkWord" rotatedBoundingBox="19605,10731 21782,10584 21841,11454 19664,11601"/>
              </emma:interpretation>
              <emma:one-of disjunction-type="recognition" id="oneOf13">
                <emma:interpretation id="interp65" emma:lang="en-US" emma:confidence="1">
                  <emma:literal>the</emma:literal>
                </emma:interpretation>
                <emma:interpretation id="interp66" emma:lang="en-US" emma:confidence="0">
                  <emma:literal>tie</emma:literal>
                </emma:interpretation>
                <emma:interpretation id="interp67" emma:lang="en-US" emma:confidence="0">
                  <emma:literal>toe</emma:literal>
                </emma:interpretation>
                <emma:interpretation id="interp68" emma:lang="en-US" emma:confidence="0">
                  <emma:literal>they</emma:literal>
                </emma:interpretation>
                <emma:interpretation id="interp69" emma:lang="en-US" emma:confidence="0">
                  <emma:literal>thew</emma:literal>
                </emma:interpretation>
              </emma:one-of>
            </emma:emma>
          </inkml:annotationXML>
          <inkml:trace contextRef="#ctx0" brushRef="#br1" timeOffset="-308989.7426">4397 8375 12642,'111'-14'4386,"-46"3"-258,12 6-129,-6-4-2967,-2 0-1677,-6-14-1677,-6-4-1548,-4 1-516,-16-10 129,-6 0-774</inkml:trace>
          <inkml:trace contextRef="#ctx0" brushRef="#br1" timeOffset="-309176.943">4605 7893 15222,'7'-21'4773,"9"10"0,-16 11-387,20 43-3225,-18 1-516,7 19-129,-4 4-129,8 11-129,-5 4 0,1 2-258,4-6 129,-4-9-258,3-8 0,-1-13-258,1-7-258,-8-18-387,12 7-1806,-16-30-1935,0 0 0,0 0-258,-7-18 258</inkml:trace>
          <inkml:trace contextRef="#ctx0" brushRef="#br1" timeOffset="-308630.942">5031 7936 12126,'0'0'4773,"0"0"-258,-9 16 129,18 25-2580,-9-13-774,17 22-387,-8-2-258,7 7-129,-2-3-258,-1 3 0,-2-5-258,-6-6-129,0 2 129,-5-10-258,2-8 258,-2-8-258,0-20 129,2 18 0,-2-18 129,18-11 0,-4-10 0,4-4 258,-1-5-258,5-1 129,-3 1 0,4 5 0,-3 2 0,3 9 0,-2 7-129,4 7 129,2 9-129,0 10-129,3 6-129,-5 0-129,12 11-516,-14-19-1677,20 7-2064,-2-10-258,5-5 129,2-8-387</inkml:trace>
          <inkml:trace contextRef="#ctx0" brushRef="#br1" timeOffset="-308287.7414">5934 8400 13029,'0'0'4902,"0"0"-258,29-2 0,-1-7-2709,20 9-903,-2-14-387,11 2-258,-2-11-129,-1-2-129,-8-7 0,-10-2-129,-13 0 0,-16 2-129,-7 5 129,-22 8-129,-6 8-129,-8 11 129,-3 5 0,2 17 129,3 8-129,4 11 129,7 7 0,9 4 0,5-1 258,9-1-129,12-2 258,17-4-129,8-8-129,13-7-129,8-8-129,-1-19-1935,11 3-2580,0-5-129,-4-5-516,0-15-258</inkml:trace>
        </inkml:traceGroup>
      </inkml:traceGroup>
      <inkml:traceGroup>
        <inkml:annotationXML>
          <emma:emma xmlns:emma="http://www.w3.org/2003/04/emma" version="1.0">
            <emma:interpretation id="{08DB96AA-8E23-4FED-8156-29D8D5EA27E2}" emma:medium="tactile" emma:mode="ink">
              <msink:context xmlns:msink="http://schemas.microsoft.com/ink/2010/main" type="line" rotatedBoundingBox="16327,12087 23436,11560 23580,13506 16471,14033"/>
            </emma:interpretation>
          </emma:emma>
        </inkml:annotationXML>
        <inkml:traceGroup>
          <inkml:annotationXML>
            <emma:emma xmlns:emma="http://www.w3.org/2003/04/emma" version="1.0">
              <emma:interpretation id="{2BDDDF71-4CDA-4D57-A3F8-E0BC815DE532}" emma:medium="tactile" emma:mode="ink">
                <msink:context xmlns:msink="http://schemas.microsoft.com/ink/2010/main" type="inkWord" rotatedBoundingBox="16362,12562 18929,12372 18971,12937 16404,13127"/>
              </emma:interpretation>
              <emma:one-of disjunction-type="recognition" id="oneOf14">
                <emma:interpretation id="interp70" emma:lang="en-US" emma:confidence="1">
                  <emma:literal>same</emma:literal>
                </emma:interpretation>
                <emma:interpretation id="interp71" emma:lang="en-US" emma:confidence="0">
                  <emma:literal>Same</emma:literal>
                </emma:interpretation>
                <emma:interpretation id="interp72" emma:lang="en-US" emma:confidence="0">
                  <emma:literal>game</emma:literal>
                </emma:interpretation>
                <emma:interpretation id="interp73" emma:lang="en-US" emma:confidence="0">
                  <emma:literal>shame</emma:literal>
                </emma:interpretation>
                <emma:interpretation id="interp74" emma:lang="en-US" emma:confidence="0">
                  <emma:literal>some</emma:literal>
                </emma:interpretation>
              </emma:one-of>
            </emma:emma>
          </inkml:annotationXML>
          <inkml:trace contextRef="#ctx0" brushRef="#br1" timeOffset="-307024.1392">1453 9708 11094,'0'0'3999,"-23"-20"129,4 20-516,-13 9-2322,-4-2-774,4 5-387,-4 1 0,6-1-258,4-1 258,6 1 0,20-12 0,-16 20 258,16-20 0,12 16 0,6-12 0,14 6 129,0-1-258,9 4 129,-2-3 0,6 8-129,-6 0-129,2 7 129,-6 0-129,-3 1 0,-7 3 0,-3-1 0,-10 1 0,-7-3 129,-5-1-129,-8-3 0,-12-5 129,-7-4-129,-6-4 0,-7-4 0,-4-5 0,-1 0 0,-1-7-129,4-5 129,1-4-129,7 0 0,5 1 0,4 1-258,25 14-258,-33-25-903,33 25-1419,0 0-1935,0 0 129,0 0-258,0 0-645</inkml:trace>
          <inkml:trace contextRef="#ctx0" brushRef="#br1" timeOffset="-306493.7383">2024 9812 12513,'-25'-39'4902,"13"22"-516,-2-1 258,14 18-2838,-25-23-774,25 23-258,-21-13-387,21 13-129,-24 0-129,24 0 0,-23 7 0,23-7-387,-19 31 129,12-10-129,-1 2 129,3 4 0,3 1-129,2 1 129,0 3-258,0-4 129,9 4 0,-2-7-129,6 2 0,-2-11 258,-11-16-129,24 23 258,-24-23 0,27 0 129,-27 0 258,27-25 0,-17 2 129,6 0-129,-3-4 0,3 4-129,-5-2 0,5 4 0,-2 3-129,-14 18-129,30-16 129,-14 16-129,0 3 0,0 10-258,4 8-129,-20-21-645,39 41-1419,-18-28-2193,2-6 0,2-7-258,0-2-258</inkml:trace>
          <inkml:trace contextRef="#ctx0" brushRef="#br1" timeOffset="-305963.3374">2393 9731 14835,'0'0'4773,"-16"0"-129,16 0-387,0 16-2967,17 5-645,-2-1-129,8 4-129,-4 1-387,1 4 0,1-1-387,-7-3 0,1 0-129,-6-7 129,-9-18-129,16 18 129,-16-18 129,16-7 129,-8-15 129,3-4 258,-2-8 0,3 2 0,-3 0 258,4 3-258,-4 6 0,5 7 0,-14 16 0,25-7-129,-25 7 0,28 18 0,-15 1-258,1 8 258,-2 0-387,-1 3 129,-2 0-258,-5-1 129,1-1-258,-3-8 129,1-3 0,-3-17 129,0 0 129,16 8 129,-16-8 258,20-24 129,-11-2 0,7 4 129,-6-6 0,5 8-129,-3-3-129,2 7 0,-14 16-129,31-16 0,-14 16 0,1 7-258,2 11 0,-4 0-387,5 12-258,-21-30-1419,27 38-2451,-27-38-258,28 24-129,-28-24 0</inkml:trace>
          <inkml:trace contextRef="#ctx0" brushRef="#br1" timeOffset="-305620.1368">3186 9871 12384,'37'-2'4902,"-1"2"-258,10-1 0,-3-14-2709,24 12-903,-10-11-387,4 3-258,-8-7-129,-5 0 0,-14 1-129,-11-5 129,-12 4-258,-11 2 129,0 16-258,-32-23 129,3 21 0,-3 2-129,-2 6-129,-1 10 0,3 3 129,3 8-258,8 3 387,5 1-387,9 1 258,7 3 129,7-1-258,14 0 258,10 1-387,-1-12-645,16 6-2967,-9-8-387,1-5-387,-3-7 0</inkml:trace>
        </inkml:traceGroup>
        <inkml:traceGroup>
          <inkml:annotationXML>
            <emma:emma xmlns:emma="http://www.w3.org/2003/04/emma" version="1.0">
              <emma:interpretation id="{3C9FB15B-42EC-4F50-9E8B-FA0CA1FC5B62}" emma:medium="tactile" emma:mode="ink">
                <msink:context xmlns:msink="http://schemas.microsoft.com/ink/2010/main" type="inkWord" rotatedBoundingBox="19543,11848 23436,11560 23580,13506 19688,13795"/>
              </emma:interpretation>
              <emma:one-of disjunction-type="recognition" id="oneOf15">
                <emma:interpretation id="interp75" emma:lang="en-US" emma:confidence="1">
                  <emma:literal>signal</emma:literal>
                </emma:interpretation>
                <emma:interpretation id="interp76" emma:lang="en-US" emma:confidence="0">
                  <emma:literal>signer)</emma:literal>
                </emma:interpretation>
                <emma:interpretation id="interp77" emma:lang="en-US" emma:confidence="0">
                  <emma:literal>signer'</emma:literal>
                </emma:interpretation>
                <emma:interpretation id="interp78" emma:lang="en-US" emma:confidence="0">
                  <emma:literal>Signal</emma:literal>
                </emma:interpretation>
                <emma:interpretation id="interp79" emma:lang="en-US" emma:confidence="0">
                  <emma:literal>signal)</emma:literal>
                </emma:interpretation>
              </emma:one-of>
            </emma:emma>
          </inkml:annotationXML>
          <inkml:trace contextRef="#ctx0" brushRef="#br1" timeOffset="-305089.7358">4588 9544 6966,'-54'12'3354,"20"-8"129,24 12-129,10-16-2064,-27 21-129,27-21-387,-3 22 129,11-8-129,-8-14 516,43 21-258,-18-14 258,19 13-516,-10-8 258,14 8-645,-9-4 0,8 5-129,-12-3 0,1 2-129,-13-3 0,-5 1 129,-13-2-258,-5-16 129,-12 25 0,-13-18-129,-9 0 0,-7-1-129,-5-3 0,-4-3 0,2 0-129,-2-2 129,6-3 0,1-4-129,9 0-129,0-5-129,18 7-387,-9-14-1032,24 3-2322,1 18-129,0-30 0,0 30-387</inkml:trace>
          <inkml:trace contextRef="#ctx0" brushRef="#br1" timeOffset="-304886.9355">5102 9604 12126,'32'9'4773,"-32"-9"0,25 22 0,-15-1-2193,-10-21-1548,11 37-774,-6-8-774,-7-6-3483,-1-2-516,-4-3-258,7-18-516</inkml:trace>
          <inkml:trace contextRef="#ctx0" brushRef="#br1" timeOffset="-304730.9352">5089 9282 11352,'14'-90'4386,"1"70"-774,-14-1-1548,-1 21-3870,18 14-2064,-16 9-516,12 13-258</inkml:trace>
          <inkml:trace contextRef="#ctx0" brushRef="#br1" timeOffset="-304106.9341">5897 9400 11610,'-45'-32'4386,"11"25"-129,-12 1-129,-9 5-2709,14 9-516,-7 3-258,14 16-129,-1-4 0,17 7-129,4-5-129,14 3 0,3-1-129,15-4 0,5-1-129,4-8 0,5-7 0,0-7-129,2 0 129,1-18 0,1-5 129,-1-5-129,-4-8 129,-3 2-129,-5 4 129,-3 5-258,-4 6 258,-16 19-129,18 0-129,-13 14 129,0 23 0,1 11-129,1 11 387,2 12-258,1 11 129,5 12-129,2 9 258,5 8-129,1-1 129,4 4 129,-3-6-387,7-1 387,-5-11-129,1-12-129,-6-17 129,-3-15-129,-5-15 129,-8-10-258,-5-27 258,0 0-128,-21 3-130,-6-15 0,-7-17 0,-9-4 0,-5-8 0,-3-6 0,-3-1-130,-1-7-257,7 4 0,-2-6-258,15 12-129,-4-17-774,28 23-1677,-5-16-1677,14 3 129,2-5-258,18-7-516</inkml:trace>
          <inkml:trace contextRef="#ctx0" brushRef="#br1" timeOffset="-303311.3326">6379 9282 14061,'50'-5'4386,"-27"10"0,-2 10 0,11 9-3483,-19 1-516,1 7-129,-5 4-387,-4 0 0,-1 1-387,-4-7-129,0 6-258,-8-17 129,8 3 129,0-22 0,0 0 387,0 0 129,15-2 387,-1-18 387,-3-12 129,8 0-129,-6-7 0,8 2-129,-7-2 0,6 3-129,-4 2 0,5 8-129,-3 6 0,5 13 129,-3 7-258,3 3 129,0 13-129,2 11 0,0 3 0,1 6 0,5 0-129,1-1-129,7-1 0,5-7-129,6-4-129,3-7 0,8-4-129,-8-12-258,8 4-129,-19-10-129,5-2 0,-26-14 0,0 3 258,-21-13 129,0 3 645,-16-1 258,-12-6 516,6 13 387,-13-5-129,15 13 0,-10-1 0,14 16-129,-3 0-387,19 0-129,-18 33 0,14-10-258,2 2 0,2 3 0,0 0-129,0 1-129,6 1 0,-1-3-129,6 1-129,-1-6 129,5-5 0,1-6 129,3-7 0,4-4 258,0-9 129,4-7 0,0-6 0,1 5 0,-3 1 129,4 5-258,-4 7 0,-1 4-129,1 15 0,-3 2-258,4 8-258,-26-25-1548,32 32-2322,-32-32-258,29 16-258,-13-16-129</inkml:trace>
          <inkml:trace contextRef="#ctx0" brushRef="#br1" timeOffset="-303092.9323">8090 8726 15351,'53'-15'5289,"-28"37"-258,-7 15-258,-2 24-3612,-11 13-516,4 21-128,-7 6-517,-2 4 0,0 5-259,-18-17-2579,6-1-1806,-2-17-387,-4-15-258,0-17-387</inkml:trace>
        </inkml:traceGroup>
      </inkml:traceGroup>
    </inkml:traceGroup>
    <inkml:traceGroup>
      <inkml:annotationXML>
        <emma:emma xmlns:emma="http://www.w3.org/2003/04/emma" version="1.0">
          <emma:interpretation id="{F478879B-E054-46F9-A393-A7716AF1BE3A}" emma:medium="tactile" emma:mode="ink">
            <msink:context xmlns:msink="http://schemas.microsoft.com/ink/2010/main" type="paragraph" rotatedBoundingBox="2536,15290 17318,14809 17374,16520 2592,170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1E682C-2E25-445B-A757-98B84090377B}" emma:medium="tactile" emma:mode="ink">
              <msink:context xmlns:msink="http://schemas.microsoft.com/ink/2010/main" type="inkBullet" rotatedBoundingBox="2551,15742 3094,15724 3114,16338 2571,16356"/>
            </emma:interpretation>
            <emma:one-of disjunction-type="recognition" id="oneOf16">
              <emma:interpretation id="interp80" emma:lang="en-US" emma:confidence="0">
                <emma:literal>*</emma:literal>
              </emma:interpretation>
              <emma:interpretation id="interp81" emma:lang="en-US" emma:confidence="0">
                <emma:literal>#</emma:literal>
              </emma:interpretation>
              <emma:interpretation id="interp82" emma:lang="en-US" emma:confidence="0">
                <emma:literal>K</emma:literal>
              </emma:interpretation>
              <emma:interpretation id="interp83" emma:lang="en-US" emma:confidence="0">
                <emma:literal>Y</emma:literal>
              </emma:interpretation>
              <emma:interpretation id="interp84" emma:lang="en-US" emma:confidence="0">
                <emma:literal>k</emma:literal>
              </emma:interpretation>
            </emma:one-of>
          </emma:emma>
        </inkml:annotationXML>
        <inkml:trace contextRef="#ctx0" brushRef="#br1" timeOffset="-300659.328">-12681 13190 12771,'64'-12'4773,"-10"8"-387,4-1-258,6 5-4257,6 0-3354,3 0-774,5 0-258,-9-2-387</inkml:trace>
        <inkml:trace contextRef="#ctx0" brushRef="#br1" timeOffset="-301330.1292">-12560 13119 9417,'0'0'5031,"29"0"-387,-12 6 0,5 20-2322,-8-8-903,23 19-516,-8-1-387,6 10-129,-1-3-258,0 1-129,-2-3-258,-7-10-129,3-3-258,-10-24-516,12 4-1935,-10-15-1419,-8-14-258,-3-9-129,-5-9-129</inkml:trace>
        <inkml:trace contextRef="#ctx0" brushRef="#br1" timeOffset="-301111.7288">-12197 13011 10449,'-16'-16'4644,"16"16"258,-18 7-258,6 23-2451,-11-7-903,7 16-774,-11 1 0,-2 6-516,3 4-129,-10-10-645,15 12-516,-16-25-903,21 8-1677,-4-12-645,4-10-516,16-13-129,-27 5 516</inkml:trace>
        <inkml:trace contextRef="#ctx0" brushRef="#br1" timeOffset="-300862.1284">-12508 13160 5418,'51'-89'5031,"-24"45"-258,1 5 0,-1 7-1032,-13-6-1161,17 20-1032,-24-3-516,11 19-258,-18 2-258,17 13-129,-11 10 0,1 16-387,-4 4 258,4 10-258,-1 6 129,1 3-387,2 2 0,-7-11-645,14 8-516,-16-29-1161,3 4-2322,1-15 0,-4-21-258,0 0-387</inkml:trace>
      </inkml:traceGroup>
      <inkml:traceGroup>
        <inkml:annotationXML>
          <emma:emma xmlns:emma="http://www.w3.org/2003/04/emma" version="1.0">
            <emma:interpretation id="{5A425C57-2963-4059-A73C-F76EC51983B2}" emma:medium="tactile" emma:mode="ink">
              <msink:context xmlns:msink="http://schemas.microsoft.com/ink/2010/main" type="line" rotatedBoundingBox="4307,15232 17318,14809 17374,16520 4363,16943"/>
            </emma:interpretation>
          </emma:emma>
        </inkml:annotationXML>
        <inkml:traceGroup>
          <inkml:annotationXML>
            <emma:emma xmlns:emma="http://www.w3.org/2003/04/emma" version="1.0">
              <emma:interpretation id="{FAE3AD51-A7D7-4A17-B03B-D7A07DD7B837}" emma:medium="tactile" emma:mode="ink">
                <msink:context xmlns:msink="http://schemas.microsoft.com/ink/2010/main" type="inkWord" rotatedBoundingBox="4315,15478 7861,15363 7889,16220 4343,16335"/>
              </emma:interpretation>
              <emma:one-of disjunction-type="recognition" id="oneOf17">
                <emma:interpretation id="interp85" emma:lang="en-US" emma:confidence="1">
                  <emma:literal>Actual</emma:literal>
                </emma:interpretation>
                <emma:interpretation id="interp86" emma:lang="en-US" emma:confidence="0">
                  <emma:literal>Aetna/</emma:literal>
                </emma:interpretation>
                <emma:interpretation id="interp87" emma:lang="en-US" emma:confidence="0">
                  <emma:literal>Active/</emma:literal>
                </emma:interpretation>
                <emma:interpretation id="interp88" emma:lang="en-US" emma:confidence="0">
                  <emma:literal>Aetna!</emma:literal>
                </emma:interpretation>
                <emma:interpretation id="interp89" emma:lang="en-US" emma:confidence="0">
                  <emma:literal>actual</emma:literal>
                </emma:interpretation>
              </emma:one-of>
            </emma:emma>
          </inkml:annotationXML>
          <inkml:trace contextRef="#ctx0" brushRef="#br1" timeOffset="-299645.3263">-10808 12938 11610,'9'-16'4386,"5"-2"258,-14 18-258,2 11-2709,-2-11-903,-3 41-387,-5-9-129,1 12-129,-3 2 129,-1 10-258,-3-1 129,1 2-129,-1-4 129,2-5-129,1-9 0,4-7 129,0-7-129,7-25 0,0 0 129,0 0-129,0-16 0,0-18 129,7-8-129,4-10 258,1-7-387,4-7 387,-2-5-258,2-3 129,-2 1-129,1 3 129,-3 6-129,1 7 0,-5 9 0,1 11 129,-1 8-129,0 13 129,-8 16 0,16-7 129,-16 7-129,24 20 129,-12 3-129,6 14 258,0 3-258,6 9 258,0 5-129,4 6-129,-3 1 129,3 3-258,1 0 259,-2-2-389,1-3 130,-3-4-258,0-7 0,-7-7 0,1-4-258,-13-16-387,13 11-1548,-19-32-2322,0 0-258,-11 9-129,-6-14 0</inkml:trace>
          <inkml:trace contextRef="#ctx0" brushRef="#br1" timeOffset="-299582.9262">-10687 13206 4515,'0'0'3483,"30"2"-774,-6 0-1677,8-2-3354,33 5-258,-9-5-774,25 0 129</inkml:trace>
          <inkml:trace contextRef="#ctx0" brushRef="#br1" timeOffset="-299317.7257">-9856 13100 7869,'3'-18'4515,"-10"-3"129,-10 13-516,-1 8-1419,-16-5-903,14 7-645,-10 3-258,11 11-516,-3 2 0,10 9-258,3 1 0,7 6-129,2 2-129,14-1 0,11 1 0,4-6-129,8-2-129,-3-12-387,14 6-645,-13-22-2193,3 0-774,3-11-258,-6-14 0,3-1-516</inkml:trace>
          <inkml:trace contextRef="#ctx0" brushRef="#br1" timeOffset="-298896.525">-9525 13103 7869,'16'-7'4644,"5"4"-258,16 3-129,4 1-774,9-1-2709,14 0-903,9 0-2064,5 0-1935,-6 0-129,4-1-258,-12-8-387</inkml:trace>
          <inkml:trace contextRef="#ctx0" brushRef="#br1" timeOffset="-299099.3253">-9399 12644 13545,'0'0'4773,"0"0"129,-7 11-129,18 25-3225,-11-10-774,5 22 0,-3-1-258,7 9 0,-4 3-258,6 7-387,-1 0 0,-4-8-903,15 14-1677,-16-21-2322,2-5 0,-5-12-387,-2-12 0</inkml:trace>
          <inkml:trace contextRef="#ctx0" brushRef="#br1" timeOffset="-298178.9237">-8757 13061 12771,'-18'16'4902,"9"8"-516,9-24 129,0 41-3225,0-21-516,2 10-387,2-1-258,3 1-129,2 0-129,0-3 129,1-4-129,3-7 0,-13-16 0,27 12 0,-11-12 258,3-10-129,1-10 258,1-1 0,-1-9-129,1-1 129,-3 1 0,0 3 0,-4 1-129,-2 8 0,-3 0 0,-9 18-129,18-14 129,-18 14-129,16 3 0,-16-3 0,21 29 0,-7-9-129,4 1 129,4 0-129,6 1-129,2-8 129,13-2-258,3-8 0,13-4-258,0-7 0,8-6-129,-8-13 258,3 1 0,-14-7 258,-7 3-129,-14 1 516,-17 1 129,-8 11 387,-11 0-129,-8 12 129,-14 1-129,5 3 129,-8 3-129,9 10-258,-2-4 0,9 7-129,18-16 0,-19 26-129,19-26 129,0 29-258,0-9 0,9-1-129,7 6-258,-6-5 0,10 1 0,-20-21 0,36 27 129,-17-26 129,3-1 258,-1-3 129,0-17 258,6 2 0,-6-3 0,6 5-129,-4 2 0,4 9-258,-4 5-258,-5 0-774,7 17-3354,-9 5 0,-4-3-258,0 3-258</inkml:trace>
          <inkml:trace contextRef="#ctx0" brushRef="#br1" timeOffset="-297929.3233">-7398 12539 15093,'-7'-28'4902,"7"28"0,0 0-387,0 37-3096,0 4-774,2 18-129,3 8 0,2 12-516,0 4 129,2-3-516,2 6-258,-11-19-2967,5 1-1161,-3-15-258,-2-6-258,0-14 129</inkml:trace>
        </inkml:traceGroup>
        <inkml:traceGroup>
          <inkml:annotationXML>
            <emma:emma xmlns:emma="http://www.w3.org/2003/04/emma" version="1.0">
              <emma:interpretation id="{16554F82-B2FF-489B-9A91-D5CAA2A7AFC9}" emma:medium="tactile" emma:mode="ink">
                <msink:context xmlns:msink="http://schemas.microsoft.com/ink/2010/main" type="inkWord" rotatedBoundingBox="8905,15083 17318,14809 17374,16520 8960,16794"/>
              </emma:interpretation>
              <emma:one-of disjunction-type="recognition" id="oneOf18">
                <emma:interpretation id="interp90" emma:lang="en-US" emma:confidence="0">
                  <emma:literal>Implementation</emma:literal>
                </emma:interpretation>
                <emma:interpretation id="interp91" emma:lang="en-US" emma:confidence="0">
                  <emma:literal>Implemental in</emma:literal>
                </emma:interpretation>
                <emma:interpretation id="interp92" emma:lang="en-US" emma:confidence="0">
                  <emma:literal>Implemented in</emma:literal>
                </emma:interpretation>
                <emma:interpretation id="interp93" emma:lang="en-US" emma:confidence="0">
                  <emma:literal>Implementers</emma:literal>
                </emma:interpretation>
                <emma:interpretation id="interp94" emma:lang="en-US" emma:confidence="0">
                  <emma:literal>Implementer in</emma:literal>
                </emma:interpretation>
              </emma:one-of>
            </emma:emma>
          </inkml:annotationXML>
          <inkml:trace contextRef="#ctx0" brushRef="#br1" timeOffset="-296915.3215">-6300 13221 14706,'0'0'4773,"-4"17"-516,4-17 129,29 15-3741,3-12-258,14 3-129,18-5-258,9-1-258,18 0-387,-6-10-1290,9 1-2580,-3-2 387,-9-1-516,-6 3-129</inkml:trace>
          <inkml:trace contextRef="#ctx0" brushRef="#br1" timeOffset="-297196.1216">-6215 12621 13545,'7'-16'4644,"13"13"-387,8 1 129,6-5-2967,23 7-774,7 0-258,9 0-645,9 0-645,-11 0-3225,2 0 0,-9 0-387,-18 3-129</inkml:trace>
          <inkml:trace contextRef="#ctx0" brushRef="#br1" timeOffset="-297445.7224">-6083 12659 11739,'19'-54'4773,"-12"38"-258,-7 16 129,7 9-903,-7-9-2709,0 50-516,0-11-129,6 11-129,-1 1-129,2 10 129,0-2-258,2-2-129,4 1-129,-4-12-516,10 10-903,-17-21-2709,5-3-258,-7-14-258,0-18-129</inkml:trace>
          <inkml:trace contextRef="#ctx0" brushRef="#br1" timeOffset="-296072.92">-5418 13077 16641,'48'12'4386,"-28"4"258,-4 9-516,-11 2-3354,4 5-903,-2 5-516,-7-10-1161,2 8-129,-2-35-258,-2 38 0,2-38 516,0 0 387,-5-11 645,5-16 774,10 1 1161,-6-15 258,14 10 258,-13-13 129,14 14-387,-11-8-387,9 15-258,-6-2-387,-11 25 0,27-23-258,-27 23 0,28 0 0,-28 0-129,29 14 129,-13 2-129,-2 2 0,0 4-129,-1-1 129,-3 0-258,-3-1 258,0-2-258,-7-18 258,9 25-258,-9-25 129,0 0 0,0 0 129,18-6 0,-11-12-258,0-1 258,4-4-129,0 1 129,1 3-258,2 1 129,-14 18 0,32-12 0,-10 12 129,3 8-258,3 10 258,4 2-129,4 1 129,1-1-129,0-4 129,1-6-258,-3-6 258,-1-4 0,-2-11-129,-2-10 129,-1-8-129,-1-1 258,-3-2-129,-2 4 129,-3 1 0,-4 4-128,-4 7-130,-12 16 0,0 0 0,0 0 0,9 32 0,-9 4 0,0 4 0,0 12 0,0 5 0,0 9 0,4 5 0,1 11 0,1-2 0,-3 3 0,1-3 0,-4-7 0,3-7 0,-3-12 0,2-10 0,-2-26-130,0-18-644,0 0-516,16-16-3096,-11-25-258,6-5 129,-4-17-387</inkml:trace>
          <inkml:trace contextRef="#ctx0" brushRef="#br1" timeOffset="-295838.9196">-4321 12997 11739,'18'-66'4644,"5"48"-387,6 13 258,1-1-1419,9 17-1677,-12 3-516,5 15-258,-11-4-129,-1 7-258,-13-4 258,-4 2-387,-6-3 1,-18-4-130,-10-7 0,-11-9-646,1 11-1934,-18-18-1935,0 0-387,1-2 0,6-7-387</inkml:trace>
          <inkml:trace contextRef="#ctx0" brushRef="#br1" timeOffset="-295433.3186">-3687 12502 15609,'-4'-20'4515,"4"20"0,0 15-129,-3 13-2967,6 27-645,1 2-258,6 16 129,-3 2-257,4 5-388,-2-4 0,-2-10-259,9-2-386,-16-25-1806,14 1-2064,-3-19-258,-11-21 0,29 14-258</inkml:trace>
          <inkml:trace contextRef="#ctx0" brushRef="#br1" timeOffset="-295090.1179">-3413 13055 14448,'57'-12'4515,"-18"3"-258,3-2 0,17 6-2451,-16-15-903,10 6-387,-12-5 0,-4-1-258,-10 0-129,-9 4 0,-15 0-129,-3 16 0,-24-17-129,-7 13 0,-3 4-129,-5 0 129,0 12-129,0 3 129,7 2 0,5 5 129,8 3-129,8 3 129,11 4 0,7-2 0,16-1 129,11-1-258,9-1 258,5-7-645,9 8-903,-6-14-2838,-1-3 0,-7-6-129,-8-1-387</inkml:trace>
          <inkml:trace contextRef="#ctx0" brushRef="#br1" timeOffset="-294341.317">-2576 12893 15738,'25'-1'4773,"-25"1"-258,29 5-129,-29-5-3225,21 32-645,-14-12-258,-1 3-258,-3 2-258,-3-2 0,0-2-258,0-5 0,0-16 129,-2 20 0,2-20 0,0 0 258,9-11 129,4-7 129,-3-7 258,8 0-129,-2-5 0,6 5 0,-8-2 0,4 6 0,-2 3 0,5 9-129,-3 6 0,5 3 0,-4 14-129,3 4 129,-1 5 0,-1 4 0,-4-1-129,-6 3 0,-3-2-129,-3-3 0,-2-2 0,-2-6 0,0-16 0,0 18 0,0-18 129,0 0 0,12-9 0,-1-7 129,1-4 0,4-1 0,0-2 0,2 1-129,0 1 129,3 5 0,-1 4-129,5 4 129,3 5-129,4 3 0,2 0 129,3 0-129,1 3 0,1-1 0,-2-2 129,-1 0-129,-6-5 129,-3-6-129,-9-5 129,-8 0 0,-4 0 0,-6 0-129,-4 0 129,4 16 0,-34-16-129,13 16 0,-2 7 0,1 11 129,3 5-129,5 7 0,5 6 0,9 3 0,0 4 130,16-2-130,7-2 0,5-4-259,8-3 1,-4-14-1032,16 0-2967,-14-14-387,-1-4 0,-2-9-387</inkml:trace>
          <inkml:trace contextRef="#ctx0" brushRef="#br1" timeOffset="-320720.9633">-1355 12068 14190,'-18'9'4257,"-19"7"-774,24 0-1806,-8-5-5160,-8-8-774,11 2-258,-5-5-516</inkml:trace>
          <inkml:trace contextRef="#ctx0" brushRef="#br1" timeOffset="-293966.9163">-1361 12886 15867,'0'0'4644,"-3"11"129,3-11-387,23 30-3096,-23-30-645,32 30-258,-16-12-258,0 0-258,-16-18 0,23 27 0,-23-27-129,0 0 129,21 10-129,-21-10 129,16-16 129,-3-1 0,1-8 0,4-2 0,1-3 129,3 3-129,-1 6 129,0 3-129,3 9 0,-1 9 129,2 7-129,-4 16 129,2 7-258,-7 3 0,2 4-387,-11-9-387,11 11-1548,-11-19-2193,-7-20 258,18 9-387,-18-9 0</inkml:trace>
          <inkml:trace contextRef="#ctx0" brushRef="#br1" timeOffset="-293576.9156">-612 12813 13029,'0'-16'4515,"14"-1"-516,13 11 129,5 3-3483,11-1-3225,12 2-1161,7 2-516,-3 0-129,-2 7-645</inkml:trace>
          <inkml:trace contextRef="#ctx0" brushRef="#br1" timeOffset="-293717.3159">-592 12317 14190,'-2'-27'4773,"-9"8"-258,11 19 129,0 0-2580,7 30-1161,1 9-258,8 20-129,-4 8-129,4 12-257,-2 8-130,-3 0 0,-2 0-130,-7-16-644,5 2-645,-13-28-2709,5-8-645,-8-21 0,9-16-258,-16 0-387</inkml:trace>
          <inkml:trace contextRef="#ctx0" brushRef="#br1" timeOffset="-293155.7149">-41 12826 14964,'46'0'4773,"-26"0"-516,3 0 129,-23 0-3483,36 0-387,-20 0-129,3-4-258,-3-6 129,2-1-129,-4-5 0,-1-4-129,-8 1 0,-5-4 0,0 1 0,-11 3 0,-8 6-129,-10 3 0,-1 8-129,-7 2 129,-1 9-129,-2 10 129,2 10 0,1 1 0,1 6 129,8 3 0,6 2 0,10-1 129,12 0-129,7-3 129,22-3 129,11-8-258,16 1-258,1-16-1032,17-4-2838,-4-4-258,-6-3-258,-6-3-258</inkml:trace>
          <inkml:trace contextRef="#ctx0" brushRef="#br1" timeOffset="-292500.5137">379 12771 9675,'-64'-45'4773,"25"26"-258,-2 3-258,-4 14-1032,-8-5-1806,10 14-516,-6 7-387,8 11-129,0 0-129,11 9 0,3-2 0,13 3 0,3-3-129,11-2 0,2-1-129,10-2 129,2-4-129,4-4 0,4-6 0,-1-4 0,4-8 0,1-1-129,5-8 129,1-10 0,2-7 129,-1-4-129,3-3 0,-4 2 129,-4 0 0,-3 7-129,-5 5 129,-1 9 0,-3 9-129,-16 0 129,27 32-129,-11-3 0,0-1-129,0 1 0,4 3-387,-8-13-129,13 6-903,-25-25-2967,27 7-129,-11-10-258,0-13-129</inkml:trace>
          <inkml:trace contextRef="#ctx0" brushRef="#br1" timeOffset="-291970.1126">820 12774 8901,'0'0'4773,"5"-19"-258,35 15 0,11-8-903,24 12-1935,-11-13-516,16 8-516,-9-6-129,-2 4-129,-17-2-129,-9 6 0,-17-3 0,-10 6 0,-16 0-129,0 0 0,4 23 0,-4-5-129,0 7 0,0 2 0,0 5-258,5-2-129,8 6-645,-10-13-2709,12 2-1032,-5-9 0,-10-16-258,18 9-387</inkml:trace>
          <inkml:trace contextRef="#ctx0" brushRef="#br1" timeOffset="-292235.3133">831 12177 14577,'19'-4'4902,"-19"4"-258,15 28 0,-19-1-3354,9 23-387,2 3-258,8 17-129,-1 3-258,2 8-129,2 1-129,-2-2-258,3 0-387,-13-19-516,13-1-129,-19-29-1548,0-7-1935,0-24 129,0 0-387,-14-7-129</inkml:trace>
          <inkml:trace contextRef="#ctx0" brushRef="#br1" timeOffset="-291829.7125">1453 12374 11739,'-5'-78'3612,"3"55"-1935,2 23-1677,0 0-3225,2 17-903,12 8-258</inkml:trace>
          <inkml:trace contextRef="#ctx0" brushRef="#br1" timeOffset="-291548.912">1873 12522 12255,'9'21'4773,"-9"-21"-387,0 30 0,0-3-3096,0-11-516,2 7-258,1-5-516,3-2-258,3 3-516,-9-19-387,14 16 0,-14-16 0,21 0-129,-21 0 258,30-12 0,-17-4 387,8 3 258,-1-1 258,1 14-774,-3 2-2322,-18-2 0,36 27-387,-31-11-129</inkml:trace>
        </inkml:traceGroup>
      </inkml:traceGroup>
    </inkml:traceGroup>
    <inkml:traceGroup>
      <inkml:annotationXML>
        <emma:emma xmlns:emma="http://www.w3.org/2003/04/emma" version="1.0">
          <emma:interpretation id="{64A3C836-2764-476B-9FD0-79C13424C572}" emma:medium="tactile" emma:mode="ink">
            <msink:context xmlns:msink="http://schemas.microsoft.com/ink/2010/main" type="paragraph" rotatedBoundingBox="4309,16745 20917,16033 21018,18374 4410,190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85DADD2-6FE6-4EB0-9DF8-04A84F9EBAD1}" emma:medium="tactile" emma:mode="ink">
              <msink:context xmlns:msink="http://schemas.microsoft.com/ink/2010/main" type="line" rotatedBoundingBox="4309,16745 20917,16033 20962,17081 4354,17792"/>
            </emma:interpretation>
          </emma:emma>
        </inkml:annotationXML>
        <inkml:traceGroup>
          <inkml:annotationXML>
            <emma:emma xmlns:emma="http://www.w3.org/2003/04/emma" version="1.0">
              <emma:interpretation id="{EBAAAA39-D110-47CD-B5F9-CD5D84C16701}" emma:medium="tactile" emma:mode="ink">
                <msink:context xmlns:msink="http://schemas.microsoft.com/ink/2010/main" type="inkWord" rotatedBoundingBox="4312,16817 5126,16782 5163,17656 4350,17691"/>
              </emma:interpretation>
              <emma:one-of disjunction-type="recognition" id="oneOf19">
                <emma:interpretation id="interp95" emma:lang="en-US" emma:confidence="1">
                  <emma:literal>a</emma:literal>
                </emma:interpretation>
                <emma:interpretation id="interp96" emma:lang="en-US" emma:confidence="0">
                  <emma:literal>A</emma:literal>
                </emma:interpretation>
                <emma:interpretation id="interp97" emma:lang="en-US" emma:confidence="0">
                  <emma:literal>R</emma:literal>
                </emma:interpretation>
                <emma:interpretation id="interp98" emma:lang="en-US" emma:confidence="0">
                  <emma:literal>Y</emma:literal>
                </emma:interpretation>
                <emma:interpretation id="interp99" emma:lang="en-US" emma:confidence="0">
                  <emma:literal>*</emma:literal>
                </emma:interpretation>
              </emma:one-of>
            </emma:emma>
          </inkml:annotationXML>
          <inkml:trace contextRef="#ctx0" brushRef="#br2" timeOffset="-281471.2943">-8767 13923 5160,'-8'-19'3999,"8"19"-387,0 0 516,-21-20-1935,21 20-774,0 0-129,0 0 129,0 0-387,0 0 129,14 0-516,17 4-387,11 3-774,4-7-1806,17 0-1548,15 0-645,7 0 129,15 0-645</inkml:trace>
          <inkml:trace contextRef="#ctx0" brushRef="#br2" timeOffset="-281299.694">-7423 13831 9804,'20'2'4515,"14"-1"-516,-17-1-258,12 0-2451,3-1-2064,12-7-2193,8 8-1032,1-1 0,15 1-645</inkml:trace>
        </inkml:traceGroup>
        <inkml:traceGroup>
          <inkml:annotationXML>
            <emma:emma xmlns:emma="http://www.w3.org/2003/04/emma" version="1.0">
              <emma:interpretation id="{E06FAE7E-D85A-4699-8E1B-06B511677A51}" emma:medium="tactile" emma:mode="ink">
                <msink:context xmlns:msink="http://schemas.microsoft.com/ink/2010/main" type="inkWord" rotatedBoundingBox="6302,16716 14568,16361 14611,17353 6345,17707"/>
              </emma:interpretation>
              <emma:one-of disjunction-type="recognition" id="oneOf20">
                <emma:interpretation id="interp100" emma:lang="en-US" emma:confidence="0">
                  <emma:literal>int-IA</emma:literal>
                </emma:interpretation>
                <emma:interpretation id="interp101" emma:lang="en-US" emma:confidence="0">
                  <emma:literal>int-in</emma:literal>
                </emma:interpretation>
                <emma:interpretation id="interp102" emma:lang="en-US" emma:confidence="0">
                  <emma:literal>it-at-tat</emma:literal>
                </emma:interpretation>
                <emma:interpretation id="interp103" emma:lang="en-US" emma:confidence="0">
                  <emma:literal>it-at-tot</emma:literal>
                </emma:interpretation>
                <emma:interpretation id="interp104" emma:lang="en-US" emma:confidence="0">
                  <emma:literal>It-at-tat</emma:literal>
                </emma:interpretation>
              </emma:one-of>
            </emma:emma>
          </inkml:annotationXML>
          <inkml:trace contextRef="#ctx0" brushRef="#br2" timeOffset="-281143.6938">-6249 13817 8514,'48'0'3741,"-26"-8"-645,24 8-1290,0 2-3354,4-11-1548,26 8-258,-1-21-645</inkml:trace>
          <inkml:trace contextRef="#ctx0" brushRef="#br2" timeOffset="-280972.0935">-4975 13726 7740,'21'2'3354,"8"-2"-258,-29 0-1290,48-25-2967,2 25-1290,-6-18-645,24 18-645</inkml:trace>
          <inkml:trace contextRef="#ctx0" brushRef="#br2" timeOffset="-280644.4929">-4136 13706 7740,'52'13'3870,"-22"-8"-387,-5-5 258,14-2-1161,2 2-1290,4-10-645,6 4-645,10-1-258,-3-2-258,14 6 0,-7-6 129,7 5-129,-7-1 258,-2 1 387,-5 4 387,-13-9 258,5 9 258,-22-5 0,6 5 129,-13 0-129,9 0-129,-6-2-258,9 1-387,3 1-258,5-6-387,10 6-387,-4-7-645,17 7-1290,-7 0-1290,-4 0-258,-1 0 129,-6-2-387</inkml:trace>
          <inkml:trace contextRef="#ctx0" brushRef="#br2" timeOffset="-280488.4926">-2408 13632 13029,'0'0'4257,"17"-11"-387,-17 11-129,38 0-2967,-12 0-2451,14 0-2064,-3-5 0,16 1-516,-5-5 0</inkml:trace>
          <inkml:trace contextRef="#ctx0" brushRef="#br2" timeOffset="-280270.0922">-1910 13568 14319,'0'0'4773,"0"0"-387,0 0 129,0 0-2322,0 0-903,10 17-516,-6-1-387,-1 11-257,1 7-130,-2 9 0,1 6-388,-3-1-257,2 16-1419,-2-8-2322,-2 0-258,-3-4-129,1-2 0</inkml:trace>
          <inkml:trace contextRef="#ctx0" brushRef="#br2" timeOffset="-282641.2964">-8924 13925 13287,'-5'-32'4773,"5"32"0,-4-20-129,4 20-2967,0 0-903,0 9-258,0-9-258,0 34-129,0-9 0,0 5-258,0 11 0,2-5-258,7 14-774,-9-15-2193,0 10-1548,5-4 0,2-2-129,0-2-645</inkml:trace>
          <inkml:trace contextRef="#ctx0" brushRef="#br2" timeOffset="-272641.6786">-10694 14178 9804,'0'0'5031,"0"0"-387,-27 0-129,27 0-2193,-19 28-1032,-1-5-387,11 18-387,-8 4 0,6 12-258,-5 1 129,5 8-258,-1 0 0,-1 0 0,3-6 0,1-5-129,0-12 0,5-9 129,-1-16 0,5-18-129,0 0 129,-7-31-129,7-11 129,0-15-129,2-7 129,7-15-129,3-4 0,8-4 0,-1 1 0,4 8 129,0 3-129,-1 15 258,-4 6-258,-2 15 129,-6 9 129,-1 12-129,-9 18 0,0 0 0,0 0-129,16 0 129,-7 16-129,0 11 130,5 5-130,2 9 0,4 7 0,6 4 0,-1 1 0,4 2 0,-4 0 0,0-1 0,-2-6 0,-6-2 0,-2-7 0,-8-11 0,0 1 0,-7-29-646,3 32-515,-11-34-1161,8 2-2451,-8-18-258,0 1-258,-8-7 0</inkml:trace>
          <inkml:trace contextRef="#ctx0" brushRef="#br2" timeOffset="-272438.8785">-10689 14379 12126,'-19'-11'4902,"19"11"-129,9-5-129,7-6-2838,32 11-1161,12 0-774,10-2-2838,17 2-1677,12 0 0,6-2-516,11-1-387</inkml:trace>
          <inkml:trace contextRef="#ctx0" brushRef="#br2" timeOffset="-271315.6765">-5790 13945 15351,'0'0'4773,"0"0"-129,13 3-387,28 17-3225,-4-8-645,14 4-645,15 7-1677,0-12-2451,3-6 0,3-5-387,1-7-387</inkml:trace>
          <inkml:trace contextRef="#ctx0" brushRef="#br2" timeOffset="-271705.6772">-5667 14292 14319,'18'-6'4773,"-1"6"-387,-13 14 0,-4-14-2709,-7 47-1161,-4-15 258,4 10-387,-4 3 0,3 1-258,-3-1 0,0-5 0,2-2-258,2-10 258,0-5-129,4-7-129,3-16 129,0 0 0,0 0 129,-13-24-129,13-7 0,2-10 0,7-3 129,3-8-129,1 3 0,3 0 258,0 3-258,3 9 258,-5 5-258,1 11 130,-3 5-130,-12 16 0,25-8 0,-25 8 0,29 13 0,-13 6 0,1 5 0,3 8 0,1 1 0,2 6 0,-1 1 0,-1 4 0,-1-5 0,-4 2 0,-2-4 0,-5-6 0,0-5 0,-6-10 0,1 0 0,-4-16 0,0 0-1678,0 0-2966,-14-3-258,3-18 258,-2 3-387</inkml:trace>
          <inkml:trace contextRef="#ctx0" brushRef="#br2" timeOffset="-271549.6766">-5537 14469 12255,'0'0'4386,"0"0"-258,19-12 0,3 7-2451,11 5-1419,1 0-2064,2 0-2064,-9 0-129,-1-2-387,-10-11-258</inkml:trace>
          <inkml:trace contextRef="#ctx0" brushRef="#br2" timeOffset="-270364.0748">-847 14028 12642,'-12'-3'4644,"12"3"-645,-34 26 516,15-10-2838,3 24-645,-9-3-387,9 7-258,-4 1 129,6 1-258,-2-3 0,0-4-258,3-7 258,1-5-129,0-11 129,12-16-258,-18 7 129,18-7-129,-7-32 129,7-2 0,3-11-129,11-8 129,1-11 0,6-2 129,-1-3-129,3 8 129,-4 4 1,3 11-259,-6 9 0,0 12 0,-16 25 0,28-7 0,-14 16 0,2 17 0,0 6 0,2 11 0,0 5 0,1 7 0,-1 2 0,2 2 0,-6 0 0,-2-4 0,1-2 0,-4-8 0,-2-5 0,-5-13 0,5-2 0,-7-25-1033,0 0-386,0 0-387,2-18-903,-6-16-774,4 4-645,-9-9 129,4 5 645,-13-5 903,4 9 1548,-6 3 1548,-6 1 1032,8 11 1290,-7-1 1032,5 9-516,1-3-516,19 10-516,0 0-1032,0 0-903,18 1-774,12-1-3612,16 0-129,18-3-387,5-8-258</inkml:trace>
        </inkml:traceGroup>
        <inkml:traceGroup>
          <inkml:annotationXML>
            <emma:emma xmlns:emma="http://www.w3.org/2003/04/emma" version="1.0">
              <emma:interpretation id="{AA22165C-D62D-480A-BE12-B322FAAC7DC0}" emma:medium="tactile" emma:mode="ink">
                <msink:context xmlns:msink="http://schemas.microsoft.com/ink/2010/main" type="inkWord" rotatedBoundingBox="16977,16290 17520,16267 17554,17065 17011,17089"/>
              </emma:interpretation>
              <emma:one-of disjunction-type="recognition" id="oneOf21">
                <emma:interpretation id="interp105" emma:lang="en-US" emma:confidence="1">
                  <emma:literal>A</emma:literal>
                </emma:interpretation>
                <emma:interpretation id="interp106" emma:lang="en-US" emma:confidence="0">
                  <emma:literal>a</emma:literal>
                </emma:interpretation>
                <emma:interpretation id="interp107" emma:lang="en-US" emma:confidence="0">
                  <emma:literal>or</emma:literal>
                </emma:interpretation>
                <emma:interpretation id="interp108" emma:lang="en-US" emma:confidence="0">
                  <emma:literal>It</emma:literal>
                </emma:interpretation>
                <emma:interpretation id="interp109" emma:lang="en-US" emma:confidence="0">
                  <emma:literal>At</emma:literal>
                </emma:interpretation>
              </emma:one-of>
            </emma:emma>
          </inkml:annotationXML>
          <inkml:trace contextRef="#ctx0" brushRef="#br2" timeOffset="-269162.8726">1870 13537 12126,'0'0'4644,"0"34"-387,-2 5 129,-2 16-3225,-14-3-387,10 16-129,-7-4-258,6 7-129,-3-7 0,5-4-129,0-5 0,1-8-129,1-10 129,2-7-129,-1-10 129,4-20 0,0 0 0,0 0-129,-2-38 129,2-2 0,7-16 0,6-13-129,1-11 129,2-7-129,2-2 258,3 7-129,-3 2 129,0 14 0,-4 9 0,2 20 0,-5 14 0,-11 23 0,26 0 0,-10 14 0,0 16-128,6 17-130,4 4 0,5 15 0,1 2 0,1 4 0,1 0 0,-2-1 0,0-2 0,-7-10 0,-2-4 0,-10-18-646,3 4-515,-16-41-1032,0 32-2838,0-32 129,-16 0-258,-4-16-129</inkml:trace>
          <inkml:trace contextRef="#ctx0" brushRef="#br2" timeOffset="-269022.4725">1980 13938 5160,'-41'-6'3741,"41"6"-516,0 0-387,41 0-3225,19 9-2322,-1-9-258,32 4-645,-6-8 129</inkml:trace>
        </inkml:traceGroup>
        <inkml:traceGroup>
          <inkml:annotationXML>
            <emma:emma xmlns:emma="http://www.w3.org/2003/04/emma" version="1.0">
              <emma:interpretation id="{904963A9-8890-44DF-AD4E-554BD21E368F}" emma:medium="tactile" emma:mode="ink">
                <msink:context xmlns:msink="http://schemas.microsoft.com/ink/2010/main" type="inkWord" rotatedBoundingBox="20095,16068 20917,16033 20947,16717 20125,16752">
                  <msink:destinationLink direction="with" ref="{DAD153CA-82F2-4E94-9D6B-83EC4ED75281}"/>
                </msink:context>
              </emma:interpretation>
              <emma:one-of disjunction-type="recognition" id="oneOf22">
                <emma:interpretation id="interp110" emma:lang="en-US" emma:confidence="1">
                  <emma:literal>M</emma:literal>
                </emma:interpretation>
                <emma:interpretation id="interp111" emma:lang="en-US" emma:confidence="0">
                  <emma:literal>m</emma:literal>
                </emma:interpretation>
                <emma:interpretation id="interp112" emma:lang="en-US" emma:confidence="0">
                  <emma:literal>a</emma:literal>
                </emma:interpretation>
                <emma:interpretation id="interp113" emma:lang="en-US" emma:confidence="0">
                  <emma:literal>A</emma:literal>
                </emma:interpretation>
                <emma:interpretation id="interp114" emma:lang="en-US" emma:confidence="0">
                  <emma:literal>•</emma:literal>
                </emma:interpretation>
              </emma:one-of>
            </emma:emma>
          </inkml:annotationXML>
          <inkml:trace contextRef="#ctx0" brushRef="#br2" timeOffset="-268273.6712">5034 13324 12642,'0'0'4773,"0"32"-387,-2 2 129,-16 7-3741,8 15-129,-10 5-387,2 7 0,-1-3-129,1-4-129,0-4-129,6-13 129,3-10-129,2-14 129,7-20-129,0 0 129,0-27-129,5-12 129,6-13 129,3-8-129,2-8 129,5-5 0,1 0 129,1 6-129,-4 3 258,5 10-129,-7 8 129,3 14 0,-6 5-129,4 17 129,-18 10-129,28 0 0,-13 14-129,1 14 129,0 8-129,1 12 129,1 5-129,0 11 0,-2 2 0,-2 5-129,1-1-129,-7-10-129,3-5-258,-7-14 0,3-2-129,-7-39-516,5 31-258,-8-47-516,3 16-774,-6-48-516,6 19-516,-9-15-387,0-3 0,-5 1 774,0 5 1161,-4 6 2064,-3-1 1419,3 17 1290,-5-6 1032,5 14 516,2 0 0,16 11-645,-19-10-774,19 10-774,8 3-645,21 10-774,6-5-387,17-6-774,28 7-2838,5-7-903,4-2-387,4 0-258,-2-16-129</inkml:trace>
        </inkml:traceGroup>
      </inkml:traceGroup>
      <inkml:traceGroup>
        <inkml:annotationXML>
          <emma:emma xmlns:emma="http://www.w3.org/2003/04/emma" version="1.0">
            <emma:interpretation id="{00C86169-E552-4B27-A978-B0AC81E6447C}" emma:medium="tactile" emma:mode="ink">
              <msink:context xmlns:msink="http://schemas.microsoft.com/ink/2010/main" type="line" rotatedBoundingBox="4846,17114 18822,16385 18924,18348 4949,19077">
                <msink:destinationLink direction="with" ref="{1646C8D0-1E1E-4294-85FF-1CDDEA449BE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640B94F-0118-4DAF-9DD4-75DC207AE8D9}" emma:medium="tactile" emma:mode="ink">
                <msink:context xmlns:msink="http://schemas.microsoft.com/ink/2010/main" type="inkWord" rotatedBoundingBox="4855,17283 8499,17093 8593,18887 4949,19077"/>
              </emma:interpretation>
              <emma:one-of disjunction-type="recognition" id="oneOf23">
                <emma:interpretation id="interp115" emma:lang="en-US" emma:confidence="0">
                  <emma:literal>Into</emma:literal>
                </emma:interpretation>
                <emma:interpretation id="interp116" emma:lang="en-US" emma:confidence="0">
                  <emma:literal>In Do</emma:literal>
                </emma:interpretation>
                <emma:interpretation id="interp117" emma:lang="en-US" emma:confidence="0">
                  <emma:literal>In, Do</emma:literal>
                </emma:interpretation>
                <emma:interpretation id="interp118" emma:lang="en-US" emma:confidence="0">
                  <emma:literal>Tito</emma:literal>
                </emma:interpretation>
                <emma:interpretation id="interp119" emma:lang="en-US" emma:confidence="0">
                  <emma:literal>I, Do</emma:literal>
                </emma:interpretation>
              </emma:one-of>
            </emma:emma>
          </inkml:annotationXML>
          <inkml:trace contextRef="#ctx0" brushRef="#br1" timeOffset="-290737.7106">-10352 15087 5676,'37'-18'5160,"-7"7"-258,15 2-387,12 6-1161,3-19-1161,43 21-645,-3-19-387,35 15-387,4-10-258,17 10-129,-1-2 0,3 5-129,-6 2-129,-8 0 129,-13 0-129,-19 2-129,-14 5-129,-18-7-129,-7 9-387,-25-11-1032,7 2-2967,-23 0-129,-7-5-258,-5-4-258</inkml:trace>
          <inkml:trace contextRef="#ctx0" brushRef="#br1" timeOffset="-290316.5099">-7828 14311 9804,'-38'-11'4902,"19"11"-387,-1 8-129,2-1-1677,13 28-1290,-13-5-258,17 22-387,-5 1-129,6 20-129,4 4 0,10 8-129,0 4-258,6 2 0,1-4-258,0-9 129,1-5-258,-6-19 0,2-10-258,-13-24-645,11 5-774,-16-25-2064,0-15-645,0-11-258,0-12-129,0-13-258</inkml:trace>
          <inkml:trace contextRef="#ctx0" brushRef="#br1" timeOffset="-289926.5092">-7905 14347 10449,'0'0'4773,"0"0"0,25 0-129,-4 5-2193,27 29-1290,-7-9 129,22 17-516,-3-2-129,10 8-129,-3 1-258,1 3 0,-4-4-129,-6-2 0,-8-3 0,-11-8-129,-10-2 129,-11-5-129,-11-3 129,-7 0-129,-9 0 130,-14 0-130,-6 3-130,-8 2 130,-6 2-258,-7 0 129,-1 0-129,-6-1 0,0 2-129,-2-4 129,2 1-129,0-7-129,11 2 0,-5-12-516,22 11-903,-8-15-2838,19-5 258,18-4-387,0 0 129</inkml:trace>
          <inkml:trace contextRef="#ctx0" brushRef="#br1" timeOffset="-289552.1081">-6939 14708 11868,'-51'-9'4644,"24"16"-387,5 11 129,8 16-2580,-11-11-774,20 18-129,-6-6-258,11 11-129,4-5-129,12 4 0,7-6-258,7-2 129,6-5-129,3-3 0,0-6 0,0-9-129,-1-12 129,-3-2-129,-6-16 129,-4-13-129,-8-4-129,-10-17-258,2 4-129,-10-17-1032,1 14-2838,-16 2-387,-4 10-129,-3 8-129</inkml:trace>
          <inkml:trace contextRef="#ctx0" brushRef="#br1" timeOffset="-288662.907">-3920 14368 15609,'0'-18'4644,"0"18"-258,0 0 0,-6 16-2967,-3 9-387,9 20-387,0 3-129,4 21-386,1 9-130,4 11 0,0 0 0,2 5 0,-2 1 0,0-10 0,1-3 0,-4-22 0,2-10-646,-8-23-644,15 1-1161,-15-28-2193,0 0 258,9-35-258,-9-6-129</inkml:trace>
          <inkml:trace contextRef="#ctx0" brushRef="#br1" timeOffset="-288304.1063">-3855 14489 12642,'-5'-75'4386,"3"57"-387,2 18 387,9 0-2193,-9 0-645,29 16-516,-6 4-258,20 12-129,5-2-258,14 9 0,4-1-258,7 6 0,-2 1 1,0-1-130,-7-3 0,-9 0 0,-14 0 0,-16-2 0,-11 0 0,-14-1 0,-7-5 0,-18-2 0,-9 1 0,-8-6-130,-6 5-128,-8-8 0,0 2 0,-5-4 0,2 2 0,-1-3-129,8 1-129,1-9-387,17 13-774,-3-12-2580,12-3 0,25-10-129,-20 16-129</inkml:trace>
          <inkml:trace contextRef="#ctx0" brushRef="#br1" timeOffset="-287929.7057">-2978 14818 11352,'-26'-4'4257,"26"4"-129,-25 18-129,25-18-1548,-13 45-1032,3-20-258,10 16-258,0-9-258,2 9-258,6-8-129,7 3 0,1-9-129,5-6 129,-1-9 0,4-8 0,-4-6 0,5-16 130,-7-15-388,-1-7 0,-8-11 0,-5-4 0,-4-4 0,-13-1 0,1 13-1291,-16-4-3095,-1 13-387,-3 8 129,2 16-258</inkml:trace>
        </inkml:traceGroup>
        <inkml:traceGroup>
          <inkml:annotationXML>
            <emma:emma xmlns:emma="http://www.w3.org/2003/04/emma" version="1.0">
              <emma:interpretation id="{CCD8AB30-0FD2-4F53-8F0E-0F31A4EC10C2}" emma:medium="tactile" emma:mode="ink">
                <msink:context xmlns:msink="http://schemas.microsoft.com/ink/2010/main" type="inkWord" rotatedBoundingBox="11300,17204 14512,17036 14580,18336 11367,18504"/>
              </emma:interpretation>
              <emma:one-of disjunction-type="recognition" id="oneOf24">
                <emma:interpretation id="interp120" emma:lang="en-US" emma:confidence="1">
                  <emma:literal>Dot</emma:literal>
                </emma:interpretation>
                <emma:interpretation id="interp121" emma:lang="en-US" emma:confidence="0">
                  <emma:literal>pot</emma:literal>
                </emma:interpretation>
                <emma:interpretation id="interp122" emma:lang="en-US" emma:confidence="0">
                  <emma:literal>Dote</emma:literal>
                </emma:interpretation>
                <emma:interpretation id="interp123" emma:lang="en-US" emma:confidence="0">
                  <emma:literal>Pot</emma:literal>
                </emma:interpretation>
                <emma:interpretation id="interp124" emma:lang="en-US" emma:confidence="0">
                  <emma:literal>Dots</emma:literal>
                </emma:interpretation>
              </emma:one-of>
            </emma:emma>
          </inkml:annotationXML>
          <inkml:trace contextRef="#ctx0" brushRef="#br1" timeOffset="-287524.105">-2568 14880 16641,'19'0'4386,"-1"4"129,9-2-387,19 7-3225,4-9-258,24 0-258,12-2 0,19-4-258,14-4 129,20-1-129,10 0 0,8 4-129,-1 4 130,-6 3-130,-12 0 0,-13 3 0,-19 6-388,-25-2-386,-14 15-1419,-26-17-2193,-18 2-387,-23-7-129,0 0-129</inkml:trace>
          <inkml:trace contextRef="#ctx0" brushRef="#br2" timeOffset="-279926.8916">-1868 14517 15351,'9'64'4386,"-3"-26"-258,-3 1 0,-3-3-2580,2 10-1032,0 0-645,0-5-258,3 7-516,-5-16-258,5 12-774,-5-20-774,0 6-516,0-3-1032,0-6 516,0 7-387,-7-5 1161,2 2 1290,-1 0 1806,3 5 1677,-4-1 1419,1-2 903,3 1 129,1-1-258,0-8-645,2 13-645,0-16-1161,2 11-387,-2-6-774,0-1-774,7 8-2193,-7-4-1548,0-3 0,-2 4-387,-3-6 0</inkml:trace>
          <inkml:trace contextRef="#ctx0" brushRef="#br2" timeOffset="-282438.496">-8833 14491 11997,'1'23'5031,"1"0"-258,-2-23 0,0 20-2709,0 4-1032,0-6-387,0 11-258,0 1-258,2 2-129,2 5-516,-4-14-387,5 24-1290,-5-15-2709,5-2 258,1-3-516,-1-1 0</inkml:trace>
          <inkml:trace contextRef="#ctx0" brushRef="#br2" timeOffset="-282266.8957">-8771 15192 9546,'-4'46'4257,"3"-30"-129,1 11-903,0-4-3483,0-23-2838,0 37-903,0-37-129,0 37-516</inkml:trace>
          <inkml:trace contextRef="#ctx0" brushRef="#br2" timeOffset="-282017.2953">-8743 15736 7740,'0'53'4644,"0"-31"-258,-1 15-258,-8-1-1032,-2-8-1935,9 11-774,-3-5-258,1-2-258,4-2 0,-1-3-387,1 3-1032,1-9-2451,-1-21-387,8 20-129,-8-20-387</inkml:trace>
        </inkml:traceGroup>
        <inkml:traceGroup>
          <inkml:annotationXML>
            <emma:emma xmlns:emma="http://www.w3.org/2003/04/emma" version="1.0">
              <emma:interpretation id="{5EAD95D4-9DD8-4A53-99A7-3CCB534E8C5E}" emma:medium="tactile" emma:mode="ink">
                <msink:context xmlns:msink="http://schemas.microsoft.com/ink/2010/main" type="inkWord" rotatedBoundingBox="15778,16543 18822,16385 18901,17893 15857,18051"/>
              </emma:interpretation>
              <emma:one-of disjunction-type="recognition" id="oneOf25">
                <emma:interpretation id="interp125" emma:lang="en-US" emma:confidence="0">
                  <emma:literal>it</emma:literal>
                </emma:interpretation>
                <emma:interpretation id="interp126" emma:lang="en-US" emma:confidence="0">
                  <emma:literal>ID</emma:literal>
                </emma:interpretation>
                <emma:interpretation id="interp127" emma:lang="en-US" emma:confidence="0">
                  <emma:literal>at</emma:literal>
                </emma:interpretation>
                <emma:interpretation id="interp128" emma:lang="en-US" emma:confidence="0">
                  <emma:literal>AD</emma:literal>
                </emma:interpretation>
                <emma:interpretation id="interp129" emma:lang="en-US" emma:confidence="0">
                  <emma:literal>HD</emma:literal>
                </emma:interpretation>
              </emma:one-of>
            </emma:emma>
          </inkml:annotationXML>
          <inkml:trace contextRef="#ctx0" brushRef="#br2" timeOffset="-276323.2853">646 14662 6063,'-36'-6'4128,"13"6"-129,23 0-258,0 0-1419,0 0-645,0 0-129,0 0-129,13 0-387,8-7-129,20 7-129,7-5-129,27 5-129,10-4 0,22 1-129,8-5-129,15-2-129,5-4 129,11 1-129,2-3 0,1 4 129,-5-4-129,-3 1 0,-10 1 0,-4 9 129,-15-4-129,-13 5 0,-17 3-129,-18-3-129,-14 4-129,-16-3-387,-4 3-387,-30 0-1935,0 0-1935,0 0 258,11-13-516,-11 13 0</inkml:trace>
          <inkml:trace contextRef="#ctx0" brushRef="#br2" timeOffset="-275278.0835">2777 13674 12384,'14'-74'4644,"-9"47"-258,-5 27 129,0 0-3096,0 0-645,22 21 0,-15 6-387,12 12 129,3 4-129,12 8 0,5 4-129,16 4 0,5-2 0,10-2-129,4-5 0,1-4-129,0-5 129,-6-7-129,-7-4 0,-10-7 0,-11-3 129,-13-4-258,-10-2 258,-18-14 0,0 29 0,-12-12-129,-17 3 129,-12 5-129,-7 2 129,-10 5-129,-3 3 0,-3 3 0,-2 4 0,4 3-129,3 6 129,4 3 0,4 3 0,6-1 0,4 1-129,7-7 129,4 0-258,5-9 129,9-7-258,0-15-129,11 3-387,5-22-387,0 0-1032,0 0-2451,2-15 129,8-9-258,3-9-129</inkml:trace>
          <inkml:trace contextRef="#ctx0" brushRef="#br2" timeOffset="-275792.8844">2837 13696 10836,'-18'-63'4902,"13"40"-258,0 5-129,5 18-1548,0 0-1806,-6 18-387,5 11-258,1 19 0,0 9-129,7 16 129,-2 8-129,8 14-129,-1 1 130,4 5-388,4 1 0,-1 2 0,1-4 0,1 5 0,0-7 0,-1-7 0,0-10 0,-4-11 0,-2-12 0,-4-17 0,1-9 0,-11-32-130,0 0-386,0 0-387,0-17-387,-21-35-1677,12 2-1935,-7-12 0,3-6-129,1-6-129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8:57.24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DF39578-28D4-4A22-B96C-B8C0A7F29972}" emma:medium="tactile" emma:mode="ink">
          <msink:context xmlns:msink="http://schemas.microsoft.com/ink/2010/main" type="writingRegion" rotatedBoundingBox="1848,586 22465,4 22981,18313 2364,18894"/>
        </emma:interpretation>
      </emma:emma>
    </inkml:annotationXML>
    <inkml:traceGroup>
      <inkml:annotationXML>
        <emma:emma xmlns:emma="http://www.w3.org/2003/04/emma" version="1.0">
          <emma:interpretation id="{7BBC0B50-EEBC-46C9-BBF0-0A2AFD377B40}" emma:medium="tactile" emma:mode="ink">
            <msink:context xmlns:msink="http://schemas.microsoft.com/ink/2010/main" type="paragraph" rotatedBoundingBox="7481,355 17617,341 17619,1817 7483,183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86221EC-0C29-4165-9413-0773EA6C34FC}" emma:medium="tactile" emma:mode="ink">
              <msink:context xmlns:msink="http://schemas.microsoft.com/ink/2010/main" type="line" rotatedBoundingBox="7481,355 17617,341 17619,1817 7483,1831"/>
            </emma:interpretation>
          </emma:emma>
        </inkml:annotationXML>
        <inkml:traceGroup>
          <inkml:annotationXML>
            <emma:emma xmlns:emma="http://www.w3.org/2003/04/emma" version="1.0">
              <emma:interpretation id="{10C833E6-0A1C-433C-8A05-2E58864C549F}" emma:medium="tactile" emma:mode="ink">
                <msink:context xmlns:msink="http://schemas.microsoft.com/ink/2010/main" type="inkWord" rotatedBoundingBox="7481,420 10172,416 10173,1458 7483,1462"/>
              </emma:interpretation>
              <emma:one-of disjunction-type="recognition" id="oneOf0">
                <emma:interpretation id="interp0" emma:lang="en-US" emma:confidence="0.5">
                  <emma:literal>AND</emma:literal>
                </emma:interpretation>
                <emma:interpretation id="interp1" emma:lang="en-US" emma:confidence="0">
                  <emma:literal>AN *</emma:literal>
                </emma:interpretation>
                <emma:interpretation id="interp2" emma:lang="en-US" emma:confidence="0">
                  <emma:literal>AN x</emma:literal>
                </emma:interpretation>
                <emma:interpretation id="interp3" emma:lang="en-US" emma:confidence="0">
                  <emma:literal>AN y</emma:literal>
                </emma:interpretation>
                <emma:interpretation id="interp4" emma:lang="en-US" emma:confidence="0">
                  <emma:literal>AN &gt;</emma:literal>
                </emma:interpretation>
              </emma:one-of>
            </emma:emma>
          </inkml:annotationXML>
          <inkml:trace contextRef="#ctx0" brushRef="#br0">254 59 9933,'0'-41'4644,"0"41"-129,-4-20-387,4 20-2451,-14 18-774,9 14-258,-10 7-387,5 14 0,-4 10 0,-1 10-129,-1 3 0,2 6 0,0-2-129,0 0 0,1-5 129,1-6-129,1-5 0,0-9-129,2-3 129,-3-13-387,3 0 0,-3-18-387,8 6-258,-14-22-1419,18-5-1677,0 0-258,0 0-387,-14-10 129</inkml:trace>
          <inkml:trace contextRef="#ctx0" brushRef="#br0" timeOffset="405.6007">220 124 10449,'5'-51'4644,"-5"51"0,4-29-258,-4 29-2451,0 0-774,0 0-387,0 0-258,23 7-129,-14 11-129,5 11 0,0 6-129,6 11 129,1 10-129,4 6 0,2 5 0,0 3 0,-1-1-129,3-3 129,-6-4 0,0-5-129,-2-7 0,-1-4 0,-4-10 129,-5-4-387,-3-2 258,-4-7-387,1 2 0,-5-25-258,0 32-774,-14-26-3354,14-6 129,-27 0-258,10-2-258</inkml:trace>
          <inkml:trace contextRef="#ctx0" brushRef="#br0" timeOffset="639.6011">113 695 11223,'0'-16'4644,"23"6"0,-23 10-387,40-2-3096,-21-5-387,15 7-258,3-6-516,8-2-258,13 6-645,-2-16-1290,20 4-1935,-5 1-516,4-3 0,0 0-516</inkml:trace>
          <inkml:trace contextRef="#ctx0" brushRef="#br0" timeOffset="1294.802">930 281 5418,'0'-59'4386,"0"59"-129,0-26-129,0 26-1419,0 0-903,9 1-387,14 28-387,-7-10-258,16 22 0,-4-3-258,11 13-129,0-1-129,4 5 0,-2-5-258,0 0 129,-4-4 0,-1-5-129,-4-6 0,-5-6-129,-1-2 0,-6-13-516,5 7-516,-25-21-2064,25 2-1032,-8-2-516,-17 0 0,31-34-516</inkml:trace>
          <inkml:trace contextRef="#ctx0" brushRef="#br0" timeOffset="998.4017">1040 137 10965,'0'0'4773,"0"0"-258,-16 0 0,16 0-2709,-7 42-1032,-2-1-258,7 18 0,-3 2-258,3 12 0,0-1-258,2 1 129,0-3 0,0-8-258,4-2 129,-1-10-258,3-5 0,-6-15-258,3 2-129,-3-32-903,0 30-1677,0-30-1161,0 0-387,-19-21 129,8-8-258</inkml:trace>
          <inkml:trace contextRef="#ctx0" brushRef="#br0" timeOffset="1575.6027">1577 137 11868,'-5'-39'4644,"5"39"-387,0 0 129,0 0-3225,0 33-387,0 3-258,0 16-129,2 3 0,1 14 0,-1 2-258,0 4 0,-2-4-129,2-5-129,-1-2 129,-1-11-258,7 1-129,-7-17-387,13 8-387,-13-19-2709,3-1-516,1-5-387,-4-20-129,9 19-387</inkml:trace>
          <inkml:trace contextRef="#ctx0" brushRef="#br0" timeOffset="2262.0039">2047 156 6837,'0'-26'4386,"10"4"0,10 22-258,0 2-1806,-1-2-1161,20 18-129,-10-9 0,17 17-387,-5-2-258,7 8-129,-2 1 0,4 8-129,-4 0 0,0 5-129,-5-5 129,-3 2 0,-6-6-129,-4 1 129,-10-4 0,-2 1 129,-12-5-129,-4 2 129,-11-1-129,-14 2 0,-11 1 0,-8 0-258,-9 0 0,-15-6-387,0 6-258,-17-16-1032,17 7-1935,-10-7-645,9-8-516,5-1 129,7-5-516</inkml:trace>
          <inkml:trace contextRef="#ctx0" brushRef="#br0" timeOffset="1872.0032">2091 293 12255,'0'0'4773,"0"0"-387,0 0 129,13 18-3483,1 23-387,-5 0-129,7 14-129,-2 2-129,4 7-129,-4-2 129,2-3-258,-2-6 0,-3-8-129,1-4-129,-8-13-258,7 1-258,-11-29-2580,0 0-1290,-9 12 0,9-12-387,-16-25 0</inkml:trace>
        </inkml:traceGroup>
        <inkml:traceGroup>
          <inkml:annotationXML>
            <emma:emma xmlns:emma="http://www.w3.org/2003/04/emma" version="1.0">
              <emma:interpretation id="{0246CB75-8EA3-4071-B5D8-CE2982310281}" emma:medium="tactile" emma:mode="ink">
                <msink:context xmlns:msink="http://schemas.microsoft.com/ink/2010/main" type="inkWord" rotatedBoundingBox="11312,349 17617,341 17619,1817 11314,1826"/>
              </emma:interpretation>
              <emma:one-of disjunction-type="recognition" id="oneOf1">
                <emma:interpretation id="interp5" emma:lang="en-US" emma:confidence="0">
                  <emma:literal>Operation</emma:literal>
                </emma:interpretation>
                <emma:interpretation id="interp6" emma:lang="en-US" emma:confidence="0">
                  <emma:literal>operation</emma:literal>
                </emma:interpretation>
                <emma:interpretation id="interp7" emma:lang="en-US" emma:confidence="0">
                  <emma:literal>Operations</emma:literal>
                </emma:interpretation>
                <emma:interpretation id="interp8" emma:lang="en-US" emma:confidence="0">
                  <emma:literal>Operative</emma:literal>
                </emma:interpretation>
                <emma:interpretation id="interp9" emma:lang="en-US" emma:confidence="0">
                  <emma:literal>Operatives</emma:literal>
                </emma:interpretation>
              </emma:one-of>
            </emma:emma>
          </inkml:annotationXML>
          <inkml:trace contextRef="#ctx0" brushRef="#br0" timeOffset="4040.407">4868 573 9933,'36'-57'4644,"-4"34"-129,5 8-258,9 15-1935,2-5-1161,14 10-258,-5 2-387,2 15-258,-7-1-129,-8 6 129,-8-2-129,-13 1 0,-18-2 0,-7-1 0,-23-4 0,-10-3 129,-13-3-129,-7-3-129,-4-3 0,-3-3-129,3 0-129,2-4 0,13 0-387,1-13-387,20 13-1290,0-5-2322,7-2 387,16 7-516,0 0-129</inkml:trace>
          <inkml:trace contextRef="#ctx0" brushRef="#br0" timeOffset="3728.4065">4934 464 5547,'2'53'4386,"-2"-19"387,0 9-516,-4 9-774,-8-8-1161,12 22-1032,-8-9-258,8 10-516,-3-3-129,3 4-258,0-2 129,0-2-129,2-4-129,5-8 0,0-6 0,0-8 0,2-6-129,-6-16-387,6 1-774,-9-17-3225,0-12 258,-5-15-516,-2-14 0</inkml:trace>
          <inkml:trace contextRef="#ctx0" brushRef="#br0" timeOffset="4898.4086">5704 713 12126,'55'-7'4515,"-28"0"-258,3 3 0,6 3-2967,-15-10-516,9 7 0,-10-10-387,3 2 0,-7-6-129,-4 0 0,-6-5-129,-5 2 0,-1 3-129,-14-2-129,-4 8-129,-8 1 0,-3 9-129,-6 2 129,3 9-129,-4 7 129,6 7-129,3 4 129,8 3 129,3 4 0,10-2 0,6 0 258,4-3 129,14-1 0,5-7 129,11 1 0,-1-12 129,12 3-258,-6-13 258,9 3-129,-5-4 129,3-6-258,-3-9 0,-1 0 0,-6-6 0,-1-3 129,-6-3-258,-6-1 0,-7-3-129,-4 2 0,-8 0 0,-4 1 0,-4 6-129,-10 2 0,14 21-129,-32-25 0,16 20-129,-2 1 129,18 4-129,-26 0 129,26 0 0,0 0 129,0 0 0,0 0 129,0 0 0,0 0 129,18 0 0,-1 0 129,5 0-129,4 0 129,1-3 0,5-1 0,-2 0-129,6 1 129,-4 1-129,3 2 0,-4 0 0,1 4 0,-4 6 0,-3 6-129,-4 2 129,1 5-129,-4 4 0,-4 3 0,2 6-129,-4-1-129,4 6-129,-5-5-516,12 10-258,-14-17-1935,14 4-1677,6-6 0,6-7-258,8-10-516</inkml:trace>
          <inkml:trace contextRef="#ctx0" brushRef="#br0" timeOffset="5366.4092">7380 521 14448,'-86'-30'4644,"51"23"-258,1 3-129,14 6-3096,-6 3-516,10 9-258,1 2-129,5 8-129,1-1-129,2 5 0,1 4-129,1-2 0,5 8-129,-2-6 0,2 7-258,0-11-258,11 6 258,-4-14-129,11-2 516,-2-8-129,3-10 516,8 0 129,-6-14 0,8-4 516,-6-10-258,7 3 129,-8-7-258,6 3 129,-8 1-387,3 5-129,-6 1 0,3 8 0,-2 4 0,0 8-129,-1 2-129,3 16 129,1 3-258,1 6 0,3 4 0,-4-4-129,6 7-516,-27-32-1548,32 26-2193,-13-26 0,4 0 0,2-21-387</inkml:trace>
          <inkml:trace contextRef="#ctx0" brushRef="#br0" timeOffset="5943.6104">7869 498 12771,'0'0'4773,"19"-11"-387,19 11 129,-1-10-3225,27 10-129,-9-4-387,13 2-258,-4-5-258,3 4 129,-3-5-387,-1 1 129,-8-2 0,-5 4 0,-11-4 0,-7 4 0,-7-2 0,-9 3-129,-16 4 129,0 0-129,0 0 0,10 18 0,-10 3 0,0 8-129,0 6-129,0 3 0,0 6-129,0-8-387,15 12-774,-15-23-1935,5 3-1032,-1-12-129,-4-16-129,0 0-516</inkml:trace>
          <inkml:trace contextRef="#ctx0" brushRef="#br0" timeOffset="5631.6098">8207-78 14964,'-20'1'4902,"17"22"-129,-1 9-387,4 24-3225,0-1-387,0 19-129,0 3-387,4 8 129,3-1-387,2-4 0,1-7-258,-1-18 0,4-5-129,-10-22-387,8 3-903,-11-31-2967,0 0 129,-22-4-387,3-16 0</inkml:trace>
          <inkml:trace contextRef="#ctx0" brushRef="#br0" timeOffset="6084.0106">8602 354 9288,'-2'-107'3741,"2"77"-387,-2-8-1548,0 12-3612,2 26-1677,0 0 0,-7 32-645</inkml:trace>
          <inkml:trace contextRef="#ctx0" brushRef="#br0" timeOffset="6458.4113">9091 413 13029,'0'-20'4515,"0"20"-258,0 0 0,0 0-2967,-14 12-516,14 10-129,0-3-258,0 10 0,1-1-129,12 4 0,1-2-129,6-1 129,-1-4-129,4-4 258,-1-8-129,4-4 129,-6-9 0,3 0 0,-7-15 1,2-2-388,-8-8 0,-1-4 0,-5-3 0,-4-3 0,0 4 0,-13-11-775,12 24-1805,-14-12-2193,5 8-129,-3 1-129,13 21-258</inkml:trace>
          <inkml:trace contextRef="#ctx0" brushRef="#br0" timeOffset="6848.412">9263 304 13416,'50'27'4773,"-27"-15"-258,7 8 129,-8-11-2967,17 21-645,-9-9-387,4 9-258,-6-1-258,-1 1 0,-6-1-129,-5-6 0,-3-4 0,-4-3 0,-9-16-129,0 0 129,0 0-129,14-14 129,-9-13 0,3-6-129,2-5 129,3-3 0,1 4 0,5 5 129,3 5-129,6 15 129,2 8 0,4 11 0,2 20 0,1 12 129,-1 6-129,-1 10 0,1 9-516,-13-5-1935,9 13-2193,-2-6-516,1-9-258,1-2-516</inkml:trace>
          <inkml:trace contextRef="#ctx0" brushRef="#br0" timeOffset="3213.6056">4067 158 9675,'-16'-59'4515,"-7"42"-387,-3 13-129,4 17-2193,-17 6-645,13 26-387,-7 3-516,12 17-129,0 5 0,8 8-129,10 0 0,3 1-129,5-6 129,11-8-129,7-4 129,4-10-129,3-6 258,4-10-129,-2-10 387,5-5-258,-3-13 258,3-2 0,-4-5 0,6-9 129,-6-12-129,5 2 129,-8-10-129,2-3 129,-7-9-387,-4-3 387,-8-10-387,-6-1 258,-7-7-387,-13-4 0,-11-3 0,-8 3-129,-8 2 0,-4 7-258,1 14 0,-7 1-645,18 31-645,-12 2-2838,15 9-258,6 18-129,9 14-129</inkml:trace>
        </inkml:traceGroup>
      </inkml:traceGroup>
    </inkml:traceGroup>
    <inkml:traceGroup>
      <inkml:annotationXML>
        <emma:emma xmlns:emma="http://www.w3.org/2003/04/emma" version="1.0">
          <emma:interpretation id="{59A34971-CC2C-413C-BC98-32632EE7111D}" emma:medium="tactile" emma:mode="ink">
            <msink:context xmlns:msink="http://schemas.microsoft.com/ink/2010/main" type="paragraph" rotatedBoundingBox="1973,2525 12015,2319 12039,3517 1998,37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3F3267-D994-40D5-A4E0-8B95A01C054C}" emma:medium="tactile" emma:mode="ink">
              <msink:context xmlns:msink="http://schemas.microsoft.com/ink/2010/main" type="line" rotatedBoundingBox="1973,2525 12015,2319 12039,3517 1998,3723"/>
            </emma:interpretation>
          </emma:emma>
        </inkml:annotationXML>
        <inkml:traceGroup>
          <inkml:annotationXML>
            <emma:emma xmlns:emma="http://www.w3.org/2003/04/emma" version="1.0">
              <emma:interpretation id="{38DC3658-CCD8-4866-9BC9-914202A5E1D1}" emma:medium="tactile" emma:mode="ink">
                <msink:context xmlns:msink="http://schemas.microsoft.com/ink/2010/main" type="inkWord" rotatedBoundingBox="1973,2525 12015,2319 12039,3517 1998,3723"/>
              </emma:interpretation>
              <emma:one-of disjunction-type="recognition" id="oneOf2">
                <emma:interpretation id="interp10" emma:lang="en-US" emma:confidence="0.5">
                  <emma:literal>Representation</emma:literal>
                </emma:interpretation>
                <emma:interpretation id="interp11" emma:lang="en-US" emma:confidence="0">
                  <emma:literal>Representation _</emma:literal>
                </emma:interpretation>
                <emma:interpretation id="interp12" emma:lang="en-US" emma:confidence="0">
                  <emma:literal>Representation -</emma:literal>
                </emma:interpretation>
                <emma:interpretation id="interp13" emma:lang="en-US" emma:confidence="0">
                  <emma:literal>Representation •</emma:literal>
                </emma:interpretation>
                <emma:interpretation id="interp14" emma:lang="en-US" emma:confidence="0">
                  <emma:literal>Representation =</emma:literal>
                </emma:interpretation>
              </emma:one-of>
            </emma:emma>
          </inkml:annotationXML>
          <inkml:trace contextRef="#ctx0" brushRef="#br1" timeOffset="22526.4394">-5511 2305 10707,'0'0'4644,"0"0"-129,3-16-129,-3 16-2580,0 0-645,6 20-387,-6-20-129,0 41-258,0-11 0,5 13 0,-1 3-129,1 7-129,0 2 0,2 2 129,0-3-258,2-3 129,-2-3-129,1-5 0,-1-4-258,-4-9 0,4-3-129,-7-11-258,7 4-387,-7-20-1548,0 0-2064,0 0-129,-5-13 0,3-3-516</inkml:trace>
          <inkml:trace contextRef="#ctx0" brushRef="#br1" timeOffset="23103.6404">-5504 2314 8772,'27'-46'4644,"-8"28"-129,4-2-129,-1-4-1806,20 18-1161,-8-12-387,14 13-387,-2-2-258,6 7-129,-2 0 0,-2 5-129,-6 6-129,-4 3 129,-8 2-129,-7 6 0,-10-1 0,-12 4 129,-4 3-258,-15 3 0,-10-1 0,-10 0-129,-1 2 0,-9-5 0,4 1 0,-1-5 0,4-3 129,2-8-129,5 3 258,4-7 0,5 0 0,6-1 0,19-7 129,-24 9 129,24-9-129,0 0 129,4 21 0,14-5 129,1-2-129,12 9 129,-1-3 0,13 8-129,-1 1 0,8 1 0,0-2-129,3 1 0,-1-2 0,-2-1 129,-4-3-258,-5-3 129,-6-4-129,-8-4 0,-7 1-129,-20-13 0,24 14-387,-24-14-387,0 0-1032,0 0-3096,0 0 387,-8-14-387,0-2 0</inkml:trace>
          <inkml:trace contextRef="#ctx0" brushRef="#br1" timeOffset="23556.0413">-4613 2759 11094,'66'-4'4773,"-32"2"-258,-6-1 129,-7-8-2967,10 11-645,-15-9-258,5 4-387,-21 5 0,20-28-129,-20 10-129,0-2-129,-8 2 0,-8 1-129,-5 6 0,-7 2-129,-3 9 0,-6 0 129,5 11-129,-5 6 0,6 8 129,3 0 0,5 6 0,9 1 129,7-2 0,7 2 129,0-4-129,17 1 258,5-4-129,8-4 129,2-5-129,4-2 0,-1-5-129,2-5-129,4-1-387,-5-8-645,12 0-2064,-7-11-1290,0-6-129,0-3-387,-4-7 129</inkml:trace>
          <inkml:trace contextRef="#ctx0" brushRef="#br1" timeOffset="24070.8422">-4046 2672 9933,'45'-57'4773,"-17"34"-258,6 12-258,9 11-2451,-13 0-774,11 7-258,-7 2-258,0 12-129,-8-3-129,-1 7 0,-11-5 0,-3 1 0,-11-21-129,0 32 129,-23-18-129,-9-1-129,-9-3-129,-11-3-387,3 9-903,-19-14-2322,9 3-774,2-1-387,8-2-129,8 1-258</inkml:trace>
          <inkml:trace contextRef="#ctx0" brushRef="#br1" timeOffset="23821.2418">-4094 2691 7482,'6'-37'4773,"-6"37"0,0 0-258,0 0-774,0 0-1806,-18 14-774,18 18-258,0-3-387,0 13 0,0 4-258,5 6 129,4 0-129,2 1-129,0 0 0,1-1-129,2-4 129,-5-7-258,4-6 0,-6-8-129,2-4-258,-9-23-645,10 18-1935,-10-18-1677,0-12 0,0-8-129,0-8-258</inkml:trace>
          <inkml:trace contextRef="#ctx0" brushRef="#br1" timeOffset="24726.0434">-3628 2896 9933,'84'0'4902,"-48"0"-387,-4 0 0,-13-9-2451,13 9-903,-32 0-258,38-5-258,-38 5 0,25-24-258,-18 7-129,2-1 0,-4-7 0,-3 0-129,-2-2-129,-2 1-129,-7 3-129,-9-1-258,2 14-129,-14-8-516,12 18-129,-16-9-258,34 9-129,-42 0 129,42 0 129,-25 7 387,25-7 387,0 0 258,0 0 903,16 13 258,-16-13 129,39 1 258,-39-1 258,46 0-129,-25-1 129,13 1-387,-11-9-129,11 9-129,-7-11-129,3 7 0,-3-4-258,-1 4 0,-2-1-129,-3 5-129,-1 0 0,-1 9 0,-19-9-129,30 33 129,-19-8-129,0 4 0,-1 3-129,-4 2-129,1 5-258,-7-9-645,7 9-2322,-7-9-1419,0-1 129,-4-8-516,4-21-258</inkml:trace>
          <inkml:trace contextRef="#ctx0" brushRef="#br1" timeOffset="25334.4444">-2857 2823 10965,'51'-22'5031,"-24"14"-129,3-1-129,4 7-1677,-9-12-2322,9 5-129,-8-5-258,-1-1-129,-9-2-129,-9-1 0,-7 0-129,0 18 0,-30-27-129,2 18 0,-3 6-129,-4 3-129,3 5 129,-2 8 0,7 8 129,6 2-129,9 6 129,3-1 129,7 4-129,2 0 258,7 0-129,11 2 0,3-6 129,6-1 0,1-6 0,3-1-129,-1-9 129,4-4-129,-1-7 0,-1-2 129,2-12-129,0-4 129,-2-7-129,4-3 129,-3-3 129,3 1-129,-6 0 0,2 5 129,-5 0-129,1 7 0,-1 4 0,2 7 0,-3 3 0,1 4 0,0 2-129,-3 7 129,0 3-129,-5 3 129,-1 1-129,-4 0 129,-7 1 0,-3 3-129,-4 1 0,-7-1-129,-9 3-258,-9-5-258,3 10-903,-15-12-3225,5-1-258,-3-7-129,4-4-258</inkml:trace>
          <inkml:trace contextRef="#ctx0" brushRef="#br1" timeOffset="25771.2452">-2021 2830 14448,'74'-11'5160,"-36"6"-516,-1 5 0,-10-9-3741,10 5-129,-10-6-258,1 1-129,-6-7-129,1-2 0,-7-1-129,-2-1 0,-5 0-129,-6 1 0,-3 3-129,0 16 0,-14-22 0,-5 19-129,-3 3 0,-3 5 129,2 11-129,-3 4 129,4 7 0,1 1 0,5 2 129,7 2 0,4 2 0,5-2 0,5-2 0,11-1 129,5-6 0,6-2-129,0-1 0,1-8-129,4 2-387,-14-14-1419,9 0-2709,-8 0-258,3-8-129,-3-8-387</inkml:trace>
          <inkml:trace contextRef="#ctx0" brushRef="#br1" timeOffset="26192.446">-1358 2677 11739,'0'0'5160,"18"0"-129,-18 0 0,23 25-2064,-23-25-2193,29 39 0,-15-18-387,0 4-129,-3 4-258,-2-1 0,-1-1-129,-4-6 129,0-1-258,-4-4 258,0-16-258,0 0 129,0 0 0,0 0 129,12-22 0,-3-4-129,0-8 129,5-3-129,2 1 258,2 2-129,0 4 0,-1 5 0,1 7 0,0 9 129,3 8-129,-1 2 129,-2 15-129,1 6 129,1 3-129,-4 7 0,2 0-129,-6 0 129,1 3-258,-6-6-129,2 1-387,-9-30-774,5 30-3096,-5-30-258,0 0-129,0 0-258</inkml:trace>
          <inkml:trace contextRef="#ctx0" brushRef="#br1" timeOffset="26676.0468">-778 2704 13416,'9'-20'5031,"7"13"-258,5 2-129,8-6-3483,10 7-903,11 1-387,3-13-903,29 7-3483,2-5 0,10-6-387,9-3-387</inkml:trace>
          <inkml:trace contextRef="#ctx0" brushRef="#br1" timeOffset="26473.2464">-570 2063 14964,'0'-25'5289,"0"25"-258,0 0 0,13 9-3999,-13-9-258,21 43-128,-7-11-646,6 21 0,1 11 0,4 15 0,-2 4 0,0 6 0,-1 0 0,-6-7 0,1 0 0,-9-24-259,6 3-2192,-16-29-2580,-7-7-129,-10-14-258,-3-8 0</inkml:trace>
          <inkml:trace contextRef="#ctx0" brushRef="#br1" timeOffset="27424.8481">236 2805 9417,'7'-57'4644,"-7"27"-258,-9 1 0,2 10-2580,-18-13-516,11 16-258,-13-7-258,8 14-258,-6 2 0,7 7-258,-3 5-129,1 13 0,4 5-129,4 5 0,5 6 0,3 2 0,4 1-129,2 0 129,12-1-129,2-6 0,5-5 0,2-5 0,-1-4 129,-1-9-129,1-7 129,-5-4 129,-1-15 0,0-3 129,-5-6 0,1-1-129,-3-3 258,2 2-258,-4 4 129,2 2-129,-2 8 0,-7 16-129,23-12 129,-23 12-129,32 5 0,-12 10 0,-1-1 0,1 5 0,3 1-129,-5-4-129,1 3-129,-19-19-387,32 29-645,-32-29-2580,18 2-645,-18-2-258,30-18-129</inkml:trace>
          <inkml:trace contextRef="#ctx0" brushRef="#br1" timeOffset="28236.0495">553 2538 10707,'16'-28'4902,"7"19"-258,7 2 129,11 7-2322,-6-6-1161,24 6-387,-5-1-258,11 1-129,1-6-258,5 5 0,-3-5-129,0 1 0,-3-1 0,-4-2 0,-8-1-129,-7-2 129,-8 4-129,-8-4 129,-9 6-129,-21 5 0,23-9 0,-23 9 0,0 0-129,0 23 129,-1 2-129,-5 5-129,1 9 0,-2 2-129,5 14-258,-3-10-129,5 5-258,0-16-129,12 6-258,-12-22-387,18 4-129,-18-22-516,0 0-903,20-15-903,-20-6 1161,0-15 1032,0 1 774,-9-15 1290,-4-5 1290,8-4 1032,-8-7 1161,5-3 903,0 1-1032,8 17-1032,-7-8-387,7 24-903,0 1-645,0 16-774,0 18-1419,0 0-2193,-1 16-387,1 7-129,-2 0-516</inkml:trace>
          <inkml:trace contextRef="#ctx0" brushRef="#br1" timeOffset="27705.6486">787 2015 13545,'2'-23'4773,"2"5"-258,-4 18 387,7 16-3612,-7 4-516,2 17-129,-2 4-129,7 18 0,-5 8-129,6 14-129,1 0-129,4 3-258,1 1-129,-3-8-258,5-1-387,-13-24-387,19 3-1290,-17-25-2451,-5-10 387,0-20-516,-21 2-258</inkml:trace>
          <inkml:trace contextRef="#ctx0" brushRef="#br1" timeOffset="28922.4507">2052 2444 10965,'-11'3'4644,"11"-3"-129,-26 25 0,4-12-3096,15 17-387,-12-9-258,12 15-129,-6-8-387,10 4 0,1-1-129,2-1 0,5-2 0,9-3-129,4-3 0,2-5 129,-1-1-129,1-3 0,-4-6 0,0-3 0,-16-4-129,25 0-129,-25 0-258,19-20-129,-3 8-258,-10-19-129,13 8-129,-12-16-129,15 11 0,-13-15 387,7 13 258,-4-6 516,-3 6 516,5 7 258,-12-4 258,-2 27 387,11-32 129,5 32 0,-16 0-129,19-4-258,-19 4-129,29 11-258,-29-11-258,35 41 0,-17-14-129,2 7 0,-4 3-258,-2 2 0,-2-2-129,-3-5 0,0-3 0,-2-10 0,-7-19 0,18 18 0,-18-18 129,27-18 129,-11-8 0,2-4 0,1-2 0,2-2 0,-3 0 0,2 5-129,-2 6 0,-2 11 0,1 8-129,-17 4 0,31 22 0,-17 3-258,7 12-387,-8-7-387,17 16-1161,-11-10-2451,6-8 129,4-4-516,1-14 129</inkml:trace>
          <inkml:trace contextRef="#ctx0" brushRef="#br1" timeOffset="29250.0513">3402 2444 12384,'22'-13'4902,"-22"13"-387,24-1 258,3 6-3225,-27-5-516,38 11-129,-17-11-258,13 9-129,-1-9 0,14 1-129,2-1 0,14 0-128,4-1-259,15-5 0,4 1 0,2 0 0,3 1 0,-4 2 0,-7 2 0,-12-2 0,-11 2 0,-18-3 0,-7 3-775,-32 0-3482,0 0-774,0 0 0,-32-18-516</inkml:trace>
        </inkml:traceGroup>
      </inkml:traceGroup>
    </inkml:traceGroup>
    <inkml:traceGroup>
      <inkml:annotationXML>
        <emma:emma xmlns:emma="http://www.w3.org/2003/04/emma" version="1.0">
          <emma:interpretation id="{58F96EE5-4E42-4907-B093-AE3A3AAB7BA6}" emma:medium="tactile" emma:mode="ink">
            <msink:context xmlns:msink="http://schemas.microsoft.com/ink/2010/main" type="paragraph" rotatedBoundingBox="3952,4069 17049,3700 17102,5595 4006,59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8188C83-A0B9-4CAC-91FB-77FEAF751BEE}" emma:medium="tactile" emma:mode="ink">
              <msink:context xmlns:msink="http://schemas.microsoft.com/ink/2010/main" type="line" rotatedBoundingBox="3952,4069 17049,3700 17102,5595 4006,5964"/>
            </emma:interpretation>
          </emma:emma>
        </inkml:annotationXML>
        <inkml:traceGroup>
          <inkml:annotationXML>
            <emma:emma xmlns:emma="http://www.w3.org/2003/04/emma" version="1.0">
              <emma:interpretation id="{A66D87DD-BFEA-4EA8-AEBC-E7D0C9674356}" emma:medium="tactile" emma:mode="ink">
                <msink:context xmlns:msink="http://schemas.microsoft.com/ink/2010/main" type="inkWord" rotatedBoundingBox="3960,4321 6454,4251 6473,4950 3979,5020"/>
              </emma:interpretation>
              <emma:one-of disjunction-type="recognition" id="oneOf3">
                <emma:interpretation id="interp15" emma:lang="en-US" emma:confidence="0">
                  <emma:literal>AND</emma:literal>
                </emma:interpretation>
                <emma:interpretation id="interp16" emma:lang="en-US" emma:confidence="0">
                  <emma:literal>And</emma:literal>
                </emma:interpretation>
                <emma:interpretation id="interp17" emma:lang="en-US" emma:confidence="0">
                  <emma:literal>Ands</emma:literal>
                </emma:interpretation>
                <emma:interpretation id="interp18" emma:lang="en-US" emma:confidence="0">
                  <emma:literal>Amos</emma:literal>
                </emma:interpretation>
                <emma:interpretation id="interp19" emma:lang="en-US" emma:confidence="0">
                  <emma:literal>Andy</emma:literal>
                </emma:interpretation>
              </emma:one-of>
            </emma:emma>
          </inkml:annotationXML>
          <inkml:trace contextRef="#ctx0" brushRef="#br1" timeOffset="31824.0558">-3284 3958 5676,'7'-18'4644,"-7"18"-258,7-16-129,-7 16-1677,0 0-645,0 0-516,0 0-387,0 0-387,-16 16-258,11 2 0,-6-1-129,4 10 0,-4 2 0,4 4 0,-5 3 0,1 5-129,0 2 129,-3 1-129,2 2 0,-1 1-129,1-3 129,-1-1-129,1-4 129,1-5-258,2-2 0,-1-11 0,2 2-129,8-23 0,-16 25-129,16-25-387,0 0-129,-19-9-258,19 9-903,0-41-645,5 4-1290,9-2-516,-1-16 258,10 5-258</inkml:trace>
          <inkml:trace contextRef="#ctx0" brushRef="#br1" timeOffset="32370.0568">-3355 4329 10449,'0'0'4644,"10"-10"-129,8 10-258,2 5-1806,-1-5-1677,17 5-258,3 1-516,5-6-903,15 5-1419,2-5-1806,-3-7-387,5-4-129,-3-8-645</inkml:trace>
          <inkml:trace contextRef="#ctx0" brushRef="#br1" timeOffset="32136.0564">-3345 3988 7869,'6'-41'4515,"-5"25"129,-1 16-258,0-30-1419,0 30-774,0 0-774,15-7-516,-15 7-258,16 10-129,-7 8-129,5 9 0,-2 3-129,6 9 0,-2 2 0,4 5-129,-3 1 129,3 2-129,-2-2 129,1-1-258,-1-3 258,0-2-258,-2-2 0,-2-4 0,0-3-258,-5-9 0,2 2-129,-11-25-387,9 34-1032,-9-34-2709,-11 4-387,11-4-129,-25-18-129</inkml:trace>
          <inkml:trace contextRef="#ctx0" brushRef="#br1" timeOffset="32931.6578">-2614 4073 11997,'-14'-12'4644,"-9"15"0,23-3 0,-5 40-2967,-11-21-516,16 17-387,-9-4 0,7 9-258,-2-2-129,4 0-258,0-5 129,0-4-258,0-5 129,2-9-129,-2-16 0,0 0 0,0 0 0,4-20 0,-4-5 0,0-5-129,0-7 0,0-2 0,0-2 0,2 5 129,1 2-129,1 6 0,1 5 129,6 7 0,5 10 0,5 6 0,8 8 129,6 13 0,2 6 129,4 6-129,0 8 129,2 4-129,-6 1 129,-1 4-258,-4-2 129,-4-2 0,-5-5-129,-1-7 0,-6-8 259,2-11-259,-18-15 0,25-2 0,-18-25 0,2-12 0,-8-11 0,3-8 0,-4-12 0,0-1 0,-7-2 0,0 0 0,1 9 0,1 7 0,3 13 0,-3 6 0,5 38-904,3-32-1289,13 34-2709,-1 18-258,4 8 0,3 2-258</inkml:trace>
          <inkml:trace contextRef="#ctx0" brushRef="#br1" timeOffset="33680.4591">-1714 3974 9675,'9'-29'4773,"16"24"-129,18 5-387,14 9-1935,-4-4-903,22 18-258,-7-5-387,8 12-258,-10 1-129,0 6 0,-15-2 0,-8 6 0,-11-5-129,-11 3 0,-14-3 129,-7 1-258,-21-7 129,-13 1-129,-14-3-129,-12-3-129,-10 0 0,-10-9-129,7 0-258,-5-13-129,16 10-258,-6-15-774,29 2-1935,2-11-1032,12 1-258,25 10 0,-20-23-258</inkml:trace>
          <inkml:trace contextRef="#ctx0" brushRef="#br1" timeOffset="33368.4586">-1402 4050 12384,'0'0'4902,"0"0"-516,0 0 387,-13 0-3225,13 27-774,0-2 129,0 10-516,0 5 129,7 4-258,1 0 0,0 3-129,1-6 0,0-8-258,-2-2-129,-7-12-516,4 3-645,-20-22-2193,0-4-1161,-7-16 129,-2-8-387,-7-8-516</inkml:trace>
        </inkml:traceGroup>
        <inkml:traceGroup>
          <inkml:annotationXML>
            <emma:emma xmlns:emma="http://www.w3.org/2003/04/emma" version="1.0">
              <emma:interpretation id="{32C99B80-6434-45B0-AC9C-28969D639839}" emma:medium="tactile" emma:mode="ink">
                <msink:context xmlns:msink="http://schemas.microsoft.com/ink/2010/main" type="inkWord" rotatedBoundingBox="6780,4049 9229,3980 9281,5815 6832,5885"/>
              </emma:interpretation>
              <emma:one-of disjunction-type="recognition" id="oneOf4">
                <emma:interpretation id="interp20" emma:lang="en-US" emma:confidence="1">
                  <emma:literal>(AB)</emma:literal>
                </emma:interpretation>
                <emma:interpretation id="interp21" emma:lang="en-US" emma:confidence="0">
                  <emma:literal>(AB</emma:literal>
                </emma:interpretation>
                <emma:interpretation id="interp22" emma:lang="en-US" emma:confidence="0">
                  <emma:literal>CAB)</emma:literal>
                </emma:interpretation>
                <emma:interpretation id="interp23" emma:lang="en-US" emma:confidence="0">
                  <emma:literal>LAB)</emma:literal>
                </emma:interpretation>
                <emma:interpretation id="interp24" emma:lang="en-US" emma:confidence="0">
                  <emma:literal>•AB)</emma:literal>
                </emma:interpretation>
              </emma:one-of>
            </emma:emma>
          </inkml:annotationXML>
          <inkml:trace contextRef="#ctx0" brushRef="#br1" timeOffset="34054.8598">-289 3648 12771,'-57'-30'4902,"25"30"-387,-5 14 129,7 25-3096,-17 2-645,10 20-258,-11 1-258,11 14 129,-1 3-258,15 4 129,7 3-129,16 3 0,6 3-129,24 4-258,16 4 129,13-9-258,15-3-129,1-13-387,16 5-516,-15-32-1677,8-3-1806,-4-17 129,-9-14-258,-7-3-258</inkml:trace>
          <inkml:trace contextRef="#ctx0" brushRef="#br1" timeOffset="34725.6608">99 4020 12126,'16'-14'4644,"-16"14"-129,0 0 0,5 26-3096,-6-6-645,-3 16-129,-7-1-129,2 13-129,-3 2-129,0 2-129,-1-3 0,1-4-129,1-6 0,-3-5 0,5-8-129,-4-8 129,13-18-129,-17 9 0,17-9 129,-9-19 0,9-6-129,0-9 129,3-9-129,10-5 129,3-5-129,2 1 258,-1 1 0,3 4 0,-6 5 129,4 11 0,-7 3 129,-1 10-129,-10 18 129,13-19-129,-13 19 0,0 0-129,17 0 129,-17 0 0,22 28-129,-6-5 130,0 4-259,3 7 0,1-2 0,1 7 0,-1 0 0,-1 2 0,1 2 0,-2-1 0,-2-1 0,-2-2 0,-1 0 0,-5-10 0,1 3 0,-9-32-775,11 37-3095,-11-37-1032,0 0-258,0 0 0,-16-9-258</inkml:trace>
          <inkml:trace contextRef="#ctx0" brushRef="#br1" timeOffset="34912.8612">120 4308 11223,'16'0'4386,"2"-3"-387,16 3-258,3 3-3354,6-1-645,3-2-1806,4-7-1806,7 0-258,-4-15-258,10 6-258</inkml:trace>
          <inkml:trace contextRef="#ctx0" brushRef="#br1" timeOffset="35552.4623">775 4050 11352,'0'0'5031,"-20"-9"-645,20 9 387,-9 11-2322,11 17-1290,-2-1-387,7 14-129,-1 0-129,4 5-129,-1 2-129,2-2-258,-2-3 0,-2-9-129,2-4 0,-9-14-258,0-16 0,0 0-129,-4-10 129,-6-22-129,8-6 0,-7-10 129,9-3 0,0-5 258,0 3 0,12 3 387,4 4-129,8 10 258,-3 3 0,13 13 129,-4 6-129,9 10 0,-3 4-129,-1 11 0,-3 3 0,-5 9-129,-6 2-129,-8 2 0,-8 0-129,-5-3-129,-11 0 0,-10-7 0,1-1-129,-4-5 129,6-2 0,-2-5 0,20-4 129,-18 3 129,18-3 0,0 0 129,24 4 0,0 1 129,3 0 129,9 4-129,-2 0 258,6 4-258,-4-1 129,0 6-129,-4 0 0,-4-1-129,-3 3 0,-5 1 0,-10 2 0,-3 2 0,-7 0 0,-5 4 0,-13-1-129,-7 2 0,-9-1-258,-10-2 0,1-1-387,-14-12-129,11 8-645,-18-22-1032,14-6-2451,-1-11 258,4-10-258,7-9-129</inkml:trace>
          <inkml:trace contextRef="#ctx0" brushRef="#br1" timeOffset="35833.2625">764 3620 12642,'105'-22'4902,"-35"22"-129,4 2 0,12 28-2580,-6-6-903,19 29-387,-10 4-258,6 19-129,-14 10-386,-4 15-130,-17 13 0,-12 19 0,-19 4 0,-17 7 0,-12 0 0,-23-3 0,-14-4 0,-24-25-388,-4-2-4772,-7-24 0,1-17-129,-2-17-516</inkml:trace>
        </inkml:traceGroup>
        <inkml:traceGroup>
          <inkml:annotationXML>
            <emma:emma xmlns:emma="http://www.w3.org/2003/04/emma" version="1.0">
              <emma:interpretation id="{BCCCA6EF-52FE-48B0-BFC2-AB3B08ABFA45}" emma:medium="tactile" emma:mode="ink">
                <msink:context xmlns:msink="http://schemas.microsoft.com/ink/2010/main" type="inkWord" rotatedBoundingBox="9790,4520 10452,4501 10459,4751 9797,4770"/>
              </emma:interpretation>
              <emma:one-of disjunction-type="recognition" id="oneOf5">
                <emma:interpretation id="interp25" emma:lang="en-US" emma:confidence="1">
                  <emma:literal>=</emma:literal>
                </emma:interpretation>
                <emma:interpretation id="interp26" emma:lang="en-US" emma:confidence="0">
                  <emma:literal>E</emma:literal>
                </emma:interpretation>
                <emma:interpretation id="interp27" emma:lang="en-US" emma:confidence="0">
                  <emma:literal>[</emma:literal>
                </emma:interpretation>
                <emma:interpretation id="interp28" emma:lang="en-US" emma:confidence="0">
                  <emma:literal>t</emma:literal>
                </emma:interpretation>
                <emma:interpretation id="interp29" emma:lang="en-US" emma:confidence="0">
                  <emma:literal>:</emma:literal>
                </emma:interpretation>
              </emma:one-of>
            </emma:emma>
          </inkml:annotationXML>
          <inkml:trace contextRef="#ctx0" brushRef="#br1" timeOffset="36488.464">2308 4331 13416,'79'6'4257,"-17"-6"-258,4 0-387,10 0-4128,13 0-3225,4-2-129,10-2-387,-9-6-387</inkml:trace>
          <inkml:trace contextRef="#ctx0" brushRef="#br1" timeOffset="36285.6633">2419 4095 14577,'0'0'5031,"21"5"-516,0-5 129,-1 0-3483,15 0-387,-4 0-387,4 2-258,3 3-387,-10-5-903,13 2-3096,-16 3-645,-9 1 258,-16-6-516</inkml:trace>
        </inkml:traceGroup>
        <inkml:traceGroup>
          <inkml:annotationXML>
            <emma:emma xmlns:emma="http://www.w3.org/2003/04/emma" version="1.0">
              <emma:interpretation id="{7531E1D7-1F7D-4895-9BAD-DDE5D7336385}" emma:medium="tactile" emma:mode="ink">
                <msink:context xmlns:msink="http://schemas.microsoft.com/ink/2010/main" type="inkWord" rotatedBoundingBox="11262,3863 14781,3764 14812,4855 11292,4954"/>
              </emma:interpretation>
              <emma:one-of disjunction-type="recognition" id="oneOf6">
                <emma:interpretation id="interp30" emma:lang="en-US" emma:confidence="0.5">
                  <emma:literal>ABB:</emma:literal>
                </emma:interpretation>
                <emma:interpretation id="interp31" emma:lang="en-US" emma:confidence="0">
                  <emma:literal>ABB =</emma:literal>
                </emma:interpretation>
                <emma:interpretation id="interp32" emma:lang="en-US" emma:confidence="0">
                  <emma:literal>ABB I</emma:literal>
                </emma:interpretation>
                <emma:interpretation id="interp33" emma:lang="en-US" emma:confidence="0">
                  <emma:literal>ABB F</emma:literal>
                </emma:interpretation>
                <emma:interpretation id="interp34" emma:lang="en-US" emma:confidence="0">
                  <emma:literal>ABB ..</emma:literal>
                </emma:interpretation>
              </emma:one-of>
            </emma:emma>
          </inkml:annotationXML>
          <inkml:trace contextRef="#ctx0" brushRef="#br1" timeOffset="37315.2651">4073 3709 11352,'0'-22'4515,"0"3"-258,0 19 0,-9 23-1935,-9-4-1161,13 21-516,-11-1-258,3 14 129,-4 2-258,1 9 0,-2-3 0,4 1-129,-4-3 129,2-2-129,0-8 0,-2-4-129,2-8 129,2-7-129,1-8 129,13-22-129,-23 18 0,23-18 0,-12-16 0,10-11-129,2-9 129,2-10-129,7-9 0,3-11 129,2-3-129,2-2 129,0-2 0,-2 5 129,-1 2 0,-2 11 0,-4 4 129,2 11 0,-6 8 129,4 9-129,-5 4 129,-2 19-128,11-18-259,-11 18 0,21 3 0,-7 13 0,1 6 0,4 8 0,1 4 0,3 10 0,-2 4 0,2 4 0,-3 1 0,3 4 0,-2 0 0,-1 0 0,1-2 0,2 0 0,0-3 0,1-6 0,-3-1 0,0-6 0,-1-4 0,-2-3 0,-2-3 0,-6-10 0,-1 3 0,-9-22 0,6 28 0,-6-28 0,-2 16-2581,-14-16-2192,0-5-387,-7-8 0,0-1-129</inkml:trace>
          <inkml:trace contextRef="#ctx0" brushRef="#br1" timeOffset="37502.4658">3975 4246 13287,'-14'-16'4515,"23"11"0,7 1-129,12-1-2193,11 1-2580,16-8-3225,9 6-774,2-6-129,9-4-516</inkml:trace>
          <inkml:trace contextRef="#ctx0" brushRef="#br1" timeOffset="41979.6735">4703 4356 11868,'-20'9'4515,"20"-9"0,0 0-129,0 0-2064,0 0-774,0 0-387,0 0-258,-4-11-129,4 11-258,0 0-257,0 0-259,0 0 0,4-16 0,-4 16 0,0 0 0,0 0 0,0 0 0,0 0 0,0 0 0,18-10 0,-18 10 0,0 0 0,16 0 0,-16 0 0,0 0 0,7 21 0,-7-21 0,-2 27 0,2-27 0,-19 23 0,19-23 0,-24 11 0,24-11 0,-19-6 0,19 6 0,-9-32 0,9 11 0,0-2 0,7 0 0,4 3 0,3 4 0,-14 16 0,28-16 0,-12 16 0,-16 0 0,27 16 0,-14 0 0,-3 5 0,-4 1 0,-3-1 0,-1-1 0,-2-4 0,0-16 0,-11 17 0,11-17 0,-23 0 0,23 0 0,-23-19 0,12 1 0,4 0 0,2-1 0,3 3 0,2 0 0,0 16 0,7-25 0,-7 25 0,22-9 0,-22 9 0,26 3 0,-26-3 0,23 24 0,-23-24 0,11 28 0,-11-10 0,0-18 0,-5 26 0,5-26 0,-22 17 0,22-17 0,-23 3 0,23-3 0,0 0 0,-18-14 0,18 14 0,0-29 0,0 29 0,11-23 0,-11 23 0,23-14 0,-23 14 0,29 0 0,-29 0 0,25 20 0,-25-20 0,17 28 0,-17-28 0,2 25 0,-2-25 0,-5 18 0,5-18 0,-27 9 0,27-9-646,-32-2-1547,32 2-2451,-27-14-129,27 14-387,-17-20 129</inkml:trace>
          <inkml:trace contextRef="#ctx0" brushRef="#br1" timeOffset="43383.676">5165 3646 13416,'36'-103'4644,"-6"59"-129,7 5 129,8 17-2967,-6-8-645,19 23-387,-4 0-258,3 9-129,-11 15 0,-5 14-129,-11 4 0,-5 10 0,-11-1 0,-10 4-129,-4 0 0,-18-3-129,-5-1-129,-11-8 0,4-4-129,-9-11 0,5 0 0,0-12 0,9 2 129,2-9 0,23-2 129,-16 0 258,16 0 0,13-9 129,8 2 0,9 5 0,2-3 0,11 5 0,-4 0 129,5 7-258,-1 2 0,-2 5 0,-5 4-129,-3 3 129,-6 2-129,-7 6 129,-6-1-129,-9 2 129,-5 4 0,-10 0 0,-14 0 0,-6-2 0,-11 0 129,-5-4-258,-9-5 130,-4-1-130,-3-6 0,0-6 0,1-4 0,4-6 0,8 0 0,4-7 0,13-1-517,-7-2-3482,19-4-774,4 3 129,16 11-516,-16-13-129</inkml:trace>
          <inkml:trace contextRef="#ctx0" brushRef="#br1" timeOffset="42775.2748">5195 3714 12126,'0'0'4386,"6"-16"-258,-6 16-387,7 12-2064,-7-12-516,0 36-258,-9-13-258,9 18-129,-6-2-129,6 9-129,-3 0 0,3 2 0,0 0-258,0-2 129,3-7-129,1-4-129,7-5 0,-6-10-258,11 1-387,-16-23-516,20 21-1032,-20-21-2193,0 0 129,0 0-387,0 0-129</inkml:trace>
          <inkml:trace contextRef="#ctx0" brushRef="#br1" timeOffset="44335.2774">6645 3927 12126,'0'0'4902,"-9"-16"-645,9 16 387,-16-10-2709,16 10-774,0 0-258,4 18-258,-4-18-129,28 14-129,-5-11-129,13 1 0,-1-4 0,10 0-129,1 0-129,-1-5-129,1 1-387,-11-8-645,8 12-1806,-18 0-1935,-6 0 258,-19 0-516,0 0 129</inkml:trace>
          <inkml:trace contextRef="#ctx0" brushRef="#br1" timeOffset="44553.6782">6677 4134 12513,'20'21'4515,"8"-19"-645,2 0-129,0-2-2709,20 0-516,-2 0-516,7-6-1032,15 5-1806,-1-5-1290,1-6 129,13 1-645,1-8 0</inkml:trace>
        </inkml:traceGroup>
        <inkml:traceGroup>
          <inkml:annotationXML>
            <emma:emma xmlns:emma="http://www.w3.org/2003/04/emma" version="1.0">
              <emma:interpretation id="{86BB8AEA-4F3E-4643-851F-AF9E3746413F}" emma:medium="tactile" emma:mode="ink">
                <msink:context xmlns:msink="http://schemas.microsoft.com/ink/2010/main" type="inkWord" rotatedBoundingBox="15338,3917 17053,3868 17077,4722 15362,4770"/>
              </emma:interpretation>
              <emma:one-of disjunction-type="recognition" id="oneOf7">
                <emma:interpretation id="interp35" emma:lang="en-US" emma:confidence="0">
                  <emma:literal>AB</emma:literal>
                </emma:interpretation>
                <emma:interpretation id="interp36" emma:lang="en-US" emma:confidence="0">
                  <emma:literal>A 31</emma:literal>
                </emma:interpretation>
                <emma:interpretation id="interp37" emma:lang="en-US" emma:confidence="0">
                  <emma:literal>A B</emma:literal>
                </emma:interpretation>
                <emma:interpretation id="interp38" emma:lang="en-US" emma:confidence="0">
                  <emma:literal>731</emma:literal>
                </emma:interpretation>
                <emma:interpretation id="interp39" emma:lang="en-US" emma:confidence="0">
                  <emma:literal>A 3,</emma:literal>
                </emma:interpretation>
              </emma:one-of>
            </emma:emma>
          </inkml:annotationXML>
          <inkml:trace contextRef="#ctx0" brushRef="#br1" timeOffset="45130.8792">8152 3677 15093,'0'-22'4902,"0"22"-258,-15 6-129,-2 6-3483,8 24-387,-9-1-129,0 19-129,-5-1-129,-2 9 0,0 0-258,-2 1 258,3-3-129,0-6 1,5-6-130,3-11 0,5-7 0,2-8 0,9-22 0,0 0 0,0 0 0,0-13 0,6-19-130,10-12 1,1-12 0,5-11 129,3-8-129,0-3 0,-1 0 0,-2 5 129,-3 7 129,-3 11 0,-5 10 0,-2 17 0,-5 6 0,-4 22 1,0 0-130,0 0 0,16 13 0,-8 12 0,1 2 0,6 8 0,-1 4 0,5 9 0,-1 0 0,3 6 0,-3-3 0,2 4 0,-4-1 0,0-3 0,-4-3 0,1-3 0,-3-6 0,-2-7 0,0-4 0,-2-8 0,1 1 0,-7-21 0,11 23-259,-11-23-4514,0 0-387,-18-1 387,18 1-516</inkml:trace>
          <inkml:trace contextRef="#ctx0" brushRef="#br1" timeOffset="45333.6795">7988 4032 12384,'21'0'4515,"4"0"-387,13 4 0,10 3-3225,0-3-903,3-4-1677,11-6-2064,4 1-516,-4-11-129,10 4-387</inkml:trace>
          <inkml:trace contextRef="#ctx0" brushRef="#br1" timeOffset="46082.4809">8883 3702 13287,'39'-116'4773,"-5"71"-258,5 6 129,21 22-2967,-17-8-645,14 25-387,-9 0-258,0 12 0,-9 13-129,-3 9-129,-10 8-129,-12 3 129,-8 1-258,-6-3 129,-14 1-129,-11-10-129,-4-4 0,-6-8-129,1-4 0,-2-10 129,10 0-129,2-7 129,24-1 0,-16 0 129,16 0 0,18-3 258,5 1 0,9 2 0,4 2 0,8 12 129,1 2-129,3 5 129,-5 2-129,-1 8 0,-4-3 0,-6 6 0,-7-4-129,-9 4 258,-8-4 129,-6 2-129,-5-3 129,-15-3-129,-12-2 129,-9-5-128,-11-3-259,-11-3 0,-6-1 0,-8-8-259,7 3-515,-12-11-1935,18 1-2064,5-3 0,11 3-258,10-3-129</inkml:trace>
          <inkml:trace contextRef="#ctx0" brushRef="#br1" timeOffset="45614.4801">9009 3687 15222,'0'0'5031,"0"11"-129,0-11-387,0 46-3612,-7-14 0,7 15-258,-9 1-129,4 7-386,-3 2-130,5 0 0,1-2 0,0-6 0,2-2 0,0-12 0,4-4 0,-2-10-130,5-3-386,-7-18-774,0 0-1419,0 0-2064,0-23-129,-9-6-129,-2-10 0</inkml:trace>
        </inkml:traceGroup>
      </inkml:traceGroup>
    </inkml:traceGroup>
    <inkml:traceGroup>
      <inkml:annotationXML>
        <emma:emma xmlns:emma="http://www.w3.org/2003/04/emma" version="1.0">
          <emma:interpretation id="{973C99BE-46A3-4CDF-A7E4-CF687E814610}" emma:medium="tactile" emma:mode="ink">
            <msink:context xmlns:msink="http://schemas.microsoft.com/ink/2010/main" type="paragraph" rotatedBoundingBox="2664,5636 6653,6056 6433,8148 2444,77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97BD62-6CF7-4869-9D18-211525CCB320}" emma:medium="tactile" emma:mode="ink">
              <msink:context xmlns:msink="http://schemas.microsoft.com/ink/2010/main" type="line" rotatedBoundingBox="2664,5636 6653,6056 6433,8148 2444,7729"/>
            </emma:interpretation>
          </emma:emma>
        </inkml:annotationXML>
        <inkml:traceGroup>
          <inkml:annotationXML>
            <emma:emma xmlns:emma="http://www.w3.org/2003/04/emma" version="1.0">
              <emma:interpretation id="{6E5AFFD9-2906-4555-ABB4-5961D19BFF78}" emma:medium="tactile" emma:mode="ink">
                <msink:context xmlns:msink="http://schemas.microsoft.com/ink/2010/main" type="inkWord" rotatedBoundingBox="2664,5636 6653,6056 6433,8148 2444,7729">
                  <msink:destinationLink direction="with" ref="{C4A2A6D8-AE03-4F6A-A90F-5A0F99E75A17}"/>
                </msink:context>
              </emma:interpretation>
              <emma:one-of disjunction-type="recognition" id="oneOf8">
                <emma:interpretation id="interp40" emma:lang="en-US" emma:confidence="0.5">
                  <emma:literal>symbol</emma:literal>
                </emma:interpretation>
                <emma:interpretation id="interp41" emma:lang="en-US" emma:confidence="0">
                  <emma:literal>Symbol</emma:literal>
                </emma:interpretation>
                <emma:interpretation id="interp42" emma:lang="en-US" emma:confidence="0">
                  <emma:literal>Symbol!</emma:literal>
                </emma:interpretation>
                <emma:interpretation id="interp43" emma:lang="en-US" emma:confidence="0">
                  <emma:literal>symbol!</emma:literal>
                </emma:interpretation>
                <emma:interpretation id="interp44" emma:lang="en-US" emma:confidence="0">
                  <emma:literal>Symbol.</emma:literal>
                </emma:interpretation>
              </emma:one-of>
            </emma:emma>
          </inkml:annotationXML>
          <inkml:trace contextRef="#ctx0" brushRef="#br1" timeOffset="691034.4137">-4512 5598 11352,'0'-20'4644,"0"20"-258,-8-5 0,-17 1-3096,9 11-516,-13 6-387,1 6-129,-8 6-129,-3 4-129,-2 6-129,2-1 129,3 4 0,4-5-129,6 1 0,6-4 0,11-1 129,9-6-129,4-3 129,14-4 0,6-4 0,10-3 129,4-2 0,8-2 0,0 1 129,6 3 0,-6-4 0,4 7-129,-4 3 129,-2 2-129,-4 1 0,-7 7 0,-6-2 129,-6 4-129,-10-2 0,-6 3 129,-5-5-129,-8 4 129,-16-6-129,-4 1 0,-9-4 0,-6-6 0,-3-3-129,-6-4 129,-1-5-129,3 0 129,0-9-129,6-5 0,4-2-129,3-3-129,9 2 0,1-4-387,27 21-516,-34-25-1677,34 25-1806,0 0-129,0 0-129,0 0-516</inkml:trace>
          <inkml:trace contextRef="#ctx0" brushRef="#br1" timeOffset="691315.2139">-4149 6000 13416,'0'0'4773,"27"5"-258,-11 11 0,-4 4-3354,17 17-645,-1-1-129,6 6-258,4 3-387,-8-10-645,16 12-1290,-16-14-2451,-1-6 258,-6-9-516,-4-13-258</inkml:trace>
          <inkml:trace contextRef="#ctx0" brushRef="#br1" timeOffset="691596.0146">-3741 6270 7998,'14'-76'4773,"-9"42"0,-1 2-129,-2 0-1161,-2 32-1548,5-30-774,-5 30-387,5 9-258,-1 17-258,-4 4-129,0 13 129,0 9-129,-7 10-129,-6 4 129,-3 7-129,-3 3 129,-3 4-129,-1 0 129,0-1-129,3-7 0,3-6 0,2-7 0,3-15 0,3-4 0,0-14-129,6-4-129,3-22-129,-9 23-387,-7-23-2322,16 0-1677,0 0 0,-16-25-258,16 5-258</inkml:trace>
          <inkml:trace contextRef="#ctx0" brushRef="#br1" timeOffset="692251.2158">-3291 6124 13287,'-13'31'4902,"13"-8"-387,9 2 129,-7 1-3612,17 12-387,-4-8-258,1 2-258,-2-5 0,-5-6-129,-9-21-129,12 21 129,-12-21-129,0 0 0,0-23 129,0-4-129,0-5 129,0-1 0,0-5 0,6 3 129,1 1 0,2 7-129,1 6 129,-10 21 0,29-16 0,-10 16 0,-1 3 0,3 12 0,-1 2 0,1 3-129,-3 3 0,-2-2 0,-2 3 0,-3-5-129,-4-1 0,-7-18 129,9 23-129,-9-23 129,0 0 0,0 0 129,18-21 0,-6-1 129,-1-3 0,3-1-129,2-3 129,4 8 0,-2 0-129,3 6 0,-2 8 0,5 7 0,-1 0-129,0 16 0,2 7 0,-2 4 129,0 7-258,-3 0 129,-1 3-258,-6-5-129,4 2-258,-13-16-387,16 7-1677,-20-25-2193,21 1 258,-21-1-516,25-32 0</inkml:trace>
          <inkml:trace contextRef="#ctx0" brushRef="#br1" timeOffset="692750.4167">-2452 5628 14319,'-32'-64'4902,"32"64"-258,0 0 0,-19 0-3483,26 39-516,3 9-258,8 20 0,-2 6-258,6 12 129,-3 5-129,1 1 0,-2-1-258,-2-11 0,0-13 0,-6-15 0,3-11 0,-8-14-129,-5-27 0,0 0 129,0 0 129,20-11 0,-15-16 0,2-3-129,2-2 129,2 0 0,1 0 129,2 3-129,4 5 0,0 6 0,1 5 0,3 8 129,1 5-129,2 2 129,-2 10-129,2 8 129,-6 5 0,-1 7-129,-5 0 129,-4 3-129,-6-1 129,-3-2 0,-7-2 0,-11-1-129,-7-6 129,-5-3-129,-7-6 0,-2-5-129,-4 0-129,-3-9-258,6 3-774,-11-3-3096,15-7-516,4-5 0,6-3-387</inkml:trace>
          <inkml:trace contextRef="#ctx0" brushRef="#br1" timeOffset="697789.2256">-1406 6391 8127,'-62'-2'3999,"28"2"516,7 0-903,8 11-1677,-15-9-387,34-2-129,-41 21-387,32-3-387,-7-4 0,13 8-645,1 1 129,2 3-258,3 1 258,12 1-129,1-1 0,5-2 0,4-4 0,5-3 129,0-7 0,4-4 0,-2-7 129,4-4 129,-9-13-129,3-5 258,-12-8-258,-1-2 258,-8-7-258,-5 0 0,-4-4-129,-9 6 129,-5 3-258,-11 2-129,0 9-129,-12 1-387,10 19-645,-18 3-3483,12 0 258,-3 5-516,2 8-129</inkml:trace>
          <inkml:trace contextRef="#ctx0" brushRef="#br1" timeOffset="698148.0262">-1029 5753 14577,'0'-86'4902,"0"52"-258,0 15 0,0 19-3741,0 12-387,-3 20-129,1 20 0,-3 8-258,3 17 129,-2 8-129,4 9 0,0-1-258,2-4 258,9-9-129,1-9-258,4-7 0,-3-14-516,8 3-774,-12-15-3225,2-10 129,-4-5-516,-4-7-129</inkml:trace>
          <inkml:trace contextRef="#ctx0" brushRef="#br1" timeOffset="705667.2394">-1765 7652 9030,'0'-19'4257,"0"19"129,18 0-516,-18 0-1935,46 0-774,-9 0-1935,18 10-2709,-5-10-387,18 6-516,-4-6-387</inkml:trace>
        </inkml:traceGroup>
      </inkml:traceGroup>
    </inkml:traceGroup>
    <inkml:traceGroup>
      <inkml:annotationXML>
        <emma:emma xmlns:emma="http://www.w3.org/2003/04/emma" version="1.0">
          <emma:interpretation id="{7E94DB89-8905-4488-B909-23C54DE2A5EC}" emma:medium="tactile" emma:mode="ink">
            <msink:context xmlns:msink="http://schemas.microsoft.com/ink/2010/main" type="paragraph" rotatedBoundingBox="3188,10294 3253,7686 4118,7708 4053,103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398C8D6-778A-451A-BDF6-E72861809EB5}" emma:medium="tactile" emma:mode="ink">
              <msink:context xmlns:msink="http://schemas.microsoft.com/ink/2010/main" type="line" rotatedBoundingBox="3188,10294 3253,7686 4118,7708 4053,10315"/>
            </emma:interpretation>
          </emma:emma>
        </inkml:annotationXML>
        <inkml:traceGroup>
          <inkml:annotationXML>
            <emma:emma xmlns:emma="http://www.w3.org/2003/04/emma" version="1.0">
              <emma:interpretation id="{E281D163-F52B-4D48-89F9-2568C250D0BD}" emma:medium="tactile" emma:mode="ink">
                <msink:context xmlns:msink="http://schemas.microsoft.com/ink/2010/main" type="inkWord" rotatedBoundingBox="3188,10294 3253,7686 4118,7708 4053,10315">
                  <msink:destinationLink direction="with" ref="{203087A4-ADE2-4089-89A2-A9F627A1A3E3}"/>
                </msink:context>
              </emma:interpretation>
              <emma:one-of disjunction-type="recognition" id="oneOf9">
                <emma:interpretation id="interp45" emma:lang="en-US" emma:confidence="0">
                  <emma:literal>AB</emma:literal>
                </emma:interpretation>
                <emma:interpretation id="interp46" emma:lang="en-US" emma:confidence="0">
                  <emma:literal>Is</emma:literal>
                </emma:interpretation>
                <emma:interpretation id="interp47" emma:lang="en-US" emma:confidence="0">
                  <emma:literal>Ass</emma:literal>
                </emma:interpretation>
                <emma:interpretation id="interp48" emma:lang="en-US" emma:confidence="0">
                  <emma:literal>Bats</emma:literal>
                </emma:interpretation>
                <emma:interpretation id="interp49" emma:lang="en-US" emma:confidence="0">
                  <emma:literal>Assts</emma:literal>
                </emma:interpretation>
              </emma:one-of>
            </emma:emma>
          </inkml:annotationXML>
          <inkml:trace contextRef="#ctx0" brushRef="#br1" timeOffset="707227.242">-3969 7515 10836,'7'-44'4902,"-5"24"0,-2 4-129,0 16-1935,-5-19-1419,5 19-774,0 0-129,0 0-129,-15 14-129,6 6 0,-3 4-129,-1 8 0,-1 4 129,0 7-129,-2 1 129,2 2-128,1 1-130,1-1 0,3-5 0,2-7 0,3-4 0,1-9 0,1-5 0,2-16 0,0 0 0,0-9 0,2-17 0,7-8 0,3-7 0,2-11 0,4-6-259,2-5 130,1-2 0,-1 2 129,-3 6-258,1 6 258,-5 6 129,-3 12 0,-3 8-129,-3 9 129,-4 16 0,0 0 0,0 0 1,20 17-130,-13 8 0,5 6 0,2 6 0,6 6 0,-1 1 0,3 4 0,1-2 0,0 2 0,-2-1 0,1-1 0,-1-5 0,-5-2 0,2-3 0,-6-6 0,1-2 0,-8-10 0,4 3-517,-9-21-1160,0 0-1548,0 0-1677,-14-9 129,0-14-387,-6-7 0</inkml:trace>
          <inkml:trace contextRef="#ctx0" brushRef="#br1" timeOffset="707383.2424">-3901 7663 10965,'-38'-12'4386,"38"12"258,0 0-516,0 0-1806,36 0-1032,-1 1-645,22 1-387,13 5-1806,10-3-2709,-11-4-129,4 3-258,-14-1-258</inkml:trace>
          <inkml:trace contextRef="#ctx0" brushRef="#br1" timeOffset="708210.0439">-4211 9408 12384,'4'-48'4902,"-4"48"-387,0 0 129,0 0-2451,-4 20-1290,-8 10-387,4 14-129,0 1 0,-1 6-258,-2-1 0,4-2 0,0-7-129,1-9 129,1-5-129,5-27 129,-7 16-129,7-16 129,-4-22-129,4-10 129,0-14 0,11-13-129,-2-13 129,5-3-129,2-3 129,0 5-129,2 5 258,-2 11-129,-3 9 0,-5 16 1,0 14-130,-8 18 0,16 0 0,-6 14 0,-1 15 0,7 12 0,-2 9 0,8 10 0,-1 8 0,6 1 0,-4 4 0,2-2 0,-2-5 0,0-5 0,-3-8 0,-4-10 0,0-8 0,-9-8 0,0-6 0,-7-21 0,0 18-388,0-18-644,-9-4-516,-20-19-1161,17 7-1290,-15-9-774,-5 2 0,-2-2 0,-6 6 516,-3-8 1935,7 11 1935,6 4 2451,-4 1 1419,8-2 1032,26 13-516,-11-16 0,23 9-1290,24-3-1935,21-10-3483,32 13-1032,7-20-387,32 2-258</inkml:trace>
          <inkml:trace contextRef="#ctx0" brushRef="#br1" timeOffset="710877.6485">-4140 9040 12255,'18'-39'4644,"-2"21"-129,0 9-387,-4-14-2064,20 21-903,-7-7-258,13 9-387,-4 0-129,6 13-129,-2 3 0,-1 7-129,-5 5-129,-7 4 129,-9 6 0,-11 3-129,-5 1 0,-17-1-129,-8 2 0,-9-9-258,2 1 129,-5-12-129,6 2 0,5-14 0,8 1 0,18-12 129,0 0 129,0 0 0,0 0 258,21 2 0,8-2 0,8 0 129,6 0 0,8 7 129,-3 2-129,7 7 0,-7 2-129,2 7 0,-5 2 0,-8 6 0,-7 3 0,-5 3 0,-11 0 0,-3 0 0,-11-5 129,0 2-129,-18-8 258,-8-1-258,-13-8 129,-9-3-129,-13-5 1,-3-4-130,-4-7 0,-1 0 0,5-2 0,4-7-388,15 8-644,-1-8-3612,17 0-129,10 2 0,19 7-387</inkml:trace>
        </inkml:traceGroup>
      </inkml:traceGroup>
    </inkml:traceGroup>
    <inkml:traceGroup>
      <inkml:annotationXML>
        <emma:emma xmlns:emma="http://www.w3.org/2003/04/emma" version="1.0">
          <emma:interpretation id="{89F4331C-EA03-4E34-B537-5ADA5DA3CD0B}" emma:medium="tactile" emma:mode="ink">
            <msink:context xmlns:msink="http://schemas.microsoft.com/ink/2010/main" type="paragraph" rotatedBoundingBox="2133,10752 10946,10459 10987,11687 2173,11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3FFC29-9D6D-40C1-BA1B-E4A5BD26CA58}" emma:medium="tactile" emma:mode="ink">
              <msink:context xmlns:msink="http://schemas.microsoft.com/ink/2010/main" type="line" rotatedBoundingBox="2133,10752 10946,10459 10987,11687 2173,11980"/>
            </emma:interpretation>
          </emma:emma>
        </inkml:annotationXML>
        <inkml:traceGroup>
          <inkml:annotationXML>
            <emma:emma xmlns:emma="http://www.w3.org/2003/04/emma" version="1.0">
              <emma:interpretation id="{2F110985-858B-46F6-AA3E-79FD1A93B9D8}" emma:medium="tactile" emma:mode="ink">
                <msink:context xmlns:msink="http://schemas.microsoft.com/ink/2010/main" type="inkWord" rotatedBoundingBox="2144,11085 5611,10970 5641,11864 2173,11980"/>
              </emma:interpretation>
              <emma:one-of disjunction-type="recognition" id="oneOf10">
                <emma:interpretation id="interp50" emma:lang="en-US" emma:confidence="0">
                  <emma:literal>Truth</emma:literal>
                </emma:interpretation>
                <emma:interpretation id="interp51" emma:lang="en-US" emma:confidence="0">
                  <emma:literal>truth</emma:literal>
                </emma:interpretation>
                <emma:interpretation id="interp52" emma:lang="en-US" emma:confidence="0">
                  <emma:literal>Tenth</emma:literal>
                </emma:interpretation>
                <emma:interpretation id="interp53" emma:lang="en-US" emma:confidence="0">
                  <emma:literal>Troth</emma:literal>
                </emma:interpretation>
                <emma:interpretation id="interp54" emma:lang="en-US" emma:confidence="0">
                  <emma:literal>troth</emma:literal>
                </emma:interpretation>
              </emma:one-of>
            </emma:emma>
          </inkml:annotationXML>
          <inkml:trace contextRef="#ctx0" brushRef="#br1" timeOffset="814649.0308">-5339 10710 11610,'-5'-19'4386,"5"19"0,9-27-387,10 27-1935,-19 0-774,47 0-387,-14-4-129,24 4-258,9 0 0,20 4-129,6-2-129,15 1 0,1-3 0,6 0-129,-5 0-129,-10 0 129,-12-2-129,-15-5-258,-15 4-129,-20-10-1032,-2 8-2967,-35 5-387,0 0 0,0 0-387</inkml:trace>
          <inkml:trace contextRef="#ctx0" brushRef="#br1" timeOffset="814945.4313">-4547 10667 14706,'-18'25'4773,"13"-7"-258,-1 14-387,-4-9-3225,10 20-387,-4 1 258,4 12-645,0 0 129,0 5-258,5-1 258,6-3-387,0-1 258,3-7-258,0-2-258,-3-14-387,12 15-1548,-7-16-2322,-2-7 0,1-3-129,-5-6-387</inkml:trace>
          <inkml:trace contextRef="#ctx0" brushRef="#br1" timeOffset="815507.0323">-4275 11436 12642,'41'-14'5031,"-20"5"-387,1-5 129,1 8-2967,-7-19-903,12 9-258,-6-9-258,1-1-129,-4-3-129,-5 1-129,-3-1 0,-7-1-258,-4 9-129,-4-6-258,-5 11 0,-12-5-387,21 21 0,-39-18-258,39 18 258,-39-5-387,39 5 387,-27 0 258,27 0 129,0 0 516,-18 7 387,18-7 387,0 0 129,13 12 258,-13-12 129,32 0 129,-32 0-258,44 0 129,-26-12-258,14 10-258,-9-9 0,5 8-129,-4-6 0,1 5-129,-8 1-129,5 3 0,-5 0-258,1 3 129,-2 8 0,2 5 1,0 7-260,-2 2 260,-2 9-130,-1 1 0,1 3-259,-5 1 130,3 7-387,-10-16-645,17 20-2193,-10-14-1419,7-8-129,2-7-258,7-5 0</inkml:trace>
          <inkml:trace contextRef="#ctx0" brushRef="#br1" timeOffset="815897.033">-3377 11262 12384,'-14'-56'4902,"5"35"-129,0 5 0,0-2-2064,9 18-1677,0 0-387,-5 11-258,3 7-258,2 8-129,0 5 0,0 6 129,7 2-258,0 0 0,4 2 0,-2-11 0,4 4 0,-3-16 0,-10-18 129,30 11 0,-14-17 0,2-13 129,-2-11 129,6-2-129,-3-9 129,1 9 0,-3-2-258,1 7 129,-3 8-129,-15 19 0,24-18 0,-24 18 0,18 12-129,-9 4 0,2 11-129,-4-8-258,9 15-516,-16-34-903,37 29-2193,-8-28-516,8-1-387,9-19 0</inkml:trace>
          <inkml:trace contextRef="#ctx0" brushRef="#br1" timeOffset="816302.6337">-2854 11139 12900,'-5'-29'4644,"24"12"-387,12 13 0,10-1-3483,1 3-2064,12-3-2709,-8-10-129,7 5-387,-3-12 0</inkml:trace>
          <inkml:trace contextRef="#ctx0" brushRef="#br1" timeOffset="816146.6334">-2678 10865 15093,'-69'-103'5160,"39"65"-129,-1 5-387,31 33-2709,-28-29-1031,28 29-904,0 16 0,5 16 0,8 11 0,6 12 0,5 9 0,2 12 0,1 3 0,-2 1 0,0-4 0,-11-12 0,5 0 0,-19-26-1033,16 8-2450,-17-30-1548,1-16 0,-22 0-258,6-11 258</inkml:trace>
          <inkml:trace contextRef="#ctx0" brushRef="#br1" timeOffset="816677.0344">-2334 10708 14448,'-22'-53'4902,"12"35"-129,10 18 0,-7-19-2451,8 29-1290,3 10-515,10 15-517,-3 6 0,7 9 0,-2 5 0,3 6 0,1 1 0,-4-1 0,1-3 0,-4-10 0,1-7 0,-3-11 0,1-12 0,-12-18-130,22 4 1,-22-4 258,26-29-129,-11 6 130,-3-5-130,2 1 0,-3 2 0,-2 4 0,0 5 0,-9 16 0,16-20 0,-16 20 0,23 0 0,-7 14 0,3 4 0,3 2 0,4 8-775,-11-12-1676,4 11-2322,1-6-258,-2 1-129,1-10-129</inkml:trace>
        </inkml:traceGroup>
        <inkml:traceGroup>
          <inkml:annotationXML>
            <emma:emma xmlns:emma="http://www.w3.org/2003/04/emma" version="1.0">
              <emma:interpretation id="{E22AC901-FAB3-4198-A4AA-89034EB8514F}" emma:medium="tactile" emma:mode="ink">
                <msink:context xmlns:msink="http://schemas.microsoft.com/ink/2010/main" type="inkWord" rotatedBoundingBox="6149,10618 10946,10459 10981,11520 6185,11679"/>
              </emma:interpretation>
              <emma:one-of disjunction-type="recognition" id="oneOf11">
                <emma:interpretation id="interp55" emma:lang="en-US" emma:confidence="0">
                  <emma:literal>table</emma:literal>
                </emma:interpretation>
                <emma:interpretation id="interp56" emma:lang="en-US" emma:confidence="0">
                  <emma:literal>tables</emma:literal>
                </emma:interpretation>
                <emma:interpretation id="interp57" emma:lang="en-US" emma:confidence="0">
                  <emma:literal>able</emma:literal>
                </emma:interpretation>
                <emma:interpretation id="interp58" emma:lang="en-US" emma:confidence="0">
                  <emma:literal>able.</emma:literal>
                </emma:interpretation>
                <emma:interpretation id="interp59" emma:lang="en-US" emma:confidence="0">
                  <emma:literal>bible.</emma:literal>
                </emma:interpretation>
              </emma:one-of>
            </emma:emma>
          </inkml:annotationXML>
          <inkml:trace contextRef="#ctx0" brushRef="#br1" timeOffset="817519.4358">-1297 10938 12384,'-18'-16'4773,"36"7"-129,8 7 129,10 4-1935,-2-2-1548,21 7-387,-4-2-387,10 6-387,-1-2 258,6 2-516,-2-3 388,-1 1-389,-3-5 260,-3-4-130,-5 0-130,-8-4 260,-8-6-260,-12-6 260,-9 0-260,-12-2 260,-3 18-260,-14-27 130,-9 22 0,-6 3-129,1 2 129,3 11 0,4 5 129,1 7-387,8 4 387,5 3-387,5 4 129,2-2-258,2 1 129,5-4-258,3-1 129,3-10 258,-13-18-129,30 16 129,-12-16 258,3-11 129,1-8 129,6-4 0,-1-7 0,6 3 258,0-3-387,2 8 1,-1-1-259,0 9 0,-2 3 0,-2 9 0,-3 2 0,-4 8 0,-2 8 0,-3 0-130,1 9-386,-8-8-129,12 12-1290,-16-10-2580,11-6-645,0-8 258,1-5-387</inkml:trace>
          <inkml:trace contextRef="#ctx0" brushRef="#br1" timeOffset="816973.4349">-1002 10280 16512,'0'0'4773,"5"26"258,-5 26-387,-23 5-3483,16 21-515,-4 6-646,8 6 0,1 3 0,2-4 0,12-4 0,3-14-130,6-3-386,-7-20-516,9 0-129,-15-27-1161,-8-21-2709,16 13 387,-16-13-258,-6-18 129</inkml:trace>
          <inkml:trace contextRef="#ctx0" brushRef="#br1" timeOffset="817987.4367">83 10557 14706,'-5'-117'5031,"3"72"-387,2 15 129,-2 0-2709,2 30-903,0 0-773,16 35-388,-9 12 0,6 11 0,-3 12 0,3 8 0,-3 6 0,-2-1 0,-5-1 0,-1-16 0,0-11 0,-2-14 0,0-13 0,0-28 0,2 18 0,-2-18 0,23-23 0,-7-2 0,3-3 0,4-4 0,0 3 0,-1 2 0,1 8 0,-4 3 0,3 7 0,-3 9 0,1 2 0,1 12 0,-3 6 0,2 4 0,-4 5 0,0 1 0,-6 2 0,-4 0 0,-6-2 0,-9-3 0,-9 0 0,-12-6 0,-4-3 0,-9-9-259,4 5-902,-16-16-1935,12-3-1806,2-9 0,8-8-258,8-6 0</inkml:trace>
          <inkml:trace contextRef="#ctx0" brushRef="#br1" timeOffset="818237.0371">631 10136 15738,'41'-6'4902,"-41"6"129,16 43-387,-18-8-2967,2 30-902,0 4-775,5 13 0,-1 7 0,1 1 0,8 5 0,-10-19-904,22-3-3740,-7-14-516,5-9 129,2-15-387</inkml:trace>
          <inkml:trace contextRef="#ctx0" brushRef="#br1" timeOffset="818580.2376">1109 10980 14319,'50'-12'4773,"-18"8"-258,4 1 129,12 3-2451,-11 0-1161,13-2-387,-9-7-258,2 0-128,-10-7-259,-6-1 0,-11-3 0,-12-1 0,-4 1 0,-20 4 0,-7 5 0,-6 8 0,-5 3 0,-3 7 0,2 14 0,4 4 0,6 5 0,8 2-130,7 4 1,10 1 0,4-3 129,14 0-258,9-4 129,8-7-129,8 0-516,-5-15-774,15 0-2967,-8-8-258,-2 0-129,-1-10 0</inkml:trace>
          <inkml:trace contextRef="#ctx0" brushRef="#br1" timeOffset="818861.0382">1938 10872 11868,'0'0'4257,"0"0"258,23 9-258,-7 9-1161,-16-18-2064,45 21-258,-15-12 0,18 3-129,4-6-129,19-1-129,5-3 129,19-2-386,10 0-130,17-6 0,5-1 0,4 4 0,-4-1 0,-6 4 0,-11 2 0,-19 0-775,-15 14-3740,-23 0-516,-21 2 0,-32-18-516</inkml:trace>
        </inkml:traceGroup>
      </inkml:traceGroup>
    </inkml:traceGroup>
    <inkml:traceGroup>
      <inkml:annotationXML>
        <emma:emma xmlns:emma="http://www.w3.org/2003/04/emma" version="1.0">
          <emma:interpretation id="{7AF8D8A8-9B8D-4C6F-8A03-06AC95A05611}" emma:medium="tactile" emma:mode="ink">
            <msink:context xmlns:msink="http://schemas.microsoft.com/ink/2010/main" type="paragraph" rotatedBoundingBox="3272,12588 8552,12369 8597,13441 3316,136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02E0D3-720F-4D25-ACED-68E6398002F6}" emma:medium="tactile" emma:mode="ink">
              <msink:context xmlns:msink="http://schemas.microsoft.com/ink/2010/main" type="line" rotatedBoundingBox="3272,12588 8552,12369 8597,13441 3316,13660">
                <msink:destinationLink direction="with" ref="{81289E4F-2A44-4CED-8783-D21E9BFE9B5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9B44A6D-1FAE-4537-97A5-5ED4540449FF}" emma:medium="tactile" emma:mode="ink">
                <msink:context xmlns:msink="http://schemas.microsoft.com/ink/2010/main" type="inkWord" rotatedBoundingBox="3272,12588 5137,12511 5174,13397 3309,13474"/>
              </emma:interpretation>
              <emma:one-of disjunction-type="recognition" id="oneOf12">
                <emma:interpretation id="interp60" emma:lang="en-US" emma:confidence="1">
                  <emma:literal>AB</emma:literal>
                </emma:interpretation>
                <emma:interpretation id="interp61" emma:lang="en-US" emma:confidence="0">
                  <emma:literal>Ab</emma:literal>
                </emma:interpretation>
                <emma:interpretation id="interp62" emma:lang="en-US" emma:confidence="0">
                  <emma:literal>ab</emma:literal>
                </emma:interpretation>
                <emma:interpretation id="interp63" emma:lang="en-US" emma:confidence="0">
                  <emma:literal>an</emma:literal>
                </emma:interpretation>
                <emma:interpretation id="interp64" emma:lang="en-US" emma:confidence="0">
                  <emma:literal>KB</emma:literal>
                </emma:interpretation>
              </emma:one-of>
            </emma:emma>
          </inkml:annotationXML>
          <inkml:trace contextRef="#ctx0" brushRef="#br2" timeOffset="860060.7106">-4149 12288 13287,'18'16'4773,"-18"11"-387,0 10 129,4 16-3741,-8 6-387,1 7-129,-5 1-129,5-1 0,-2-2-129,3-7 0,0-9 0,-2-10 0,4-12 0,-3-10 0,3-16 129,0 0-129,0 0 0,-20-10 0,15-17 129,3-12-129,2-13 129,2-8-129,10-10 129,8-4-129,5-5 129,3 5 0,1 1 129,3 12 0,-6 8 0,-1 16-129,-7 6 258,-2 14-129,-16 17 0,16-16 0,-16 16 0,14 8 0,-6 10-129,0 9 129,1 5-129,4 11 130,1 6-259,0 10 0,-1 2 0,3 4 0,1 1 0,1 2 0,2-8 0,-1-3 0,1-7 0,-2-9 0,1-6 0,-10-13-517,7 3-386,-16-25-2064,0 0-1935,-14 7-129,14-7-129,-36-13-258</inkml:trace>
          <inkml:trace contextRef="#ctx0" brushRef="#br2" timeOffset="860232.3109">-4051 12647 7482,'46'-21'4257,"-17"5"-258,24 16-258,-12-2-2322,18-9-3225,16 11-1677,-11-14-387,17 7-387,-11-16-258</inkml:trace>
          <inkml:trace contextRef="#ctx0" brushRef="#br2" timeOffset="860903.112">-2847 12243 13674,'-14'0'5160,"2"13"-516,3 10 129,11 16-3612,-6-3-516,2 15-129,-1 4-258,3 4 0,0-2-387,0-5 129,0-6-129,1-10 0,1-8 0,-2-28-129,0 0 0,0 0 0,4-30 0,-4-11 0,0-4 129,0-10-129,5-4 258,4 1 0,2-3 0,6 10 129,5 3 129,6 9-129,4 5 258,7 11-129,2 8-129,2 12 129,0 3-129,-2 9 0,-8 9 0,-1 6-129,-10 7-258,-13 1-129,-4 7-258,-10-12-258,-1 13-645,-27-22-903,15 12-1419,-14-12-387,2-5-258,-1-10 903,13 8 516,-3-11 1161,21 0 1032,0 0 2064,0 0 1548,0 0 1419,14 23-129,13-10-903,0-5-387,15 17-516,-13-7-387,17 16-387,-16-6-645,10 13-258,-16-3-129,1 6-129,-14-3 129,-2 2-129,-9-10 0,-16 3 129,-13-11-129,-11-4-129,-16-5 0,-6-9-258,-7-3-129,-10-9-645,14 1-1677,-3-14-2064,0-5 258,15 4-516,7-8-387</inkml:trace>
        </inkml:traceGroup>
        <inkml:traceGroup>
          <inkml:annotationXML>
            <emma:emma xmlns:emma="http://www.w3.org/2003/04/emma" version="1.0">
              <emma:interpretation id="{E25AEB58-9D55-497D-8848-0B2B90BB524B}" emma:medium="tactile" emma:mode="ink">
                <msink:context xmlns:msink="http://schemas.microsoft.com/ink/2010/main" type="inkWord" rotatedBoundingBox="7674,12506 8556,12470 8597,13441 7714,13478"/>
              </emma:interpretation>
              <emma:one-of disjunction-type="recognition" id="oneOf13">
                <emma:interpretation id="interp65" emma:lang="en-US" emma:confidence="0">
                  <emma:literal>Y</emma:literal>
                </emma:interpretation>
                <emma:interpretation id="interp66" emma:lang="en-US" emma:confidence="0">
                  <emma:literal>y</emma:literal>
                </emma:interpretation>
                <emma:interpretation id="interp67" emma:lang="en-US" emma:confidence="0">
                  <emma:literal>x</emma:literal>
                </emma:interpretation>
                <emma:interpretation id="interp68" emma:lang="en-US" emma:confidence="0">
                  <emma:literal>"</emma:literal>
                </emma:interpretation>
                <emma:interpretation id="interp69" emma:lang="en-US" emma:confidence="0">
                  <emma:literal>T</emma:literal>
                </emma:interpretation>
              </emma:one-of>
            </emma:emma>
          </inkml:annotationXML>
          <inkml:trace contextRef="#ctx0" brushRef="#br2" timeOffset="861636.3133">188 12151 15093,'0'0'5160,"0"0"-387,25 4-129,-2 13-3483,-2-1-774,13 9-258,3-2 129,8 8-129,1-3-129,6 2 0,-1 2-258,-3-7-387,9 9-645,-19-14-3225,10-6-387,-7-7 0,1-7-387</inkml:trace>
          <inkml:trace contextRef="#ctx0" brushRef="#br2" timeOffset="861870.3137">1056 12066 14964,'12'-18'4773,"-12"18"-129,0 0-258,0 0-3354,-3 16-129,-10 5-774,-6 4 129,-8 2-774,4 14-645,-20-13-1935,11 4-1677,0-3 0,4-5-387,3-4-258</inkml:trace>
          <inkml:trace contextRef="#ctx0" brushRef="#br2" timeOffset="862041.914">834 12345 12642,'23'0'4902,"-23"0"-258,19 30 129,1 7-2838,-20-6-774,7 22-387,-7 6-258,4 10-387,-1 6-387,-3-9-1548,-3 7-2709,1-4-387,2-1-129,-2-15-387</inkml:trace>
        </inkml:traceGroup>
      </inkml:traceGroup>
    </inkml:traceGroup>
    <inkml:traceGroup>
      <inkml:annotationXML>
        <emma:emma xmlns:emma="http://www.w3.org/2003/04/emma" version="1.0">
          <emma:interpretation id="{714726DE-D2B5-4A52-A01D-76A69E58A798}" emma:medium="tactile" emma:mode="ink">
            <msink:context xmlns:msink="http://schemas.microsoft.com/ink/2010/main" type="paragraph" rotatedBoundingBox="3366,14165 5043,14206 5023,15049 3345,150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5C441B-6847-4E47-B5B9-FAE574CEE8AD}" emma:medium="tactile" emma:mode="ink">
              <msink:context xmlns:msink="http://schemas.microsoft.com/ink/2010/main" type="line" rotatedBoundingBox="3366,14165 5043,14206 5023,15049 3345,15007">
                <msink:destinationLink direction="with" ref="{81289E4F-2A44-4CED-8783-D21E9BFE9B5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21A0A81-6185-4D87-AF51-6668E2DD8FAF}" emma:medium="tactile" emma:mode="ink">
                <msink:context xmlns:msink="http://schemas.microsoft.com/ink/2010/main" type="inkWord" rotatedBoundingBox="3850,14150 3928,14995 3391,15044 3314,14199"/>
              </emma:interpretation>
              <emma:one-of disjunction-type="recognition" id="oneOf14">
                <emma:interpretation id="interp70" emma:lang="en-US" emma:confidence="1">
                  <emma:literal>00</emma:literal>
                </emma:interpretation>
                <emma:interpretation id="interp71" emma:lang="en-US" emma:confidence="0">
                  <emma:literal>0,</emma:literal>
                </emma:interpretation>
                <emma:interpretation id="interp72" emma:lang="en-US" emma:confidence="0">
                  <emma:literal>0</emma:literal>
                </emma:interpretation>
                <emma:interpretation id="interp73" emma:lang="en-US" emma:confidence="0">
                  <emma:literal>000</emma:literal>
                </emma:interpretation>
                <emma:interpretation id="interp74" emma:lang="en-US" emma:confidence="0">
                  <emma:literal>00,</emma:literal>
                </emma:interpretation>
              </emma:one-of>
            </emma:emma>
          </inkml:annotationXML>
          <inkml:trace contextRef="#ctx0" brushRef="#br2" timeOffset="862946.7156">-3935 13871 10320,'-41'-12'4644,"19"12"-258,-6 10-129,-6 6-2451,18 25-774,-9-7-387,13 16-129,-1 0-387,8 10 129,3-3-129,2 2-129,7-2 0,9-4 0,4-1-129,5-6 129,5-5 0,2-6-129,2-6 129,3-6 129,2-9 0,1-7 0,-5-7 129,4 0 0,-5-14 0,3-6 129,-8-10 0,-1-5 129,-8-12-129,-2-4 0,-9-13 0,-4-4 0,-5-8-129,-4 1 0,-12 0-129,-5 4-129,-6 7 129,-5 11-258,0 12-129,-5 11-129,7 19-516,-15-7-1161,19 18-2709,-3 9 0,6 14-387,7 7-129</inkml:trace>
        </inkml:traceGroup>
        <inkml:traceGroup>
          <inkml:annotationXML>
            <emma:emma xmlns:emma="http://www.w3.org/2003/04/emma" version="1.0">
              <emma:interpretation id="{B64AE783-32F0-49FE-8750-9EF7675482D2}" emma:medium="tactile" emma:mode="ink">
                <msink:context xmlns:msink="http://schemas.microsoft.com/ink/2010/main" type="inkWord" rotatedBoundingBox="4601,14214 5043,14225 5025,14970 4583,14959"/>
              </emma:interpretation>
            </emma:emma>
          </inkml:annotationXML>
          <inkml:trace contextRef="#ctx0" brushRef="#br2" timeOffset="863523.9166">-2813 14022 11868,'13'-46'4644,"-13"26"-387,0 20 129,0 0-2967,-16 0-774,5 15-258,-5 4-258,0 15 0,3 5-129,1 7 0,3 6 129,4 3-258,5 0 129,0 0 0,10-3 0,5-7-129,2-6 258,5-7-129,-1-11 258,6-5 0,-4-9 129,9-3 0,-5-6 129,10-9 0,-5-14 0,7-1 129,-7-12-129,4-4-129,-8-12 0,-1-6-257,-13-8-130,-9-1 0,-5-6 0,-14 6 0,-9 5 0,-14 5 0,-1 23-646,-20-1-2966,10 28-1290,-4 9-258,6 20-258,7 8-129</inkml:trace>
        </inkml:traceGroup>
      </inkml:traceGroup>
    </inkml:traceGroup>
    <inkml:traceGroup>
      <inkml:annotationXML>
        <emma:emma xmlns:emma="http://www.w3.org/2003/04/emma" version="1.0">
          <emma:interpretation id="{C317A3F5-1650-4A1F-8029-E2478E6BEBA8}" emma:medium="tactile" emma:mode="ink">
            <msink:context xmlns:msink="http://schemas.microsoft.com/ink/2010/main" type="paragraph" rotatedBoundingBox="3679,15587 4961,15545 4984,16241 3702,162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C1F4BB9-70B3-422F-B313-4AA72BE5232C}" emma:medium="tactile" emma:mode="ink">
              <msink:context xmlns:msink="http://schemas.microsoft.com/ink/2010/main" type="line" rotatedBoundingBox="3679,15587 4961,15545 4984,16241 3702,16283">
                <msink:destinationLink direction="with" ref="{81289E4F-2A44-4CED-8783-D21E9BFE9B5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5022C3F-C5D1-4D5A-BE2F-CF3AEBE01C93}" emma:medium="tactile" emma:mode="ink">
                <msink:context xmlns:msink="http://schemas.microsoft.com/ink/2010/main" type="inkWord" rotatedBoundingBox="4090,15547 4202,16235 3747,16310 3634,15622"/>
              </emma:interpretation>
              <emma:one-of disjunction-type="recognition" id="oneOf15">
                <emma:interpretation id="interp75" emma:lang="en-US" emma:confidence="0">
                  <emma:literal>0,</emma:literal>
                </emma:interpretation>
                <emma:interpretation id="interp76" emma:lang="en-US" emma:confidence="0">
                  <emma:literal>01</emma:literal>
                </emma:interpretation>
                <emma:interpretation id="interp77" emma:lang="en-US" emma:confidence="0">
                  <emma:literal>on</emma:literal>
                </emma:interpretation>
                <emma:interpretation id="interp78" emma:lang="en-US" emma:confidence="0">
                  <emma:literal>or</emma:literal>
                </emma:interpretation>
                <emma:interpretation id="interp79" emma:lang="en-US" emma:confidence="0">
                  <emma:literal>0</emma:literal>
                </emma:interpretation>
              </emma:one-of>
            </emma:emma>
          </inkml:annotationXML>
          <inkml:trace contextRef="#ctx0" brushRef="#br2" timeOffset="865193.1196">-3640 15333 6321,'-9'-50'4902,"4"33"-516,-9-5-129,5 5-1548,9 17-903,-31-8-645,31 8-516,-32 18-258,16 9-258,2 5 0,2 9-129,3 7 0,3 5-129,6 4 258,0 0-258,13 0 129,7-4-129,3-5 129,3-5 0,3-7 129,5-8 0,-4-8 258,4-6-129,-6-12 258,6-2 0,-9-7 0,9-8 0,-10-11 0,5-1 0,-10-12-129,3-2-129,-8-11 0,-3-1 0,-9-6-129,-2-3 0,-6 2-129,-10 1 129,-7 5-258,-5 6 129,-3 15-387,-8 1-258,9 23-258,-18-9-1548,14 18-2322,0 9-129,6 10-258,7 6 129</inkml:trace>
        </inkml:traceGroup>
        <inkml:traceGroup>
          <inkml:annotationXML>
            <emma:emma xmlns:emma="http://www.w3.org/2003/04/emma" version="1.0">
              <emma:interpretation id="{66929634-3E3D-4971-8B2A-82B403F39EAE}" emma:medium="tactile" emma:mode="ink">
                <msink:context xmlns:msink="http://schemas.microsoft.com/ink/2010/main" type="inkWord" rotatedBoundingBox="4843,15615 4963,15611 4981,16144 4861,16148"/>
              </emma:interpretation>
            </emma:emma>
          </inkml:annotationXML>
          <inkml:trace contextRef="#ctx0" brushRef="#br2" timeOffset="865551.9202">-2644 15228 13545,'4'-16'4902,"1"-3"-129,-5 19-129,0 0-3096,9 14-645,2 13-258,-8-1-129,8 12-129,-2 3 0,5 7-258,-2 1 0,-1-1-258,3 4-258,-8-13-774,15 7-3483,-17-8-516,-3-4 0,-1-4-387</inkml:trace>
        </inkml:traceGroup>
      </inkml:traceGroup>
    </inkml:traceGroup>
    <inkml:traceGroup>
      <inkml:annotationXML>
        <emma:emma xmlns:emma="http://www.w3.org/2003/04/emma" version="1.0">
          <emma:interpretation id="{E42D17BA-7C8C-4C43-9F55-222925073C32}" emma:medium="tactile" emma:mode="ink">
            <msink:context xmlns:msink="http://schemas.microsoft.com/ink/2010/main" type="paragraph" rotatedBoundingBox="8433,15521 22707,14817 22769,16071 8495,1677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502D045-391E-4FF1-8F16-21413536B6E3}" emma:medium="tactile" emma:mode="ink">
              <msink:context xmlns:msink="http://schemas.microsoft.com/ink/2010/main" type="line" rotatedBoundingBox="8433,15521 22707,14817 22769,16071 8495,16775"/>
            </emma:interpretation>
          </emma:emma>
        </inkml:annotationXML>
        <inkml:traceGroup>
          <inkml:annotationXML>
            <emma:emma xmlns:emma="http://www.w3.org/2003/04/emma" version="1.0">
              <emma:interpretation id="{31EE0E95-9A0A-48C7-BDB8-20BC6A139720}" emma:medium="tactile" emma:mode="ink">
                <msink:context xmlns:msink="http://schemas.microsoft.com/ink/2010/main" type="inkWord" rotatedBoundingBox="8443,15711 8860,15691 8892,16353 8475,16374"/>
              </emma:interpretation>
              <emma:one-of disjunction-type="recognition" id="oneOf16">
                <emma:interpretation id="interp80" emma:lang="en-US" emma:confidence="0">
                  <emma:literal>Q</emma:literal>
                </emma:interpretation>
                <emma:interpretation id="interp81" emma:lang="en-US" emma:confidence="0">
                  <emma:literal>G</emma:literal>
                </emma:interpretation>
                <emma:interpretation id="interp82" emma:lang="en-US" emma:confidence="0">
                  <emma:literal>9</emma:literal>
                </emma:interpretation>
                <emma:interpretation id="interp83" emma:lang="en-US" emma:confidence="0">
                  <emma:literal>0</emma:literal>
                </emma:interpretation>
                <emma:interpretation id="interp84" emma:lang="en-US" emma:confidence="0">
                  <emma:literal>q</emma:literal>
                </emma:interpretation>
              </emma:one-of>
            </emma:emma>
          </inkml:annotationXML>
          <inkml:trace contextRef="#ctx0" brushRef="#br2" timeOffset="869186.7266">1273 15372 1290,'0'-19'3612,"0"19"-129,-2-20 387,2 20-903,-14-16-258,-2 4-645,16 12-387,-27-16-129,27 16-516,-32-9 0,32 9-387,-31 0 0,31 0-258,-34 5-129,18 9 0,-4 2 0,3 8-129,-3-1 0,2 9-129,2 0 129,2 3-129,-1 1 129,10 3-129,1-2 129,4 2-258,0-2 258,4 1 0,5-3 0,5 1 0,1-4 0,1 0 0,0-6 0,3 1 129,-1-9 0,5-1 0,-1-6 0,1-2 0,-1-7 129,3-2-129,-4 0 129,4-9-129,-3-5 0,1-6-129,-4-5 129,3-5-129,-4-5 130,-2-3-259,-4-4 0,-3-3 0,-7 3 0,-2-1 0,-3 6 0,-10 1 0,-1 8 0,-8-1-388,22 29-2579,-32-23-1806,14 16 0,-3 5-516,3 2 0</inkml:trace>
          <inkml:trace contextRef="#ctx0" brushRef="#br2" timeOffset="866129.1212">1224 15323 14061,'0'0'5031,"17"-16"-258,-17 16 129,0 0-2193,14 26-1806,-12-1-515,5 14-388,2 4 0,1 6 0,-1 8 0,0 0 0,2 7 0,-11-12-3355,0 6-1418,0-5-387,-5 1-129,-10-1-387</inkml:trace>
        </inkml:traceGroup>
        <inkml:traceGroup>
          <inkml:annotationXML>
            <emma:emma xmlns:emma="http://www.w3.org/2003/04/emma" version="1.0">
              <emma:interpretation id="{5FBCA59B-9662-4E35-B19C-EA8068A43111}" emma:medium="tactile" emma:mode="ink">
                <msink:context xmlns:msink="http://schemas.microsoft.com/ink/2010/main" type="inkWord" rotatedBoundingBox="10509,15716 13190,15965 13113,16797 10431,16549"/>
              </emma:interpretation>
              <emma:one-of disjunction-type="recognition" id="oneOf17">
                <emma:interpretation id="interp85" emma:lang="en-US" emma:confidence="0">
                  <emma:literal>it</emma:literal>
                </emma:interpretation>
                <emma:interpretation id="interp86" emma:lang="en-US" emma:confidence="0">
                  <emma:literal>T"</emma:literal>
                </emma:interpretation>
                <emma:interpretation id="interp87" emma:lang="en-US" emma:confidence="0">
                  <emma:literal>T"'</emma:literal>
                </emma:interpretation>
                <emma:interpretation id="interp88" emma:lang="en-US" emma:confidence="0">
                  <emma:literal>IT"</emma:literal>
                </emma:interpretation>
                <emma:interpretation id="interp89" emma:lang="en-US" emma:confidence="0">
                  <emma:literal>'it</emma:literal>
                </emma:interpretation>
              </emma:one-of>
            </emma:emma>
          </inkml:annotationXML>
          <inkml:trace contextRef="#ctx0" brushRef="#br2" timeOffset="978621.3191">3107 15543 12126,'-59'-18'4386,"36"8"-387,23 10 258,-25-4-2967,25 4-387,0 0 0,0 0-129,14 0-129,-14 0-129,36 7 0,-15-5 129,18 5-129,-1-3-129,15-1 0,4-3 0,14 0-257,6 0-130,13 0 0,8-5 0,9-4 0,5-2 0,2 2 0,-4-3 0,-3 3 0,-13-2 0,-10 3 0,-17 0 0,-17 5 0,-12-1 0,-21-1 0,-17 5 0,0 0-3742,0 0-902,-26-11-258,6 11-258,-3-1-258</inkml:trace>
          <inkml:trace contextRef="#ctx0" brushRef="#br2" timeOffset="977123.7165">3217 15822 14964,'-18'-23'4644,"10"6"-258,8 17 129,0 0-2967,0 0-774,19 0-129,-19 0-258,39 16 0,-16-6 0,9 8-257,0 0-130,6 1 0,-1 1 0,0 1 0,1 1 0,-1-1 0,1 2 0,1-2 0,-2 1 0,0-1 0,1 0 0,-3-3 0,3 0 0,-8-6 0,5 5-388,-15-17-1160,16 0-2451,-17 0-774,-1-2 129,-18 2-387,23-18 0</inkml:trace>
          <inkml:trace contextRef="#ctx0" brushRef="#br2" timeOffset="977622.9174">3884 16025 15738,'0'0'4644,"0"0"-129,0 0-258,-14 11-3096,12 10-645,-3 2-129,0 0-516,3 8-129,-2-10-387,4 8-387,0-29-645,7 28-645,-7-28-1935,0 0-129,0 0-129,20 0 0</inkml:trace>
          <inkml:trace contextRef="#ctx0" brushRef="#br2" timeOffset="977373.3169">4099 15856 13287,'17'-5'4386,"-17"5"-258,0 0 129,-11 2-2838,5 14-516,-13-4-258,5 8-645,-4 12-903,-11-7-2580,3 3-774,3 4 0,-4-5-258,9 3-258</inkml:trace>
          <inkml:trace contextRef="#ctx0" brushRef="#br2" timeOffset="980009.7216">4153 15783 11610,'11'-19'4773,"-11"19"-516,0 0 387,0 0-1806,0 0-1161,0 0-387,0 0-516,0 0-258,-11 5-128,11-5-388,-14 34 0,1-16-775,11 10-3611,-14 9-387,-5 6 0,-4 7-387</inkml:trace>
          <inkml:trace contextRef="#ctx0" brushRef="#br2" timeOffset="895581.973">5005 15869 12513,'-16'0'4515,"16"0"-258,0 0 0,-14-15-1935,14 15-903,0 0-645,16 0-129,-16 0-129,33 0 0,-8 0-129,9 0-129,5 0 130,9 0-388,6 0 0,4 0 0,1 0 0,0 0 0,-1 0-388,-13 0-1031,10 0-2967,-19-1-258,-10 1 0,-10-4-387</inkml:trace>
          <inkml:trace contextRef="#ctx0" brushRef="#br2" timeOffset="895815.9734">5241 15981 14706,'-17'21'4515,"17"-21"-258,0 21 0,0-21-2838,9 22-516,-9-22-258,44 23-129,-15-12-129,11-1-258,3 1-129,3-9-516,10 14-1677,-7-16-2064,-6 0-258,-4 0-387,-12-7-129</inkml:trace>
        </inkml:traceGroup>
        <inkml:traceGroup>
          <inkml:annotationXML>
            <emma:emma xmlns:emma="http://www.w3.org/2003/04/emma" version="1.0">
              <emma:interpretation id="{8C7D894E-5A48-4996-B388-BD44A4EC439C}" emma:medium="tactile" emma:mode="ink">
                <msink:context xmlns:msink="http://schemas.microsoft.com/ink/2010/main" type="inkWord" rotatedBoundingBox="14376,15320 14717,16380 13877,16650 13536,15590"/>
              </emma:interpretation>
              <emma:one-of disjunction-type="recognition" id="oneOf18">
                <emma:interpretation id="interp90" emma:lang="en-US" emma:confidence="0">
                  <emma:literal>ABABA</emma:literal>
                </emma:interpretation>
                <emma:interpretation id="interp91" emma:lang="en-US" emma:confidence="0">
                  <emma:literal>ALBANIA</emma:literal>
                </emma:interpretation>
                <emma:interpretation id="interp92" emma:lang="en-US" emma:confidence="0">
                  <emma:literal>Anastasia</emma:literal>
                </emma:interpretation>
                <emma:interpretation id="interp93" emma:lang="en-US" emma:confidence="0">
                  <emma:literal>Anastasias</emma:literal>
                </emma:interpretation>
                <emma:interpretation id="interp94" emma:lang="en-US" emma:confidence="0">
                  <emma:literal>ABBATIAL</emma:literal>
                </emma:interpretation>
              </emma:one-of>
            </emma:emma>
          </inkml:annotationXML>
          <inkml:trace contextRef="#ctx0" brushRef="#br2" timeOffset="898639.5783">6220 15186 14835,'-18'-20'4902,"18"-5"-387,0 25 129,18-28-2967,12 22-774,6-4-258,21 1-387,10 0 0,13 2-387,14 7-516,-6 0-3483,9 0-516,-4 0-258,-8 10-387</inkml:trace>
          <inkml:trace contextRef="#ctx0" brushRef="#br2" timeOffset="898046.7769">6351 15613 13029,'34'-24'4644,"-34"24"-516,22-12 258,-22 12-2838,0 0-516,17 2-387,-17-2-258,2 25-129,-2-6 0,0 11 0,0 4-129,-5 7 0,-4 2 129,0 1-258,-2 3 0,-1-7 129,1-2-129,1-6 0,1-5 0,0-10 0,9-17 0,0 0 129,-18 9-129,18-9 0,-7-30 129,5 2-129,2-8 0,0-9 0,7-3 129,6-5-129,4 0-129,5-1 129,4 5-129,3 2 258,-1 5-129,3 8 129,-1 4-258,-2 8 387,-1 4-129,-2 6 129,-2 1-129,0 8 0,-3 1 0,3 2 130,-4 5-259,3 10 0,-1 2 0,0 8 0,-1 2 0,-2 7 0,-4 3 0,0 2 0,-1 2 0,-3 2 0,-1-2 0,-2 1 0,1 1 0,0-4 0,1-1 0,0-5 0,2-1 0,-2-5 0,0-4 0,-2-5 0,-7-18 0,9 20 0,-9-20-646,0 0-3869,0 0-387,-13 0 129,13 0-387</inkml:trace>
          <inkml:trace contextRef="#ctx0" brushRef="#br2" timeOffset="898249.5776">6471 15764 13545,'17'-6'4644,"8"6"-387,6 0 258,9 11-2709,-4-9-1032,16 5-516,3 4-903,-5-4-3354,5-7-387,-2 0 0,-5-4-645</inkml:trace>
        </inkml:traceGroup>
        <inkml:traceGroup>
          <inkml:annotationXML>
            <emma:emma xmlns:emma="http://www.w3.org/2003/04/emma" version="1.0">
              <emma:interpretation id="{ED9A1AC6-D3AF-463F-8ECA-2C2588D50102}" emma:medium="tactile" emma:mode="ink">
                <msink:context xmlns:msink="http://schemas.microsoft.com/ink/2010/main" type="inkWord" rotatedBoundingBox="15113,15412 17175,15310 17226,16345 15165,16447">
                  <msink:destinationLink direction="with" ref="{84F75F48-9AC6-41C2-A52D-A5F90AA9C161}"/>
                </msink:context>
              </emma:interpretation>
            </emma:emma>
          </inkml:annotationXML>
          <inkml:trace contextRef="#ctx0" brushRef="#br2" timeOffset="899981.1807">7643 15029 12255,'0'0'4773,"-9"-21"-258,9 21 0,-9-18-2064,9 18-1290,0 0-387,0 0-129,0 0-258,18 12 129,0-8-129,14 1 1,7-1-388,18-2 0,9-2 0,14 0 0,3-6 0,4-3 0,-3-1 0,-8 1 0,-10-2 0,-16 0 0,-9 11 0,-41 0-4516,18-1-515,-18 1-129,-15 0-387</inkml:trace>
          <inkml:trace contextRef="#ctx0" brushRef="#br2" timeOffset="899528.7795">7746 15611 15738,'18'18'4773,"-8"-1"-129,-1 3-258,6 14-3483,-15-4-387,10 9-258,-4 2-129,-1 2 0,-2-4-129,-3-2 0,0-7 0,0-6-129,0-24 129,-14 19-129,14-19 0,-21-16 129,12-11-129,-2-8 129,4-8-129,0-7 129,7-3 0,2-4 0,12 0-129,7-2 129,10 2 0,4 9 129,6 6-129,7 8 258,-2 9-258,2 9 129,-3 5 129,-1 11-129,-12 8-129,-5 9 129,-7 3 0,-11 8-258,-9 1 258,-8 1-387,-9 2 258,-10-5-387,2-1 387,-2-6-387,4 0 129,2-10 129,5-1-129,16-9 129,0 0 0,0 0 129,0 0 0,9 13 129,9-13 0,8 0 0,3 0 129,8 1-129,0 3 129,6 3-129,-4 4 129,-1 3-129,-8 2 0,-3 11 129,-11-2-129,-11 5 0,-5-4 0,-20 6 129,-10 0-258,-9-1 129,-9-3 1,-5-3-130,-6-7 0,0-6-130,2-5 1,-1-7-387,8-1-258,-5-26-1032,21 4-2709,2-7-258,7-2-129,7-4 0</inkml:trace>
          <inkml:trace contextRef="#ctx0" brushRef="#br2" timeOffset="901697.1837">9032 15611 10965,'0'0'4644,"9"5"-129,-9-5-258,0 0-1806,0 0-1032,0 0-516,0 0-387,0 0 0,0 0-129,20 0 0,-20 0 0,28 0 0,-1 0-129,1-2 129,11-1-129,4-3-128,7-1-130,3 0 0,4 0 0,0 0 0,-2 0-130,-2 3-257,-12-3-645,11 7-2193,-22 0-1548,-5 0-258,-25 0-129,20-9-129</inkml:trace>
          <inkml:trace contextRef="#ctx0" brushRef="#br2" timeOffset="901977.9842">9493 15349 14061,'0'0'4902,"0"0"-129,0 0-129,18 16-2967,-18 2-903,0 11-258,1 3 129,5 10-387,-1 6 129,0 6-516,6 4 0,-4-6-645,13 12-2193,-11-14-1806,-1-6-129,-4-5-387,0-5-258</inkml:trace>
        </inkml:traceGroup>
        <inkml:traceGroup>
          <inkml:annotationXML>
            <emma:emma xmlns:emma="http://www.w3.org/2003/04/emma" version="1.0">
              <emma:interpretation id="{2C050210-C993-45FF-9A59-AACCEAA92A80}" emma:medium="tactile" emma:mode="ink">
                <msink:context xmlns:msink="http://schemas.microsoft.com/ink/2010/main" type="inkWord" rotatedBoundingBox="17804,15059 20428,14930 20487,16122 17863,16251">
                  <msink:destinationLink direction="with" ref="{84F75F48-9AC6-41C2-A52D-A5F90AA9C161}"/>
                </msink:context>
              </emma:interpretation>
              <emma:one-of disjunction-type="recognition" id="oneOf19">
                <emma:interpretation id="interp95" emma:lang="en-US" emma:confidence="1">
                  <emma:literal>-</emma:literal>
                </emma:interpretation>
                <emma:interpretation id="interp96" emma:lang="en-US" emma:confidence="0">
                  <emma:literal>_</emma:literal>
                </emma:interpretation>
                <emma:interpretation id="interp97" emma:lang="en-US" emma:confidence="0">
                  <emma:literal>.</emma:literal>
                </emma:interpretation>
                <emma:interpretation id="interp98" emma:lang="en-US" emma:confidence="0">
                  <emma:literal>•</emma:literal>
                </emma:interpretation>
                <emma:interpretation id="interp99" emma:lang="en-US" emma:confidence="0">
                  <emma:literal>~</emma:literal>
                </emma:interpretation>
              </emma:one-of>
            </emma:emma>
          </inkml:annotationXML>
          <inkml:trace contextRef="#ctx0" brushRef="#br2" timeOffset="904941.9894">10505 14638 10449,'0'0'5160,"0"0"-516,0 0 0,0 0-1290,0 0-2580,23 9-258,-23-9-129,39 5 0,-9-5-129,10 0-129,6 0-129,11-9 0,8 4-387,-4-11-774,21 9-3225,-16-2-258,-2 3-387,-9 5-258</inkml:trace>
          <inkml:trace contextRef="#ctx0" brushRef="#br2" timeOffset="904411.5885">10530 15442 10707,'0'0'4515,"0"0"129,-11 7-387,11-7-2451,-16 32-1161,2-11 258,5 11-645,-5-3 258,5 3-387,-2-2-129,2 0 129,0-3-129,1-2 129,-1-6-129,9-19 0,-20 25 129,20-25-129,0 0 129,-20 0-129,19-16 0,1-7 129,0-9 0,10-7 129,3-7-387,6-8 387,1-3-129,5 1 258,0-1-258,1 7 258,-4 4-258,1 8 0,-5 8 258,-1 12-129,-17 18 0,29-14-129,-29 14 0,21 14 129,-10 6-129,3 8 129,-1 6-128,1 3-130,2 6 0,0 2 0,2-1 0,-1 0 0,3-1 0,-2 0 0,0-4 0,-1-3 0,-1-3 0,-3-4 0,-2-4 0,-4-4 0,-2-3 0,-5-18 0,0 27-517,0-27-515,0 0-1548,-11 7-2193,11-7-129,-21-13-387,9-5 0</inkml:trace>
          <inkml:trace contextRef="#ctx0" brushRef="#br2" timeOffset="904598.7888">10491 15511 12384,'0'0'4515,"19"0"-129,3-2-129,2-1-3225,14-1-1290,10-3-3741,0 4-129,-7-5-387,3 1-129</inkml:trace>
          <inkml:trace contextRef="#ctx0" brushRef="#br2" timeOffset="905815.5909">11433 15150 13674,'6'18'4773,"-6"-18"-129,0 27-129,-2-1-3612,-7-4-258,6 10-129,-3-2-129,6 7-129,-2-3 129,2 2-387,0-1 387,4-3-387,0 0 258,1-5-387,-2-6 387,1-5-387,-4-16 129,0 0-129,0 0 0,0 0 0,2-19-129,-2-13 129,0-4-129,0-10 129,2-4 0,3-3 0,2-3 129,4 5 0,3 1 129,5 6-129,3 1 258,8 11-129,2 2 0,5 14 0,-1 5 0,0 9 0,-4 2 0,-6 14-129,-6 11 0,-11 6-129,-9 6 0,-7-3-258,-11 1 0,-9-4-129,2-1 0,-7-11 129,9-1-129,0-9 129,23-9 129,-27 12 129,27-12 129,0 0 129,0 0 258,15 9-129,1-9 129,8 7 129,3-5-129,7 7 129,-2-2-258,5 6 0,1 1-129,-3 4 129,-1 1-129,-4 4 0,-5 4 0,-5 0-129,-10-1 129,-4 3-129,-6-4 258,-13 0-258,-10-6 0,-7 1 129,-9-8-129,-6-5 0,-6-1 129,-3-6-129,-3 0 0,-1-6 0,-1-6 129,2-2-258,4-2 0,1 0-129,9 2-129,1-8-516,22 17-1806,2-9-2064,18 14-129,-12-16-129,12 16-258</inkml:trace>
          <inkml:trace contextRef="#ctx0" brushRef="#br2" timeOffset="906205.5916">12465 15308 12642,'43'0'5031,"-20"-1"-516,2-1 258,-25 2-3354,48-4-645,-18 1-129,6 3-387,-3 0 0,7 0-129,-3 0-129,-1-4 0,1 4-258,-7-7-258,6 7-903,-19-2-3225,3-8 0,-20 10-516,20-32 258</inkml:trace>
          <inkml:trace contextRef="#ctx0" brushRef="#br2" timeOffset="906439.592">12876 15074 12900,'-5'19'4902,"5"-19"-258,-7 21-258,7 6-3096,-11-9-387,9 12-387,-9 2 0,8 7-258,-4 4 0,3 3-258,4 6 0,-2-4-645,8 16-1677,1-16-2451,-2-2 129,-1-1-645,-2-8 129</inkml:trace>
        </inkml:traceGroup>
        <inkml:traceGroup>
          <inkml:annotationXML>
            <emma:emma xmlns:emma="http://www.w3.org/2003/04/emma" version="1.0">
              <emma:interpretation id="{17D4F41D-DF6D-48C6-A58F-C7C549464775}" emma:medium="tactile" emma:mode="ink">
                <msink:context xmlns:msink="http://schemas.microsoft.com/ink/2010/main" type="inkWord" rotatedBoundingBox="20981,14997 22712,14911 22769,16064 21038,16149">
                  <msink:destinationLink direction="with" ref="{84F75F48-9AC6-41C2-A52D-A5F90AA9C161}"/>
                </msink:context>
              </emma:interpretation>
              <emma:one-of disjunction-type="recognition" id="oneOf20">
                <emma:interpretation id="interp100" emma:lang="en-US" emma:confidence="0">
                  <emma:literal>_</emma:literal>
                </emma:interpretation>
                <emma:interpretation id="interp101" emma:lang="en-US" emma:confidence="0">
                  <emma:literal>-</emma:literal>
                </emma:interpretation>
                <emma:interpretation id="interp102" emma:lang="en-US" emma:confidence="0">
                  <emma:literal>~</emma:literal>
                </emma:interpretation>
                <emma:interpretation id="interp103" emma:lang="en-US" emma:confidence="0">
                  <emma:literal>=</emma:literal>
                </emma:interpretation>
                <emma:interpretation id="interp104" emma:lang="en-US" emma:confidence="0">
                  <emma:literal>•</emma:literal>
                </emma:interpretation>
              </emma:one-of>
            </emma:emma>
          </inkml:annotationXML>
          <inkml:trace contextRef="#ctx0" brushRef="#br2" timeOffset="940931.6529">14285 14565 12384,'-38'-9'4644,"22"5"-258,16 4 0,-26-12-3612,26 12-129,0 0-258,0 0 129,0 0-129,0 0 0,0 0 0,0 0 0,23 0-129,2 5 129,5-1 0,14 1 0,6-3-129,14 0 129,6-2-258,8 0 129,2 0-129,2-2 0,0-7 0,-4 2 0,-5-2-129,-9 2 130,-9-2-130,-11 2 0,-8 3-130,-13-1-257,-5 5-129,-18 0-903,0 0-3225,-11 0-387,-12 9-258,-7-2-129</inkml:trace>
          <inkml:trace contextRef="#ctx0" brushRef="#br2" timeOffset="908233.5952">13639 15173 11868,'13'-60'5031,"-10"35"-516,-1 5 129,-4-1-2967,2 21-774,0 0-258,0 0-258,-3 23-129,3 4 0,0 3 0,0 9 0,-2 4 0,2 3-129,-2 0 0,2-1 0,-4-3 129,-1-2-387,0-7 258,-2-2-258,-2-5 129,-2-6-258,0-4 129,11-16 0,-26 16-129,26-16 0,-22-4 0,15-15 129,5-6 0,2-11 129,2-10-129,9-7 258,3-10-258,4-1 258,2-3 0,-1 3-129,1 1 129,-1 12 0,-3 5 129,-2 10-129,-1 11 0,-13 25 0,21-21 0,-21 21 129,22 0-129,-10 12 129,1 10-129,3 6 129,1 8-129,3 6 129,-1 6-129,3 7 1,-1 2-130,2 0 0,-3 0 0,3 0 0,-3-5 0,-3-6 0,-1-2-130,-5-12-257,1 1-129,-12-17-516,9 10-774,-9-26-3096,-10 6 0,10-6-387,-31-13-129</inkml:trace>
          <inkml:trace contextRef="#ctx0" brushRef="#br2" timeOffset="908420.7954">13643 15264 11610,'23'-13'4515,"5"13"-387,4 0-387,6 0-3612,4 0-2193,3 0-1677,6 4-516,-4-4-387,2 0-129</inkml:trace>
          <inkml:trace contextRef="#ctx0" brushRef="#br2" timeOffset="908951.1964">14292 15040 11094,'14'-20'4773,"11"17"-129,-25 3 0,25 41-2838,-25-17-645,9 24-387,-9-3-129,7 12-129,-7-4-258,5 2-129,-5-7 0,2-7-129,0-7 0,-2-14 0,0-20-129,0 0 0,0-11 0,3-23 0,3-8 0,3-15 129,5-4-129,7-5 129,6 2 0,7 9 0,1 4 129,3 11-129,1 12 129,0 15 0,-5 12 0,-1 6 0,-6 15-129,-7 3 129,-10 7-129,-6 2-129,-4 0 0,-2-4-129,-8-1 0,-3-7 129,4-1-258,9-19 258,-9 29-129,9-29 129,7 23 129,11-7 0,4 0 0,4 7 129,1 0 0,5 6 129,-5-1 0,-1 2 0,-4-1 129,-5 1-258,-11 0 258,-6-1-387,-13-1 0,-19-5-516,-3 11-1935,-26-14-2193,-14-1-387,-13-6-129,-12-3-258</inkml:trace>
        </inkml:traceGroup>
      </inkml:traceGroup>
    </inkml:traceGroup>
    <inkml:traceGroup>
      <inkml:annotationXML>
        <emma:emma xmlns:emma="http://www.w3.org/2003/04/emma" version="1.0">
          <emma:interpretation id="{A84BBADB-5E69-4D7B-83A8-A867A2796B9F}" emma:medium="tactile" emma:mode="ink">
            <msink:context xmlns:msink="http://schemas.microsoft.com/ink/2010/main" type="paragraph" rotatedBoundingBox="3967,16451 22953,16727 22922,18838 3936,185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0206410-0DFF-40C4-B246-D658CA4F01E6}" emma:medium="tactile" emma:mode="ink">
              <msink:context xmlns:msink="http://schemas.microsoft.com/ink/2010/main" type="line" rotatedBoundingBox="3967,16451 22953,16727 22922,18838 3936,18561"/>
            </emma:interpretation>
          </emma:emma>
        </inkml:annotationXML>
        <inkml:traceGroup>
          <inkml:annotationXML>
            <emma:emma xmlns:emma="http://www.w3.org/2003/04/emma" version="1.0">
              <emma:interpretation id="{C7F7B32F-1954-4368-B22A-C0BA632D8225}" emma:medium="tactile" emma:mode="ink">
                <msink:context xmlns:msink="http://schemas.microsoft.com/ink/2010/main" type="inkWord" rotatedBoundingBox="4022,16839 4052,17584 3972,17587 3943,16842"/>
              </emma:interpretation>
              <emma:one-of disjunction-type="recognition" id="oneOf21">
                <emma:interpretation id="interp105" emma:lang="en-US" emma:confidence="0">
                  <emma:literal>1,0</emma:literal>
                </emma:interpretation>
                <emma:interpretation id="interp106" emma:lang="en-US" emma:confidence="0">
                  <emma:literal>110</emma:literal>
                </emma:interpretation>
                <emma:interpretation id="interp107" emma:lang="en-US" emma:confidence="0">
                  <emma:literal>10</emma:literal>
                </emma:interpretation>
                <emma:interpretation id="interp108" emma:lang="en-US" emma:confidence="0">
                  <emma:literal>no</emma:literal>
                </emma:interpretation>
                <emma:interpretation id="interp109" emma:lang="en-US" emma:confidence="0">
                  <emma:literal>10,</emma:literal>
                </emma:interpretation>
              </emma:one-of>
            </emma:emma>
          </inkml:annotationXML>
          <inkml:trace contextRef="#ctx0" brushRef="#br2" timeOffset="866753.1223">-3467 16497 9804,'-9'-38'5289,"9"38"-387,-7-25 129,-1 9-1548,8 16-2322,-10 13-516,6 12-129,-5 3-258,4 15-129,-4 3 0,7 11 0,1 4 129,1-1-258,1 2 129,6-3-387,4 0 129,-2-13-516,11 11-645,-17-20-3225,10 1-516,1-12-258,2 1 0</inkml:trace>
        </inkml:traceGroup>
        <inkml:traceGroup>
          <inkml:annotationXML>
            <emma:emma xmlns:emma="http://www.w3.org/2003/04/emma" version="1.0">
              <emma:interpretation id="{40F64AC5-E31F-4AAD-8DAD-6156FFCD3909}" emma:medium="tactile" emma:mode="ink">
                <msink:context xmlns:msink="http://schemas.microsoft.com/ink/2010/main" type="inkWord" rotatedBoundingBox="5026,16752 5399,16757 5373,18582 4999,18576"/>
              </emma:interpretation>
            </emma:emma>
          </inkml:annotationXML>
          <inkml:trace contextRef="#ctx0" brushRef="#br2" timeOffset="872899.5331">-2482 17672 13287,'14'-21'4902,"-14"21"129,0 0-387,25 0-3225,-25 0-645,7 14-129,-1 2-258,2 11 0,0 3-129,-1 11-129,-2 5-129,-1 4-387,3 11-258,-9-19-2967,2 12-1419,0-6 129,-2-7-516,2-6-645</inkml:trace>
          <inkml:trace contextRef="#ctx0" brushRef="#br2" timeOffset="867174.3231">-2302 16433 12642,'-2'-16'4644,"-21"16"-129,10 8 0,3 23-3483,-8 1-516,5 12-387,1 8 129,3 5-258,2 0 258,7 0-258,0-4 129,12-5-258,6-7 387,7-7 0,0-11-129,7-5 258,0-13 0,4-5 0,-6-7 0,4-9 129,-11-14-129,2-6-129,-11-10 129,-7-6-129,-7-12-258,0-5 129,-11-2-258,-8 1 0,-3 11-516,-13 1-645,10 17-3612,-14 20-129,0 17-258,1 13-258</inkml:trace>
        </inkml:traceGroup>
        <inkml:traceGroup>
          <inkml:annotationXML>
            <emma:emma xmlns:emma="http://www.w3.org/2003/04/emma" version="1.0">
              <emma:interpretation id="{6B5D9023-E7A0-4C89-810D-F46B0BCACB28}" emma:medium="tactile" emma:mode="ink">
                <msink:context xmlns:msink="http://schemas.microsoft.com/ink/2010/main" type="inkWord" rotatedBoundingBox="8638,16820 9101,16826 9076,18512 8613,18505"/>
              </emma:interpretation>
              <emma:one-of disjunction-type="recognition" id="oneOf22">
                <emma:interpretation id="interp110" emma:lang="en-US" emma:confidence="0">
                  <emma:literal>0,</emma:literal>
                </emma:interpretation>
                <emma:interpretation id="interp111" emma:lang="en-US" emma:confidence="0">
                  <emma:literal>&amp;</emma:literal>
                </emma:interpretation>
                <emma:interpretation id="interp112" emma:lang="en-US" emma:confidence="0">
                  <emma:literal>Q</emma:literal>
                </emma:interpretation>
                <emma:interpretation id="interp113" emma:lang="en-US" emma:confidence="0">
                  <emma:literal>;</emma:literal>
                </emma:interpretation>
                <emma:interpretation id="interp114" emma:lang="en-US" emma:confidence="0">
                  <emma:literal>#</emma:literal>
                </emma:interpretation>
              </emma:one-of>
            </emma:emma>
          </inkml:annotationXML>
          <inkml:trace contextRef="#ctx0" brushRef="#br2" timeOffset="874209.9354">1447 17623 15351,'4'-16'5031,"-1"-2"-129,-3 18-258,0 0-3096,0 0-645,0 0-515,-1 21-388,1 0 0,0 13 0,0 2 0,1 10 0,5 2 0,-1 2 0,4 5 0,-9-16-130,11 9-4643,-10-9-387,3-3 129,-4-9-516</inkml:trace>
          <inkml:trace contextRef="#ctx0" brushRef="#br2" timeOffset="870231.9284">1248 16450 7224,'0'0'3999,"0"0"-387,-30 13 258,23 3-1419,-2 12-1677,-7-3-129,9 13 129,-4-3-258,8 8-129,-1-4 387,4 7-258,5-5 129,13 2-258,-2-8 129,9 1 0,0-11 0,7-2 0,-2-12 0,6-4 129,-2-7-129,3-4 0,-5-15 0,5-4 0,-5-11 0,-1-4-128,-7-6-388,-4-6 0,-9-3 0,-8-2 0,-3 1 0,-19 3 0,-8 10-130,-12 3-257,-6 19-516,-19-8-1419,4 24-2451,-6 3 0,-3 7-258,-2 10-258</inkml:trace>
        </inkml:traceGroup>
        <inkml:traceGroup>
          <inkml:annotationXML>
            <emma:emma xmlns:emma="http://www.w3.org/2003/04/emma" version="1.0">
              <emma:interpretation id="{4D118AD5-1083-404E-B8C6-65B5F0A1E46E}" emma:medium="tactile" emma:mode="ink">
                <msink:context xmlns:msink="http://schemas.microsoft.com/ink/2010/main" type="inkWord" rotatedBoundingBox="11447,16478 12844,18142 12101,18765 10705,17101"/>
              </emma:interpretation>
              <emma:one-of disjunction-type="recognition" id="oneOf23">
                <emma:interpretation id="interp115" emma:lang="en-US" emma:confidence="0">
                  <emma:literal>yeasting</emma:literal>
                </emma:interpretation>
                <emma:interpretation id="interp116" emma:lang="en-US" emma:confidence="0">
                  <emma:literal>yeastiness</emma:literal>
                </emma:interpretation>
                <emma:interpretation id="interp117" emma:lang="en-US" emma:confidence="0">
                  <emma:literal>Yeasting</emma:literal>
                </emma:interpretation>
                <emma:interpretation id="interp118" emma:lang="en-US" emma:confidence="0">
                  <emma:literal>yeastiest</emma:literal>
                </emma:interpretation>
                <emma:interpretation id="interp119" emma:lang="en-US" emma:confidence="0">
                  <emma:literal>Yeastiness</emma:literal>
                </emma:interpretation>
              </emma:one-of>
            </emma:emma>
          </inkml:annotationXML>
          <inkml:trace contextRef="#ctx0" brushRef="#br2" timeOffset="989322.9379">3833 17381 15738,'0'0'4515,"0"0"-129,0 0-129,0 0-3096,0 9-387,0-9 0,16 39-258,-2-20-129,9 10-128,0-8-259,7 6 0,2-8 0,8 3 0,0-3 0,7-3 0,1-2 0,-2-1 0,2-2 0,-7-8 0,3 10-904,-19-13-2579,6 0-1032,-10-7-129,-2-1-258,-19 8-129</inkml:trace>
          <inkml:trace contextRef="#ctx0" brushRef="#br2" timeOffset="989588.1384">4670 17229 15093,'16'-28'4773,"-16"28"0,0 0-387,0 0-2064,0 0-1290,-7 27-644,-9-2-388,2 10 0,-5 3 0,-3 2 0,-1 7 0,-5-6 0,8 8-904,-14-15-3095,11 2-516,0-6 0,3-2-258,1-6-387</inkml:trace>
          <inkml:trace contextRef="#ctx0" brushRef="#br2" timeOffset="989837.7388">4363 17656 16125,'5'-17'4644,"-5"17"129,0 0-258,0 0-2064,2 14-2192,1 13-259,-3-1 0,4 12 0,0 4 0,1 8 0,2-2 0,0 4 0,2-4 0,-2-4 0,6-1 0,-10-16 0,15 12-2194,-18-39-2450,11 26-258,-11-26 0,0 0-258</inkml:trace>
          <inkml:trace contextRef="#ctx0" brushRef="#br2" timeOffset="990102.9393">4968 17580 17931,'42'-13'4515,"-20"8"129,1 5-645,-6-2-3096,14 2-387,-5 0-516,-1-3-516,7 3-903,-16 0-2838,0 0-258,-16 0 0,0 0-387</inkml:trace>
          <inkml:trace contextRef="#ctx0" brushRef="#br2" timeOffset="990274.5396">4944 17751 14448,'-1'21'4257,"1"-21"-258,14 11 129,11-2-2580,-7-8-903,12-1-774,11 6-1419,3-6-2451,6 0 0,3-4-387,4-3-129</inkml:trace>
          <inkml:trace contextRef="#ctx0" brushRef="#br2" timeOffset="977997.318">3881 16137 12126,'-18'0'4773,"18"0"-258,-7 13 129,7 12-1419,0-25-1677,-6 42-516,3-15-258,3 16-644,0-1-130,0 10 0,2 0 0,3 1 0,-1-1 0,3-3 0,-4-1 0,1-5 0,1-4 0,-3-9 0,3 1 0,-5-31 0,7 37-2968,-7-37-1547,0 0-387,0 0 129,-10-5-129</inkml:trace>
          <inkml:trace contextRef="#ctx0" brushRef="#br2" timeOffset="1.00325E6">3879 17263 4386,'0'23'1161,"5"-3"-1032,2 1-129,4 13-1032,-7-14-1032</inkml:trace>
        </inkml:traceGroup>
        <inkml:traceGroup>
          <inkml:annotationXML>
            <emma:emma xmlns:emma="http://www.w3.org/2003/04/emma" version="1.0">
              <emma:interpretation id="{57D042DE-6954-4455-AF39-2C674236562E}" emma:medium="tactile" emma:mode="ink">
                <msink:context xmlns:msink="http://schemas.microsoft.com/ink/2010/main" type="inkWord" rotatedBoundingBox="13550,16932 15644,16963 15620,18583 13526,18552"/>
              </emma:interpretation>
            </emma:emma>
          </inkml:annotationXML>
          <inkml:trace contextRef="#ctx0" brushRef="#br2" timeOffset="992380.5433">6060 16621 14577,'0'0'4644,"0"0"-129,0 0 0,12 0-2580,-12 0-903,41 11-129,-7-9-257,17 5-646,13-6 0,20 1 0,9-2 0,12 0 0,5-9 0,5-5 0,-2 0 0,-7-4 0,-10 2 0,-19-2 0,-10 9-130,-29-3-4127,-6 7-645,-32 5-129,0 0-129,0 0-258</inkml:trace>
          <inkml:trace contextRef="#ctx0" brushRef="#br2" timeOffset="990914.1407">6113 17342 13545,'-5'-16'4515,"5"16"-129,0 0 258,18 3-2451,-18-3-645,30 27-516,-9-9-258,13 14-644,-2-2-130,11 5 0,-1-1 0,3 2 0,-1-4 0,1-6 0,-3-2 0,-2-7 0,-3-1 0,-12-10 0,12 8-2065,-14-14-2579,2 0-129,-7-12 0,2 1-387</inkml:trace>
          <inkml:trace contextRef="#ctx0" brushRef="#br2" timeOffset="991943.7425">6204 16945 13416,'-16'7'4515,"16"-7"-129,0 0 129,18 23-2193,-18-23-1032,46 9-129,-14-5-387,19 8-386,3-7-388,12 2 0,3-1 0,4-4 0,0-2 0,-4 0 0,1 0 0,-19-15-1420,3 6-3095,-15-3-387,-6 1 129,-13-1-258</inkml:trace>
          <inkml:trace contextRef="#ctx0" brushRef="#br2" timeOffset="991397.7416">6686 17603 16512,'16'-12'4644,"-16"12"129,7 21-258,-7-21-3225,-7 46-387,-4-16-773,6 15-130,-4 1 0,4 8 0,-1-3 0,3 2 0,3-3 0,0-5 0,5 1 0,-1-18 0,8 6-130,-12-34-3095,0 0-1419,0 0-129,0 0-258,5-14-129</inkml:trace>
          <inkml:trace contextRef="#ctx0" brushRef="#br2" timeOffset="991148.1411">6915 17308 15609,'4'-20'4515,"-4"20"0,0 0-129,0 0-2838,-5 18-645,-6-2-258,6 11-258,-8-1-258,1 6-129,-1 4-516,-15-9-2967,8 8-903,-3-6-258,2-3-258,-2-3-387</inkml:trace>
          <inkml:trace contextRef="#ctx0" brushRef="#br2" timeOffset="992988.9444">7689 17740 11352,'14'30'5031,"17"-17"-774,6-6 129,13-5-1677,7-2-3741,1 0-2967,12 0-258,-6 0-129,3 0-645</inkml:trace>
          <inkml:trace contextRef="#ctx0" brushRef="#br2" timeOffset="992770.544">7707 17523 16383,'0'0'4644,"25"14"258,-25-14-258,48 9-3612,-29-9-387,17 4-128,0-4-517,8 1 0,0-1 0,-3 0 0,6 0-1549,-14-1-3224,-6-3-129,-27 4 0,18-5-387</inkml:trace>
        </inkml:traceGroup>
        <inkml:traceGroup>
          <inkml:annotationXML>
            <emma:emma xmlns:emma="http://www.w3.org/2003/04/emma" version="1.0">
              <emma:interpretation id="{234E281D-C4B6-48B7-9370-C5CEDD186EC0}" emma:medium="tactile" emma:mode="ink">
                <msink:context xmlns:msink="http://schemas.microsoft.com/ink/2010/main" type="inkWord" rotatedBoundingBox="16456,17029 18049,17052 18032,18221 16439,18198"/>
              </emma:interpretation>
            </emma:emma>
          </inkml:annotationXML>
          <inkml:trace contextRef="#ctx0" brushRef="#br2" timeOffset="993675.3456">9094 17247 14706,'13'-19'4902,"-13"19"-387,0 0 129,14 14-3483,-16 7-516,-5 11-129,-4 6-387,-1 8 129,-2 4-258,-2 3 129,0-1-129,1-3 0,-1-6-129,4-4 129,0-5 0,3-9 0,0-5 0,9-20-129,-13 16 129,13-16 0,-5-9 0,5-13 0,0-10 0,5-10 0,6-12 129,3-8 0,6-9 0,5 1 0,-2-1 129,2 9-129,-2 5 129,-2 11-129,-3 10 1,-4 15-130,-14 21 0,20-7 0,-20 7 0,19 19 0,-10 6 0,4 9 0,-1 3 0,2 10 0,2 1 0,0 0 0,0 2 0,2-2 0,0 0 0,0-2 0,0-3 0,-1-4 0,-1-5 0,-1-2 0,-3-6 0,-3-4 0,0-5 0,-9-17-259,12 23-1418,-12-23-3225,0 0-129,-14-17-129,14 17-258</inkml:trace>
          <inkml:trace contextRef="#ctx0" brushRef="#br2" timeOffset="994268.1466">9093 16680 15222,'0'0'4902,"0"0"0,-2 16-387,2-16-3354,0 0-516,0 0-129,19 7-129,-3-7 0,9 4-257,5-4-130,10 0 0,4-2 0,9-7 0,6-2 0,2-1 0,-1 1 0,-7-5 0,6 12-1936,-18-6-2837,-7 3-258,-16 0-258,-18 7-258</inkml:trace>
          <inkml:trace contextRef="#ctx0" brushRef="#br2" timeOffset="993862.5459">9151 17518 13416,'0'0'4515,"14"0"-258,8 0 0,12 3-3483,-4-3-774,2-3-2580,3-6-1677,6 0-129,-5-9-387,0-1-387</inkml:trace>
          <inkml:trace contextRef="#ctx0" brushRef="#br2" timeOffset="995656.5491">10019 17155 13545,'0'-23'4902,"0"23"-129,0 0-129,15 25-3096,-15-2-645,0 19-258,0 5-258,5 10 0,-3 1-258,1 8 129,1-5-258,-1-6 129,1-7-129,-4-9 0,0-9-129,0-10 0,0-20 0,0 0 0,0 0-129,-16-23 0,14-9 129,-1-18 0,3-4 0,0-10 0,5-5 129,9 3 0,0 4 258,6 8-129,1 8 0,6 16 129,0 10 0,5 17-129,-2 5 129,0 15-129,-1 8 0,-6 4-129,-6 5 129,-8 1-258,-7 1-129,-2-4 0,-11-2-129,-8-7 0,1 0-129,-5-7 0,7 2-129,-4-11 129,20-7 0,-17 18 129,17-18 0,0 16 129,0-16 258,16 14 129,0-8 129,9 2 129,-2-4 0,9 8 129,-4-6 129,6 10-129,-6-4-129,3 10-129,-10-3 0,-1 4 0,-12 0 0,-4 2 0,-4-3-258,-12-1 129,-8-3-129,-10-8-258,-1 3-129,-11-13-258,8 7-1032,-16-9-3096,9-10 0,0-13-258,6-4-129</inkml:trace>
          <inkml:trace contextRef="#ctx0" brushRef="#br2" timeOffset="996077.7498">10053 16678 11094,'0'0'4902,"-18"-4"0,18 4 0,0 0-1935,0 0-1677,0 0-387,0 0-387,20 6 0,1-1-129,6-3 1,10 2-388,8-3 0,8 1 0,2-2 0,0 0 0,-3-3 0,-6-3 0,-7 3 0,-12-6-388,0 9-1805,-27 0-2709,21-13-129,-21 13-129,0 0-516</inkml:trace>
        </inkml:traceGroup>
        <inkml:traceGroup>
          <inkml:annotationXML>
            <emma:emma xmlns:emma="http://www.w3.org/2003/04/emma" version="1.0">
              <emma:interpretation id="{BF5B7F30-E80A-4E0E-9762-6945E379A2CD}" emma:medium="tactile" emma:mode="ink">
                <msink:context xmlns:msink="http://schemas.microsoft.com/ink/2010/main" type="inkWord" rotatedBoundingBox="18518,16953 22949,17018 22930,18322 18499,18257"/>
              </emma:interpretation>
            </emma:emma>
          </inkml:annotationXML>
          <inkml:trace contextRef="#ctx0" brushRef="#br2" timeOffset="996608.1507">11019 17573 12384,'0'0'4902,"0"0"-129,0 0 0,-5 30-2451,5-30-1290,10 2-258,-10-2-129,41 2-258,-12-2 0,8 3-129,2-1-128,2-2-260,4 0-386,-12-5-387,15 5-2709,-19-13-1548,-4 1 258,-11-10-516,-3 1-387</inkml:trace>
          <inkml:trace contextRef="#ctx0" brushRef="#br2" timeOffset="996795.3511">11174 17308 11223,'-36'35'5160,"25"-4"-645,4 8 258,2-2-2322,5 22-1290,0-8-645,5 4-387,6 8-903,-9-17-3096,8 0-903,5-8 0,1-8-258</inkml:trace>
          <inkml:trace contextRef="#ctx0" brushRef="#br2" timeOffset="997840.5529">11602 16571 14319,'41'7'5160,"-14"-5"-516,12 0 129,-2-2-3870,20 0-258,0-4-387,2-3-516,9 6-903,-26-8-3354,13 3-258,-10 1-387,-4 3 0</inkml:trace>
          <inkml:trace contextRef="#ctx0" brushRef="#br2" timeOffset="997341.352">11722 17226 12384,'24'-61'5031,"-24"61"-387,0 0 129,0 0-2967,8 27-903,-14 16-387,-1 14-129,-7 3-129,3 8 0,-1-2-258,1-4 129,0-7-258,4-12 129,2-9-129,1-11 129,4-23 0,0 0-129,0 0 129,9-16 0,6-20 129,6-10-129,4-13 0,5-10 129,0-6 0,4 0-129,-4 2 258,1 8-129,-8 9 129,-4 14 0,-5 10-129,-5 14 129,-9 18 0,0 0-128,22 0-130,-12 12 0,3 8 0,3 12 0,3 7 0,5 9 0,-1 5 0,2 6 0,-2 2 0,0-1 0,-2 2 0,-1-5 0,-2-3 0,-4-8 0,2-5 0,-7-9 0,1-4 0,-6-12 0,3 0-904,-7-16-1547,-9-1-2580,9 1 0,-25-29-129,7 6-516</inkml:trace>
          <inkml:trace contextRef="#ctx0" brushRef="#br2" timeOffset="997528.5523">11873 17430 7740,'-27'-7'4515,"27"7"129,0 0-516,7 20-903,15-20-1935,15 9-645,4-4-645,-6-5-1935,10-5-2193,3 0-129,-7-12-387,0 1-387</inkml:trace>
          <inkml:trace contextRef="#ctx0" brushRef="#br2" timeOffset="998589.3542">12639 17078 13416,'15'54'4773,"-12"-17"-258,-1 6 0,2 10-3741,-4-3-258,0 7-258,0-6-258,0 1 129,0-11-258,0-9 129,-2-9-129,2-23 0,0 0 0,-20-2-129,15-24 129,-2-17 0,3-5 129,2-14-129,2-6 129,4-1 129,5-3 129,7 8 0,0 2 129,7 18 0,-3 1 129,8 20 0,-1 3-129,7 17 0,-2 1 0,1 4-129,-6 8-129,-4 5-129,-7 4-129,-14 3-129,-2 6-387,-11-8 129,-5 6-258,-10-11 0,8 9-129,-9-16 129,27-8 0,-30 12 258,30-12 258,0 0 0,-16 2 129,16-2 129,0 0 258,0 0 0,0 0 0,16 19 129,-16-19 0,32 31 129,-14-12 0,10 15-129,-5-2 129,7 9-129,-5-2-129,2 7 258,-9-5-258,-2 2 129,-11-8-129,-5-3 0,-10-5 0,-14-6-129,-11-3 0,-8-7-258,-3-4 0,-6-7-258,2 2-258,-3-8-258,18 6-1161,-10-14-2838,17-5 258,8-4-516,9-6 129</inkml:trace>
          <inkml:trace contextRef="#ctx0" brushRef="#br2" timeOffset="998807.7546">13326 17327 14448,'89'7'4902,"-41"1"-258,-2-8-129,9 12-3870,-5-8-645,0-4-1032,9 0-2709,-13-2-903,-7-9-129,-5-7-387,-9-1 0</inkml:trace>
          <inkml:trace contextRef="#ctx0" brushRef="#br2" timeOffset="998979.3549">13840 17126 10449,'-28'-14'4902,"5"19"-129,14 15-129,2 21-2193,-8-11-1290,15 22-387,-9-2-258,8 10-387,-1 4-387,-2-7-774,8 5-3225,-2-5-387,3-7-129,2-11-516</inkml:trace>
          <inkml:trace contextRef="#ctx0" brushRef="#br2" timeOffset="999509.7558">14080 17229 13287,'0'-26'5031,"0"26"-258,0 0-129,9 32-3225,-9 3-774,0 17 0,-2 0-258,1 6-129,-5 5-129,-1-8-129,2-4 0,-1-8 0,1-9-129,2-13 129,3-21 0,0 0-129,0 0 129,3-32 0,10-11 0,4-14 0,5-12 129,4-11-258,5-2 258,1-1-129,0 3 0,0 7 129,-6 10 0,-1 15 0,-7 15 0,-6 11 0,-12 22 0,18-14 129,-18 14-129,0 0 0,23 23 0,-7 0 130,2 6-259,5 10 0,4 7 0,0 6 0,1 6 0,-1 3 0,-2 3 0,-7-2 0,-1 0 0,-6-12 0,0-4-517,-10-15-257,10 2-645,-11-33-3225,0 0-258,-12 0-258,1-10 0</inkml:trace>
          <inkml:trace contextRef="#ctx0" brushRef="#br2" timeOffset="1.00026E6">14219 17288 10449,'0'0'4386,"30"0"0,16 6-387,11 2-2967,6-4-1032,1-4-903,12 0-1032,-10-14-1548,-2-9-645,0-2-258,-16-9 129,-9-5 2193,-9 3 1548,-6 8 1548,-19-13 1032,4 18 2193,-9 1 516,0 22-258,-4-25-258,4 25-1548,0 0-903,-10 36-645,1-9-258,9 19-387,0 2 0,1 14-129,5-1-258,1-1 0,0 1-258,0-11 0,2-11-129,-4-16-129,-5-23 129,0 0-129,15-13 0,-15-26 0,1-12 129,-1-13 0,6-6 129,1-6 129,4 1 0,3 6 129,0 8 258,7 11-129,-1 11 0,5 18 129,-2 8 0,2 13-129,-4 9 0,2 11 0,-8 5-129,-1 1-129,-7 5 0,-5-5-129,-2 1-129,-6-6 0,-3-1-129,9-20 0,-21 23 129,21-23-129,-16 9 129,16-9 129,0 0 129,0 0 0,12 9 129,5-2 0,2 2 129,6 10 0,0-3 0,5 13 129,-7-2-129,2 10 129,-7-1-129,-4 6 0,-10-3 0,-4 2-129,-9-3 0,-13-8 0,-6 0-129,-9-12-387,-1 0-129,-13-18-774,13 0-2967,-13-11-774,3-5 129,-2-14-516</inkml:trace>
          <inkml:trace contextRef="#ctx0" brushRef="#br2" timeOffset="1.00049E6">14902 16692 13416,'96'20'5031,"-48"-11"-129,5-4-387,-1-3-3870,7-2-774,10 3-1935,-8-3-2580,-8-8 258,-14-3-774,-12-2-129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0:38.3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03087A4-ADE2-4089-89A2-A9F627A1A3E3}" emma:medium="tactile" emma:mode="ink">
          <msink:context xmlns:msink="http://schemas.microsoft.com/ink/2010/main" type="inkDrawing" rotatedBoundingBox="4103,8773 5930,8833 5929,8871 4102,8811" semanticType="callout" shapeName="Other">
            <msink:sourceLink direction="with" ref="{E281D163-F52B-4D48-89F9-2568C250D0BD}"/>
            <msink:sourceLink direction="with" ref="{20D62533-1029-4134-BC66-A5FB32E9A645}"/>
          </msink:context>
        </emma:interpretation>
      </emma:emma>
    </inkml:annotationXML>
    <inkml:trace contextRef="#ctx0" brushRef="#br0">-3386 8364 7353,'0'0'3870,"11"-5"0,9 5-129,1 3-2193,-3-3-258,16 7 258,-6-7-516,18 11 129,1-11-258,18 9-129,8-9 0,23 5-258,2-5 0,16 2-129,2-2 0,6 0-258,-2 0 129,-1 0-129,-13 0 0,-8 2 0,-9-1 0,-9 5 0,-9-1 0,-10 0-129,-10 1 0,-10-3-129,-5 4-258,-16-7-258,6 11-774,-26-11-3225,0 0 129,0 0-387,-10 7-129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18:37.54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-2 92 8901,'7'-76'3741,"-7"46"-516,0 30-903,0 0-3741,0 0-1677,0 0-645,2 16-387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0:40.9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2D63159-6AE2-4E4A-9B1F-C74B2D8188E9}" emma:medium="tactile" emma:mode="ink">
          <msink:context xmlns:msink="http://schemas.microsoft.com/ink/2010/main" type="inkDrawing" rotatedBoundingBox="7730,9008 9802,8886 9804,8931 7733,9053" semanticType="callout" shapeName="Other"/>
        </emma:interpretation>
      </emma:emma>
    </inkml:annotationXML>
    <inkml:trace contextRef="#ctx0" brushRef="#br0">-13 128 8514,'0'-19'4515,"0"19"-129,16-6-129,-16 6-2193,32-2-516,-32 2-516,37 0-258,-19 0-387,7 4-129,0 0 0,7 1 0,9-3 0,16 1 0,14-3-129,16 0 129,13-2 0,15-5-129,10-3 0,8 1 129,8-5-258,3 1 129,-3-1-129,-6 1 129,-4 3-129,-11-3-129,-12 8 0,-21-6-387,-7 11-1161,-34 0-2838,-22-2 0,-24 2-387,0 0 0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0:41.7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5801D9D-9ECC-48C0-9540-61A3FF0FC0C7}" emma:medium="tactile" emma:mode="ink">
          <msink:context xmlns:msink="http://schemas.microsoft.com/ink/2010/main" type="inkDrawing" rotatedBoundingBox="4131,9474 6070,9465 6071,9495 4132,9504" semanticType="callout" shapeName="Other"/>
        </emma:interpretation>
      </emma:emma>
    </inkml:annotationXML>
    <inkml:trace contextRef="#ctx0" brushRef="#br0">-2 14 8901,'-18'-5'3999,"18"5"387,0 0-258,16-11-1935,18 11-774,-4 0-387,20 7 0,0-7-258,19 11-129,4-11-129,16 7-129,5-7 129,13 2-258,1-2 0,3 0 0,-1-5 0,-2 1-129,-8-1 0,-6 3-129,-10 0 129,-4 2-129,-2-2 0,-5 1-129,4 1-258,-13-6-258,9 8-1161,-22-2-2709,-1 0 0,-11 0-387,-12 0-258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0:39.6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0D62533-1029-4134-BC66-A5FB32E9A645}" emma:medium="tactile" emma:mode="ink">
          <msink:context xmlns:msink="http://schemas.microsoft.com/ink/2010/main" type="inkDrawing" rotatedBoundingBox="7451,8023 7627,10231 6070,10355 5895,8147" rotationAngle="1590242080" semanticType="enclosure">
            <msink:destinationLink direction="with" ref="{203087A4-ADE2-4089-89A2-A9F627A1A3E3}"/>
          </msink:context>
        </emma:interpretation>
      </emma:emma>
    </inkml:annotationXML>
    <inkml:trace contextRef="#ctx0" brushRef="#br0">-1584 7850 12642,'7'-20'4773,"-7"20"-387,0 0 129,-7-21-2709,7 21-774,0 11-516,6 8 0,-6 4-129,5 15 0,-3 10 0,3 14-129,0 9-129,3 9 129,-3 2-129,4 7 0,3-2 0,4-2 0,4-5 130,1-5-259,2-4 0,0 0 0,-1-3 0,1 1 0,-4 6 0,-1 7 0,-5 2 0,-3 4 0,-4 3 0,-1 0 0,-5-2 0,0-4 0,0-8 0,0-15 0,0-9 0,0-12 0,4-10 0,-3-10 0,-1-21 0,4 16 0,-4-16 0,0 0 0,0-14-1420,-13-8-3482,5-3 0,-5-8 0,1-8-516</inkml:trace>
    <inkml:trace contextRef="#ctx0" brushRef="#br0" timeOffset="717.6013">-1388 7741 11868,'50'-21'4773,"-15"10"-516,8 1-258,18 10-2322,-12-4-516,22 6-387,-3 3-258,10 11-258,-1 4 0,6 6-129,1 8 0,0 7-129,1 11 0,-3 6 129,-4 8-258,-1 4 258,-6 3-129,-5 7 0,-10 0 0,-8 3 129,-10-1 0,-8 2-129,-12-1 129,-9 6 129,-9 2 0,-11 7 0,-14-2 0,-9 2 0,-10-8 0,-9 1 0,-13-7 0,-4-8 0,-6-10-258,-4-13 130,-2-6-130,-3-12-130,1-5 1,4-12-129,9-5-129,1-12-258,14 5-387,-7-13-1290,13-4-2322,11-1-129,4-3 0,5 3-129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0:58.63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953734"/>
      <inkml:brushProperty name="fitToCurve" value="1"/>
    </inkml:brush>
  </inkml:definitions>
  <inkml:traceGroup>
    <inkml:annotationXML>
      <emma:emma xmlns:emma="http://www.w3.org/2003/04/emma" version="1.0">
        <emma:interpretation id="{B88A6461-0F18-44A9-88D7-8DF3C0B03B47}" emma:medium="tactile" emma:mode="ink">
          <msink:context xmlns:msink="http://schemas.microsoft.com/ink/2010/main" type="writingRegion" rotatedBoundingBox="14116,5879 24245,5595 24393,10881 14265,11166"/>
        </emma:interpretation>
      </emma:emma>
    </inkml:annotationXML>
    <inkml:traceGroup>
      <inkml:annotationXML>
        <emma:emma xmlns:emma="http://www.w3.org/2003/04/emma" version="1.0">
          <emma:interpretation id="{1CBC6068-C0AC-4EE8-B266-BBBF7B7DCE93}" emma:medium="tactile" emma:mode="ink">
            <msink:context xmlns:msink="http://schemas.microsoft.com/ink/2010/main" type="paragraph" rotatedBoundingBox="14116,5879 24245,5595 24307,7806 14178,80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B22885-C123-433F-9D4F-F8E25D79296A}" emma:medium="tactile" emma:mode="ink">
              <msink:context xmlns:msink="http://schemas.microsoft.com/ink/2010/main" type="line" rotatedBoundingBox="14116,5879 24245,5595 24307,7806 14178,8090"/>
            </emma:interpretation>
          </emma:emma>
        </inkml:annotationXML>
        <inkml:traceGroup>
          <inkml:annotationXML>
            <emma:emma xmlns:emma="http://www.w3.org/2003/04/emma" version="1.0">
              <emma:interpretation id="{9A1E3442-4C44-4FA0-A8E1-1A1A44D04901}" emma:medium="tactile" emma:mode="ink">
                <msink:context xmlns:msink="http://schemas.microsoft.com/ink/2010/main" type="inkWord" rotatedBoundingBox="14117,5913 16765,5838 16793,6840 14145,6914"/>
              </emma:interpretation>
              <emma:one-of disjunction-type="recognition" id="oneOf0">
                <emma:interpretation id="interp0" emma:lang="en-US" emma:confidence="1">
                  <emma:literal>VENN</emma:literal>
                </emma:interpretation>
                <emma:interpretation id="interp1" emma:lang="en-US" emma:confidence="0">
                  <emma:literal>Venn</emma:literal>
                </emma:interpretation>
                <emma:interpretation id="interp2" emma:lang="en-US" emma:confidence="0">
                  <emma:literal>VEnn</emma:literal>
                </emma:interpretation>
                <emma:interpretation id="interp3" emma:lang="en-US" emma:confidence="0">
                  <emma:literal>VENn</emma:literal>
                </emma:interpretation>
                <emma:interpretation id="interp4" emma:lang="en-US" emma:confidence="0">
                  <emma:literal>Vern</emma:literal>
                </emma:interpretation>
              </emma:one-of>
            </emma:emma>
          </inkml:annotationXML>
          <inkml:trace contextRef="#ctx0" brushRef="#br0">7 159 9546,'-7'-73'5031,"7"43"-387,0 5-129,0 25-516,0-32-2322,10 32-774,-10 0-258,27 11-258,-9 12-129,9 12-129,-1 13 0,8 15 129,-2 8-258,4 9 129,-3 7 0,-2 2-129,-3-2 129,-3-7 0,-4-12-129,-5-11 0,-1-13 0,-3-14 130,-12-30-130,23 16 0,-14-24 0,5-21 0,-3-14 0,3-14 0,0-17 0,4-13 0,-4-9 0,2 0 0,0 1 0,-3 12 0,-1 10 0,-3 14 0,-2 16 0,-3 15 0,-4 28 0,2-16-259,8 30-2966,-10 2-1677,0 7 0,-1 7-258,1 8-258</inkml:trace>
          <inkml:trace contextRef="#ctx0" brushRef="#br0" timeOffset="530.4009">834 572 12255,'0'0'4902,"18"-4"-516,-18 4 258,12 11-1548,-1 19-2451,-6-1-258,6 12 0,-4-2-258,2 2 0,2 0-129,-4-6 0,2-6-129,-6-6 129,2-6-258,-5-17 0,0 0-129,0 0-129,0-21 129,-7-14 0,2-5 129,-4-13-129,-2-2 258,-1-6 129,0-1 129,-1 9 129,-1-1 129,5 14 0,-2 2 0,11 15 0,0 2 129,15 12-129,8 0 0,18 7-129,5 0 0,9 2-258,5 0 0,3 0-129,1 0-516,-14 0-645,3 0-3096,-25 0-258,-28 0-129,13 20-129</inkml:trace>
          <inkml:trace contextRef="#ctx0" brushRef="#br0" timeOffset="748.8013">902 591 15351,'49'16'4902,"-13"-16"-258,5 0-129,-4-12-3354,18 12-645,-1-2-258,3 0-387,-2 2-516,-14 0-1161,3 0-2709,-17 11-129,-27-11-129,16 25-387</inkml:trace>
          <inkml:trace contextRef="#ctx0" brushRef="#br0" timeOffset="936.0017">1035 832 10707,'0'19'4257,"16"-19"258,14 2-516,2 1-1548,0-3-1548,22 0-645,-3 0-645,1-5-1419,-4-4-2193,7 2-258,-12-9-129,-1 4-387</inkml:trace>
          <inkml:trace contextRef="#ctx0" brushRef="#br0" timeOffset="1435.2025">1593 650 11997,'-5'-16'4902,"5"16"-258,0 0 0,-18 0-1806,18 0-1548,-3 21-387,1 1-258,2 6-258,2-1-129,5 3 1,-2 0-259,2-3 0,-1-4 0,-1-7 0,-5-16 0,0 0 0,0 0 0,2-12 0,-2-15 0,0-5 0,0-5 0,0-6-130,0-1 130,0 3 0,0 2-129,5 5 129,4 5 0,-2 8 0,-7 21 0,25-11 0,-9 13 0,2 14 0,3 9 129,2 7-129,2 2 130,2 5-130,1 0 0,3-2 0,-1-1 0,-3-6 0,-4-5 0,-2-5 0,-3-13 0,-2-7 0,-16 0 0,25-36 0,-18-1 0,2-9 0,0-8 0,-2-4 0,3 2 0,-6-2 0,12 24-1549,-16-2-3224,9 10-387,-4 8 258,-5 18-516</inkml:trace>
          <inkml:trace contextRef="#ctx0" brushRef="#br0" timeOffset="2028.0036">2141 424 15222,'0'16'5031,"0"-16"-129,0 22-129,9 2-3354,-9-2-645,7 13-128,-7 3-646,7 8 0,-3 2 0,3 2 0,2-6 0,-2-3 0,0-7 0,-1-7 0,-1-8 0,-5-19 0,5 23 0,-5-23 0,0 0 0,0 0 0,0 0 0,0-19 0,0-3 0,0-4 0,0-8 0,0-11 0,7-3 0,4-3 0,2-2 0,-1 3 0,0 2 0,1 5 0,-4 7 0,-4 10 0,-1 10 0,-4 16 0,0 0 0,0 0 0,0 0 0,16 19 0,-4 12 0,6 4 0,5 6 0,4 7 0,3 4 0,0 1 0,0 0 0,-1-5 0,-4-3 0,-2-8 0,-5-7 0,-4-6 0,-14-24 0,23 16 0,-23-16 0,20-20 0,-11-10 0,-4-6 0,0-10 0,-1-9 0,-2-6 0,-2-4 0,0 15 0,-20-13-3613,13 19-1547,-4 5 129,6 14-387,5 25-129</inkml:trace>
        </inkml:traceGroup>
        <inkml:traceGroup>
          <inkml:annotationXML>
            <emma:emma xmlns:emma="http://www.w3.org/2003/04/emma" version="1.0">
              <emma:interpretation id="{E59F87AD-9FC8-4E31-82D8-9C70E10A83E5}" emma:medium="tactile" emma:mode="ink">
                <msink:context xmlns:msink="http://schemas.microsoft.com/ink/2010/main" type="inkWord" rotatedBoundingBox="17615,5781 24245,5595 24307,7806 17677,7992"/>
              </emma:interpretation>
              <emma:one-of disjunction-type="recognition" id="oneOf1">
                <emma:interpretation id="interp5" emma:lang="en-US" emma:confidence="0">
                  <emma:literal>Diagram.</emma:literal>
                </emma:interpretation>
                <emma:interpretation id="interp6" emma:lang="en-US" emma:confidence="0">
                  <emma:literal>Diagram</emma:literal>
                </emma:interpretation>
                <emma:interpretation id="interp7" emma:lang="en-US" emma:confidence="0">
                  <emma:literal>Diagram,</emma:literal>
                </emma:interpretation>
                <emma:interpretation id="interp8" emma:lang="en-US" emma:confidence="0">
                  <emma:literal>Diagrams</emma:literal>
                </emma:interpretation>
                <emma:interpretation id="interp9" emma:lang="en-US" emma:confidence="0">
                  <emma:literal>Diagram!</emma:literal>
                </emma:interpretation>
              </emma:one-of>
            </emma:emma>
          </inkml:annotationXML>
          <inkml:trace contextRef="#ctx0" brushRef="#br0" timeOffset="2901.6051">3730-69 11739,'-6'-39'4773,"6"39"-258,32-19 129,6 5-2064,19 15-1419,1 1-258,21 16-258,3 3-258,6 9-129,3 6-129,-4 9 0,-5 4 0,-11 6 0,-14 2-129,-14 0 0,-18-2 129,-16-1 0,-9-4-129,-25-4 0,-18-5 129,-16-6-129,-10-3 0,-11-5-129,-5-2 0,-10-7 0,1 0 0,0-11-129,8 2 0,6-9 129,9 0-129,7-8-129,13 1-258,1-16-645,27 7-2709,0 4-645,7-4-129,16 16-129</inkml:trace>
          <inkml:trace contextRef="#ctx0" brushRef="#br0" timeOffset="2527.2043">3885-12 15996,'7'-41'4902,"-7"41"0,0 0-129,0 0-3483,5 31-645,-1 17-386,-4 7-259,5 21 0,-2 8 0,5 7 0,0 3 0,0-5 0,2-4 0,-6-15 0,6-8-646,-10-32-1031,9-3-2580,-9-27-774,0 0 258,-10-32-387,-1-18-258</inkml:trace>
          <inkml:trace contextRef="#ctx0" brushRef="#br0" timeOffset="3166.8056">4881 188 16383,'35'-2'4773,"-35"2"0,23 41-258,-10 0-3870,-8 5-258,4 7-258,-2 6-516,-7-11-645,13 9-2451,-13-13-1290,0-13 129,0-10-387,0-21-258</inkml:trace>
          <inkml:trace contextRef="#ctx0" brushRef="#br0" timeOffset="3322.8058">4877 28 14835,'-2'-105'4257,"2"78"-516,0 2-1419,0 25-6063,20 2-258,-9 16-645,10 17 0</inkml:trace>
          <inkml:trace contextRef="#ctx0" brushRef="#br0" timeOffset="4321.2076">5537 239 14190,'-20'-46'5031,"-4"25"-258,-7 5-129,-1 16-2838,-9-2-1032,15 4-129,-5 8-258,8 12-129,4 3-258,8 7 129,2 5-129,6 2-129,3 2 129,0 0-129,1 0 0,7-2 0,4 2-129,-3-9 129,3-4-129,1-8 129,-13-20 129,30 16 0,-14-16 258,4-14-129,-3-13 258,5-5-129,-1-7 130,6 1-388,-2-1 0,3 6 0,1 2 0,1 10 0,4 8 0,-1 12 0,5 1 0,3 12 0,3 6 0,4 5 0,6-2 0,-1-1 0,2-6 0,4-7 0,1-7 0,3-9 0,-3-14 0,0-11 0,-4-6 0,-8-8 0,-11-4 0,-16-1 0,-10 1 0,-11 6 0,-14 8 0,-15 10 0,-4 7 0,-3 8 0,0 11 0,4 2 0,4 13 0,3 6 0,5 8 0,4 5 0,6 7 0,1 2 0,7 7 0,-1-2-130,3 4-257,0-4 129,7-5 0,0-9 0,3-3 129,3-13-129,3-9 258,2-7 0,1-18 129,6-7 0,0-5 0,2-2 0,-1-4 0,-1 6 0,-2 5-129,-3 9 129,-2 15-129,-18 1 0,26 35-129,-15 13 258,2 18-258,-1 12 129,2 13 129,0 17-129,3 10 129,4 13 0,0 5 0,8 2 0,-4-2 130,3-3-259,-5-8 0,0-15 0,-3-16 0,-6-21 0,-7-20 0,-1-17 0,-6-18 0,0-18 0,-34 0 0,0-22 0,-12-13 0,-8-13 0,-6-11 0,-6-16 0,7-5 0,-1-14 0,15 3-259,1-15-2321,19 11-2193,9 3-258,11 3-129,5 7-129</inkml:trace>
          <inkml:trace contextRef="#ctx0" brushRef="#br0" timeOffset="4898.4086">6739 478 14190,'45'7'4902,"-20"-6"-387,3 1 129,1 7-3096,-8-9-774,15 0-129,-10-12-129,3-1-258,-6-13 0,-2-6 0,-6-8-129,-5-4 1,-6-8-130,-4-1 0,0 1-130,-9 4-128,-5 11 0,-8 1-258,3 17 0,-11 1 0,8 18-258,-6-2 0,10 4 129,-5 3 0,23-5 129,-20 18 258,20-18 129,0 0 258,9 13 258,11-12 0,-4-1 129,10 0 129,-8-8 0,11 8-129,-10-8 0,6 7-129,-5-3 0,5 4-129,-4 0-129,6 0 0,-1 0 0,3 0 0,-1 5-129,1 4 0,-1 6-129,-1 2 129,-4 6-258,-5 6 0,-2 14-258,-11-11-645,11 23-1548,-12-11-2064,-1-3 129,3-2-258,2-10-129</inkml:trace>
          <inkml:trace contextRef="#ctx0" brushRef="#br0" timeOffset="5241.6092">7757 184 14319,'-12'-41'4773,"12"41"-258,-25-27 0,25 27-3225,-16 0-387,16 0-516,-15 22-129,10-3-129,-4 4-129,4 2 0,-2 9-129,0-2 0,3 6 0,-1-5-129,5 5 0,0-6 129,0-4 0,9-5 129,-9-23 129,32 15 129,-11-17 0,9-11 0,-1-13 129,3-1 0,-2-3-258,0 1-258,2 11-258,-11-8-774,15 17-2451,-11-2-1161,-2 6 0,2 3-258,0 0-516</inkml:trace>
          <inkml:trace contextRef="#ctx0" brushRef="#br0" timeOffset="5709.61">8260 296 15222,'54'16'4902,"-24"-9"-258,-2 6-258,-4-13-3612,8 12-258,-11-3-516,-3-2-129,-18-7-129,17 20-129,-17-20 0,0 0 129,0 0 129,0 0 0,-7-36 258,7 4 129,0-12 0,0 5 129,6-6-129,4 11 0,3 6 0,3 15 0,0 12 0,7 6-129,0 16 0,0 6 0,-1 5 0,-3 2 0,-1 1-129,-4 1-129,-3-2 0,-2-9 0,-4-2 0,0-7 129,-5-16 0,20 12 0,-4-17 258,4-17 0,-1-8 0,8 0 0,-1-6 129,6 6-257,-3 4-130,-1 10 0,-1 12 0,-2 6 0,3 21-130,-8 7-386,12 18-774,-16-7-3225,12-2-387,3-7 0,1-9-387</inkml:trace>
          <inkml:trace contextRef="#ctx0" brushRef="#br0" timeOffset="5865.6103">9509 275 15093,'46'-4'4644,"-7"4"-387,24 0-258,11 0-5289,14 0-2838,20 2-129,-3 0-516,5 5-258</inkml:trace>
        </inkml:traceGroup>
      </inkml:traceGroup>
    </inkml:traceGroup>
    <inkml:traceGroup>
      <inkml:annotationXML>
        <emma:emma xmlns:emma="http://www.w3.org/2003/04/emma" version="1.0">
          <emma:interpretation id="{364D8A85-7B63-4D0D-B1A6-FCE1DE28E939}" emma:medium="tactile" emma:mode="ink">
            <msink:context xmlns:msink="http://schemas.microsoft.com/ink/2010/main" type="paragraph" rotatedBoundingBox="15360,8605 15751,9253 15136,9624 14744,8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DDA51F-7D9B-467E-8726-621E3A553A02}" emma:medium="tactile" emma:mode="ink">
              <msink:context xmlns:msink="http://schemas.microsoft.com/ink/2010/main" type="line" rotatedBoundingBox="15360,8605 15751,9253 15136,9624 14744,8976">
                <msink:destinationLink direction="with" ref="{6E85EF81-43F3-4B1F-996D-857839C4887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6E440BF-1C48-4F2B-9E2A-3ED7D99D6A8A}" emma:medium="tactile" emma:mode="ink">
                <msink:context xmlns:msink="http://schemas.microsoft.com/ink/2010/main" type="inkWord" rotatedBoundingBox="15360,8605 15751,9253 15136,9624 14744,8976"/>
              </emma:interpretation>
              <emma:one-of disjunction-type="recognition" id="oneOf2">
                <emma:interpretation id="interp10" emma:lang="en-US" emma:confidence="1">
                  <emma:literal>S</emma:literal>
                </emma:interpretation>
                <emma:interpretation id="interp11" emma:lang="en-US" emma:confidence="0">
                  <emma:literal>s</emma:literal>
                </emma:interpretation>
                <emma:interpretation id="interp12" emma:lang="en-US" emma:confidence="0">
                  <emma:literal>G</emma:literal>
                </emma:interpretation>
                <emma:interpretation id="interp13" emma:lang="en-US" emma:confidence="0">
                  <emma:literal>5</emma:literal>
                </emma:interpretation>
                <emma:interpretation id="interp14" emma:lang="en-US" emma:confidence="0">
                  <emma:literal>,</emma:literal>
                </emma:interpretation>
              </emma:one-of>
            </emma:emma>
          </inkml:annotationXML>
          <inkml:trace contextRef="#ctx0" brushRef="#br1" timeOffset="84957.7491">1298 2859 5031,'7'-21'4128,"-5"1"0,-2 20 0,0-16-1161,-14 0-903,14 16-258,-32-16-516,12 15-516,-12-3-129,-2 4-387,-5 7 0,-2 7-129,1 6-129,-3 3 0,4 2-129,5 5 0,5-3 0,6-2 0,11-2-129,7-2 129,5-1 0,10-4 258,13-2-129,11 2 129,5-5 129,13 5 129,3-4-129,9 6 258,-4-2-258,8 5 129,-11-1-129,0 5 0,-11 0 0,-7 2-129,-8-3 129,-8 5-129,-11-4 129,-7 0-129,-5-2 129,-7 0-129,-14-2 129,-7-3-129,-10-4 0,-6-5 0,-6-2-129,-7-5 129,-3-2-129,-3 0-129,5 0-129,-3-5-387,22 5-2064,-6 0-1806,5 2-129,4 3-129,4-2-387</inkml:trace>
        </inkml:traceGroup>
      </inkml:traceGroup>
    </inkml:traceGroup>
    <inkml:traceGroup>
      <inkml:annotationXML>
        <emma:emma xmlns:emma="http://www.w3.org/2003/04/emma" version="1.0">
          <emma:interpretation id="{DF4F5203-C543-4046-B877-02F43F6A11CF}" emma:medium="tactile" emma:mode="ink">
            <msink:context xmlns:msink="http://schemas.microsoft.com/ink/2010/main" type="paragraph" rotatedBoundingBox="20206,11137 15571,10987 15629,9191 20264,93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03A5D20-349B-4899-8E76-B1E48E1A57FE}" emma:medium="tactile" emma:mode="ink">
              <msink:context xmlns:msink="http://schemas.microsoft.com/ink/2010/main" type="line" rotatedBoundingBox="20206,11137 15571,10987 15629,9191 20264,9341">
                <msink:destinationLink direction="with" ref="{6E85EF81-43F3-4B1F-996D-857839C4887B}"/>
                <msink:destinationLink direction="with" ref="{B6FC4B79-8974-4B3A-B650-412B63513440}"/>
                <msink:destinationLink direction="with" ref="{5475F029-88DC-4735-8573-CFCC07AB6637}"/>
                <msink:destinationLink direction="with" ref="{EAC2F7D3-BFDB-435E-80D7-9DDEFAE0F64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E48AED7-7E29-4E30-A7EB-CC22D62AFF01}" emma:medium="tactile" emma:mode="ink">
                <msink:context xmlns:msink="http://schemas.microsoft.com/ink/2010/main" type="inkWord" rotatedBoundingBox="19083,11101 15571,10987 15629,9191 19141,9305">
                  <msink:destinationLink direction="with" ref="{17D76D61-23D2-4B07-A230-3497C1D42981}"/>
                </msink:context>
              </emma:interpretation>
              <emma:one-of disjunction-type="recognition" id="oneOf3">
                <emma:interpretation id="interp15" emma:lang="en-US" emma:confidence="0">
                  <emma:literal>*And</emma:literal>
                </emma:interpretation>
                <emma:interpretation id="interp16" emma:lang="en-US" emma:confidence="0">
                  <emma:literal>*And.</emma:literal>
                </emma:interpretation>
                <emma:interpretation id="interp17" emma:lang="en-US" emma:confidence="0">
                  <emma:literal>*An.</emma:literal>
                </emma:interpretation>
                <emma:interpretation id="interp18" emma:lang="en-US" emma:confidence="0">
                  <emma:literal>*Ants</emma:literal>
                </emma:interpretation>
                <emma:interpretation id="interp19" emma:lang="en-US" emma:confidence="0">
                  <emma:literal>*Ands</emma:literal>
                </emma:interpretation>
              </emma:one-of>
            </emma:emma>
          </inkml:annotationXML>
          <inkml:trace contextRef="#ctx0" brushRef="#br1" timeOffset="73444.929">4447 4334 10449,'0'0'4515,"0"0"129,0 0-387,-9 16-1677,-2 0-1419,11 13-258,-5-1-258,5 6-387,0 0 0,0-2-258,0-2-258,0-9 129,0 1-129,0-22-258,2 23-129,-2-23-129,0 0 0,-4-22 129,4 6-129,-9-12-129,9-1 387,-3-8 258,1 0 129,2 1 516,0-1 0,5 6 129,-1-2 258,15 13 129,-8-5-129,17 16 0,-8-3-129,12 10 0,-7 0-258,5 2 0,-7 6-258,0 6 0,-23-12-258,20 30 0,-20-10-129,0-20-129,-20 32-129,-6-21 0,6 3 129,-10-7-129,12 2 129,-5-7 0,23-2 129,-23 3 129,23-3 0,0 0 258,0 0 0,14 6 129,-14-6 129,34 7 0,-15-4 0,12 4 129,-10 0-129,9 4-129,-7 2 0,4 3 0,-6 0-129,-1 1 0,-6 3 0,-3-1 0,-6 1 0,-5 0 0,-2-4 129,-12 1-129,-9-4 0,-4-2 0,-8-1 0,-4-3 0,-4-1-129,-2-5 129,3 1-258,-3-2-129,13 0-516,-10 0-3483,13-2-258,6-1 0,2-2-387</inkml:trace>
          <inkml:trace contextRef="#ctx0" brushRef="#br1" timeOffset="72727.3277">3858 4523 11997,'18'0'4386,"15"-6"-258,-13 3-258,1 1-2580,10 2-1290,8 0-1548,-4 3-2064,4-3-516,6 0-129,-4-1-387</inkml:trace>
          <inkml:trace contextRef="#ctx0" brushRef="#br1" timeOffset="72493.3273">3901 4309 8256,'14'-16'4386,"-14"16"0,0 0-258,9-16-1419,-9 16-1032,0 0-516,0 16-387,0-16-129,-6 27-258,-1-8 0,-2 6-129,-1 2-129,1 5 0,-4 0 0,1 4 0,-1-3-129,1 1 0,0 0 0,-1-6 0,4-3 0,-1-5 129,2-4-129,8-16 0,-10 16-129,10-16 129,0 0 0,-6-11-129,6-7 129,4-6 0,5-7 0,3-4 0,3-6 0,-1 0 0,4-4 0,-1 3-129,-1 3 129,-3 5 0,-3 4 129,1 6-129,-6 3 129,-5 21 0,13-23 0,-13 23 129,0 0-129,16 0 129,-16 0-129,14 11 0,-14-11 0,18 33 0,-9-11 129,0 6-129,0 1 129,0 3-129,-2 2 0,2 1 0,-1 1-129,0-3 129,-1 0-258,0-5 129,0-1-129,-2-8 0,1 1-129,-6-20-258,8 25-387,-8-25-2193,0 0-1548,0 0 129,-12 0-516,12 0 129</inkml:trace>
          <inkml:trace contextRef="#ctx0" brushRef="#br2" timeOffset="45380.4796">1469 4539 10965,'14'-16'4386,"-14"16"0,30-2-258,-6 7-2064,2 2-903,20 16-129,3-1-387,15 12-258,8 1 0,12 8-258,5 5 0,5 0-129,1 2-129,-6-8-516,7 12-1548,-11-10-2193,-10-8 129,-4-1-516,-9-10-258</inkml:trace>
          <inkml:trace contextRef="#ctx0" brushRef="#br2" timeOffset="54444.0955">2636 4476 11868,'21'-9'4773,"-21"9"-387,22-3 129,-22 3-903,24-5-3354,-24 5-1032,25 3-3225,-25-3-516,25 4 129,-25-4-516</inkml:trace>
          <inkml:trace contextRef="#ctx0" brushRef="#br1" timeOffset="64084.9126">2792 4049 12900,'0'-16'4773,"0"16"-387,0 0 129,-26 6-2580,22 20-774,-12-1-387,5 16-258,-6 2-129,1 10-129,-2 4 0,0 4-129,0-1 0,2 2 0,0-3-129,2-4 0,2-5 0,-1-5 0,1-8 0,1-10 0,4-6 0,7-21 129,0 0-129,-18 7 0,15-16 129,3-14-129,0-9 129,0-7-129,8-9-129,5-7 129,3-8 0,5-2 0,4-5 0,2 4 0,1 1-129,-1 2 129,1 5 258,-1 6-258,-4 11 0,-3 11 130,-6 5-130,-14 25 0,23-25 0,-23 25 0,18 2 0,-9 16 0,0 3 0,1 6 0,1 8 0,3 4 0,-3 8 0,1 2 0,-1 5 0,-2 1 0,0 0 0,2 0 0,-3-1 0,3-3 0,2-3 0,-3-1 0,3-5 0,-3-6 0,1-2 0,-4-8 0,2 1 0,-9-27-388,7 34-1031,-7-34-3225,-10 0-258,10 0 258,-25-22-387</inkml:trace>
          <inkml:trace contextRef="#ctx0" brushRef="#br1" timeOffset="64272.1129">2684 4453 14319,'0'0'4515,"0"0"-516,28-14 258,11 14-3870,11 0-1677,13 2-2709,4-2-129,15 2-258,-2-2-387</inkml:trace>
          <inkml:trace contextRef="#ctx0" brushRef="#br2" timeOffset="61105.3073">2095 3930 9546,'21'0'4128,"-21"0"0,24 7-387,-1 11-1935,-4-7-774,22 14 129,-5-7-387,22 10-129,1-5-258,12 7 129,-1-7-129,10 9 0,-4-7 0,8 6-129,-4-5 0,5 6 0,-1 0 129,1 4-129,1-1 0,1 5 0,0-3 0,2 4 0,-4-6 0,2 3 0,-5-8 0,2 0-129,-6-5 0,-1-2 0,-4-1 1,-6-1-130,-6-3 0,-6 1 0,-7-1 0,-7 0 0,-11-2 0,-7 0 0,-7-5 0,-16-11 0,16 17 0,-16-17 0,0 0-130,0 0-257,0 0-387,-18 2-1677,18-2-2193,-26 0-129,10-5-258,-4 0-258</inkml:trace>
          <inkml:trace contextRef="#ctx0" brushRef="#br2" timeOffset="43992.0773">2885 3576 3612,'14'-28'3741,"-14"28"-129,13-22-129,-13 22-645,19-7-1032,-19 7-516,16 0-129,-16 0-258,25 18-129,-9-4-129,9 9-129,2 1 129,12 6-258,7 2 0,13 5 0,3 2-129,14 4 129,1-2-129,7 5 0,-8-3-129,2 5 129,-10-9-129,-4 6 0,-9-6 0,-3 3 0,-6-6 0,0 1 0,0-3 0,6-4 0,5-1 0,11-1 0,1-1 0,6-2 129,-1-2-129,1 2 0,-7-2 0,-6 2 0,-11-2-129,-11-2 0,-7 1 0,-11-5-258,-3 5-387,-19-22-645,20 25-2967,-20-25-129,-5 21-258,-13-14-258</inkml:trace>
          <inkml:trace contextRef="#ctx0" brushRef="#br3" timeOffset="38953.2682">4987 3416 1806,'25'-9'3096,"-25"9"516,0 0-258,9-16-645,-9 16-387,0 0-516,0 0-258,0 0-258,-10 0-258,10 0-129,-31 27-129,8 5-129,-12 9-258,-6 14 129,-11 16-258,-8 9 0,-6 7-129,-11 8 0,1-3-258,-2-3 129,1-7 0,2-6 0,4-10 0,5-7-129,4-4 129,5-5-129,2 0-129,3-6-129,4 2-129,4-8-258,10 3 0,0-13-129,13 6 0,1-16 129,12 3 0,8-21-129,-4 20-645,4-20-1677,0 0-129,11 16 0,-11-16-129</inkml:trace>
          <inkml:trace contextRef="#ctx0" brushRef="#br2" timeOffset="45006.079">1891 4307 9288,'0'0'3741,"0"0"258,0 0-387,0 0-2322,8 7 0,14 8-258,-4-5 0,17 10-387,8-4-129,16 9 0,8 0-129,17 5 0,3 0 0,13 2-129,1 0-129,9 6 258,-1-5-129,8 5 0,2-1 0,4 4 0,-2-2-129,-4 6 129,-6-3-129,-10-1 0,-12 2-129,-16-4 0,-18-2 0,-16-6-258,-9-1-129,-19-12-516,0 8-1419,-11-26-2193,-14 20 129,-10-18-387,-8-2 0</inkml:trace>
        </inkml:traceGroup>
        <inkml:traceGroup>
          <inkml:annotationXML>
            <emma:emma xmlns:emma="http://www.w3.org/2003/04/emma" version="1.0">
              <emma:interpretation id="{43F8DD47-CF4B-4808-891A-91CF59F91388}" emma:medium="tactile" emma:mode="ink">
                <msink:context xmlns:msink="http://schemas.microsoft.com/ink/2010/main" type="inkWord" rotatedBoundingBox="20217,10800 19586,10779 19610,10027 20242,10047">
                  <msink:destinationLink direction="with" ref="{64DA10AF-9DE1-485E-BC36-C77BF8E2A9D4}"/>
                </msink:context>
              </emma:interpretation>
              <emma:one-of disjunction-type="recognition" id="oneOf4">
                <emma:interpretation id="interp20" emma:lang="en-US" emma:confidence="1">
                  <emma:literal>B</emma:literal>
                </emma:interpretation>
                <emma:interpretation id="interp21" emma:lang="en-US" emma:confidence="0">
                  <emma:literal>b</emma:literal>
                </emma:interpretation>
                <emma:interpretation id="interp22" emma:lang="en-US" emma:confidence="0">
                  <emma:literal>rs</emma:literal>
                </emma:interpretation>
                <emma:interpretation id="interp23" emma:lang="en-US" emma:confidence="0">
                  <emma:literal>os</emma:literal>
                </emma:interpretation>
                <emma:interpretation id="interp24" emma:lang="en-US" emma:confidence="0">
                  <emma:literal>D</emma:literal>
                </emma:interpretation>
              </emma:one-of>
            </emma:emma>
          </inkml:annotationXML>
          <inkml:trace contextRef="#ctx0" brushRef="#br1" timeOffset="65910.1158">5562 4368 12126,'-11'-16'4644,"11"16"0,-21-20-129,21 20-2322,-21 0-1032,21 0-387,-4 23-129,4-1-258,0 4 0,0 8 0,0 4-258,5 6 129,2 2-129,2 1 0,2-1-129,0-2 0,-1-1-129,-4-7 129,-1-4-258,-5-11 0,0 0-258,0-21-258,0 0-129,-11-12-387,11-8-129,-5-26-129,9 7-258,-6-23 129,5 3 516,-3-9 387,0 2 516,6 6 645,-6-4 258,14 16 516,-12-5 258,21 17 0,-12-3-129,28 16-129,-11 0-129,20 15-516,-10 3 0,8 5-129,-7 14-129,0 9-129,-9 2 0,-7 6 0,-12 2-129,-11-1-129,-2 0 129,-17-7-258,-4-2 0,-9-5 0,1 0 0,-2-9 0,9 2-129,0-8 0,24-3 129,-18 6 0,18-6 258,9 1-129,10 1 258,6 2-129,4-1 258,6 4 0,-3 0-129,5 8 129,-4-3 129,0 9-258,-6 3 0,-2 4 129,-6 2-258,-3 6 258,-7-1-129,-3 3 0,-6-3 0,-4 1 129,-14-6 0,-7 0-129,-8-8 129,-8-4-129,-11-8-129,-5-4 0,-1-6-129,-7-2-129,10-4-645,-10-13-2451,15 3-1290,5 0 129,8-2-387,8 4-129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1:10.3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E85EF81-43F3-4B1F-996D-857839C4887B}" emma:medium="tactile" emma:mode="ink">
          <msink:context xmlns:msink="http://schemas.microsoft.com/ink/2010/main" type="inkDrawing" rotatedBoundingBox="14391,8233 22159,8146 22217,13374 14449,13461" hotPoints="22012,8218 22033,12844 14544,12877 14523,8251" semanticType="enclosure" shapeName="Rectangle">
            <msink:sourceLink direction="with" ref="{303A5D20-349B-4899-8E76-B1E48E1A57FE}"/>
            <msink:sourceLink direction="with" ref="{B3DDA51F-7D9B-467E-8726-621E3A553A02}"/>
          </msink:context>
        </emma:interpretation>
      </emma:emma>
    </inkml:annotationXML>
    <inkml:trace contextRef="#ctx0" brushRef="#br0">591 24 11352,'32'-14'4773,"-32"14"-387,26-11 0,-6 11-2838,-20 0-516,0 0-258,12 21-258,-8 2-129,-4 4 0,0 14-129,-2 9-129,-3 14 129,-2 7-258,-2 14 129,0 6-129,2 9 0,0 3 129,1 7-129,1 1 129,3 10 0,-1 8 129,1 12 0,-4 1 129,5 9 0,-3 2 0,2 9 1,-1 5-388,-1 10 0,-5-1 0,-1 3 0,-10 1 0,-3 7 0,-9 0 0,-2 6 0,-3-6 0,-2-14 0,-1-15 0,5-12 0,1-14 0,6-13 0,3-13 0,2-17 0,1-12 0,1-6 0,1-7 0,-1-7 0,3 0 0,-5-14 0,11 10-1291,-11-21-3740,7-7-129,-4-11-129,4-5-387</inkml:trace>
    <inkml:trace contextRef="#ctx0" brushRef="#br0" timeOffset="-1965.6035">-7048 164 10965,'-8'-17'4644,"13"-6"-516,-5 23 129,41-11-2580,-25 0-516,16 11-258,-2 0-774,9 2 129,2 2 0,7 4-129,5 0 0,8 0 0,8-2 0,10 3 0,8-8 0,12 3 0,10-4 0,10 0 0,9 0 0,14 0-129,11-4 129,15-1 0,8 2-129,7-3 0,11 3 0,14-3 0,11-1 129,1 0-129,1 0 129,3 0-129,7 0 0,8 0 0,-5 1 0,-8 3 0,-2-1 0,6-1 0,1 1 0,-1 1 0,-12-1 0,-6 1 0,-4 1 0,0-4 0,-10 3 0,-15 1 0,-16 0 0,-12 2 0,-11-1 0,-11-1-129,-10-2 0,-11 1-129,-3 1 129,-11-3-129,-4 3-258,-14-5-129,0 7-387,-25-9-774,4 9-1806,-20 0-645,-18-4-516,-21 4 258,0 0-516</inkml:trace>
    <inkml:trace contextRef="#ctx0" brushRef="#br0" timeOffset="-951.6017">-7032 296 8514,'8'-21'4257,"-8"21"0,0 0-516,0-23-1806,0 23-387,0 0-516,5 14-387,-5 2-387,0 7 0,0 5-129,2 12 129,-1 6 0,3 9-129,-2 4 0,1 8 0,1 4 0,1 9 0,-1 1 258,3 6-258,-2 5 258,2 15 0,-3 9 129,5 12-129,-7 5 129,5 13 0,-7 3-258,3 10 129,-1 6-129,3 4 129,1-5-258,3 1 129,-2-5-128,2 4-130,-2-2 0,0 5 0,-5-3 0,1-1 0,-3-6 0,0 1 0,0-7 0,-3-1 0,1-6 0,2-11 0,0-8 0,0-8 0,0-7 0,5-10 0,1-7 0,-1-15 0,4-7 0,0-18-388,7-5-773,-9-25-3483,16-17-258,2-15 0,7-27-516</inkml:trace>
    <inkml:trace contextRef="#ctx0" brushRef="#br0" timeOffset="748.8013">-7032 4665 8127,'-1'-21'4128,"1"21"-258,0 0 0,14-16-1935,-14 16-1032,41 0 0,-11 1-258,20 12 0,7-6 0,21 7-129,15-3 0,24 3 0,15-7 0,22 7 0,19-8-129,35 4 0,16-6-129,20 1 0,14-3-129,23 2 0,10-3-129,14-1 0,9 0 0,1-5 0,0-2 0,7-4 0,0-1 0,-7 3 129,-7-7 0,-6 5 0,-10-1 0,-11 1 0,-14 0 0,-17 6 0,-24 0 0,-18 1 0,-17 1-129,-26 1 0,-28 2 0,-30-2 129,-23 2-129,-24 0-129,-17 0 0,-27 0-129,-16 0-258,0 0-516,-16 0-1935,-15 0-1806,-4 0 129,-8-2-645,-12-8-258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1:22.05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7D76D61-23D2-4B07-A230-3497C1D42981}" emma:medium="tactile" emma:mode="ink">
          <msink:context xmlns:msink="http://schemas.microsoft.com/ink/2010/main" type="inkDrawing" rotatedBoundingBox="15627,9563 18834,9032 19141,10883 15933,11415" semanticType="enclosure" shapeName="Other">
            <msink:sourceLink direction="with" ref="{FE48AED7-7E29-4E30-A7EB-CC22D62AFF01}"/>
          </msink:context>
        </emma:interpretation>
      </emma:emma>
    </inkml:annotationXML>
    <inkml:trace contextRef="#ctx0" brushRef="#br0">2026 223 6966,'-6'-42'4128,"-17"15"-258,0 13 258,-14 1-2064,-17-6-516,-1 13-258,-21-4-258,-1 10-387,-13 0-129,2 7-129,-6 5 0,3 10-129,-3 3 0,7 7-129,-6 5 129,5 7-129,-5 3 0,2 4 0,1 4-129,4 1 129,6-1-129,7 0 0,11-4 0,9-1 129,8-4-129,10 1 0,4-5 0,3 3 0,3-2 129,-2-1-129,2 1 0,-1-2 129,3 0-258,1-4 129,6-1 0,4-4 0,6-4-129,6-3 129,0 0-129,13-4 129,5 1 129,5-1-129,2 2 129,7 4 0,3 1 0,10 6 129,6 2 0,12 5 0,2-2 0,12 5 0,1-5 0,9 4-129,0-6 129,4-1-129,-4-6 0,4-1 0,-2-4 0,5-4 0,4-5 0,9-4-129,5-6 129,5-6 0,4 0-129,0-15 0,2-8 129,1-7-129,-4-7 0,-5-11 0,-1-6 0,-2-4 0,-7-6 0,-2-2 0,-8-4 129,-8 5-258,-11-3 258,-10 6-258,-11-1 129,-12 5 0,-11 1 0,-11 2-129,-10 0 129,-11 1 0,-4 1 0,-19-1 0,-11-2 0,-12-5 0,-11-3 129,-10-4-258,-8 1 258,-9-4-129,-1 0 0,-4 3 0,-3 7 129,-3 6-258,-1 7 129,0 11-129,-5 8 0,-15 10-258,-5 14-129,-18-1-1032,11 10-2967,-9 17-129,2 6-258,4 10 0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1:34.423"/>
    </inkml:context>
    <inkml:brush xml:id="br0">
      <inkml:brushProperty name="width" value="0.06667" units="cm"/>
      <inkml:brushProperty name="height" value="0.06667" units="cm"/>
      <inkml:brushProperty name="color" value="#953734"/>
      <inkml:brushProperty name="fitToCurve" value="1"/>
    </inkml:brush>
  </inkml:definitions>
  <inkml:traceGroup>
    <inkml:annotationXML>
      <emma:emma xmlns:emma="http://www.w3.org/2003/04/emma" version="1.0">
        <emma:interpretation id="{B6FC4B79-8974-4B3A-B650-412B63513440}" emma:medium="tactile" emma:mode="ink">
          <msink:context xmlns:msink="http://schemas.microsoft.com/ink/2010/main" type="inkDrawing" rotatedBoundingBox="17473,9304 20772,9063 20936,11303 17636,11544" semanticType="enclosure" shapeName="Other">
            <msink:sourceLink direction="with" ref="{303A5D20-349B-4899-8E76-B1E48E1A57FE}"/>
          </msink:context>
        </emma:interpretation>
      </emma:emma>
    </inkml:annotationXML>
    <inkml:trace contextRef="#ctx0" brushRef="#br0">2247 68 1161,'-75'-23'3096,"25"3"-387,13 17 129,-20-10-774,2 6-1290,2 4 0,-10 3 0,1 0-129,-14 7 258,-1 10-129,-12 5 129,-7 6-258,-9 8 387,-7 6-516,-4 8 0,1 5-258,-1 9 0,6 4 0,1 0 129,13 6 129,0-1-129,18 6 129,-2-10 129,11 11-129,1-12 0,11 3 0,9-4-258,9 1 0,11-4 0,15 0-129,13-2 129,7 1-129,18 1 0,14 3 0,6 3 0,10 1 0,4 2-129,10 1 129,4-3-129,7 2 129,9-9-129,10-1 0,12-10 258,6-8-387,6-8 387,1-9-387,3-6 387,1-8-387,-2-7 387,0-7-258,2 0-129,0-11 129,1-5-129,-3-5 258,-2-2-387,-3-6 387,-7-3-387,-7-5 258,-11-4 0,-9-5 0,-5-4 0,-11-10 0,-2-3 0,-6-8-129,-5-4 258,-6-1-129,-8-2 129,-6 1-129,-10-3-258,-12 5 258,-12-6 0,-6 2 0,-21-4 0,-13-10-129,-15-1 129,-11-9 0,-13 0 258,-9 3-387,-8 8 258,-11 6-129,-10 11 0,-16 13-387,-5 16 0,-13 7-774,10 19-1419,-7 6-1290,-6 2-516,10 12-129,-4-2-258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3:15.2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6A354C2-0841-42A0-9662-5D868A6F6883}" emma:medium="tactile" emma:mode="ink">
          <msink:context xmlns:msink="http://schemas.microsoft.com/ink/2010/main" type="inkDrawing" rotatedBoundingBox="2999,13810 10669,13906 10668,14001 2997,13905" shapeName="Other"/>
        </emma:interpretation>
      </emma:emma>
    </inkml:annotationXML>
    <inkml:trace contextRef="#ctx0" brushRef="#br0">34 30 3612,'-21'-20'4386,"3"8"-516,18 12 0,0 0-903,0 0-1161,0 0-645,0 0-387,12 0-129,-12 0-129,36 0-129,-15 2 258,11 5-129,2-5-129,12 5 129,2-4-129,14 6 0,8-5 0,12 5-129,5-2 0,7 2-129,6-2 0,-1 4-129,3-4 129,-1 0 0,-1 0-129,5-2 129,3-1 0,11-1-129,6 1 129,7-2 0,6-2-129,6 0 129,4 0-129,7 0 0,5-2 0,3-2 129,1 3-129,2-1 0,3 2 0,1-2 0,6 2 129,6 0-129,-3 0 0,-2 0 129,-3 0-129,0 0 0,1 0 129,-1 0-129,-3 0 0,-8 0 0,-8 0 0,-4 0 129,-5 4-129,-4 1 0,-1-2 0,-6 1 0,-1 1 0,1-3-129,-4 0 129,-1-2-129,-2 2 129,-5-2-129,-2 0 0,-7 0-129,-7 0-129,-11 0 0,5 0-387,-17-2-903,10 2-1677,-11 0-774,-13-2-129,-6 2-258,-16 0 0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0:35.7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4A2A6D8-AE03-4F6A-A90F-5A0F99E75A17}" emma:medium="tactile" emma:mode="ink">
          <msink:context xmlns:msink="http://schemas.microsoft.com/ink/2010/main" type="inkDrawing" rotatedBoundingBox="7607,6725 9179,6766 9178,6808 7605,6767" semanticType="callout" shapeName="Other">
            <msink:sourceLink direction="with" ref="{6E5AFFD9-2906-4555-ABB4-5961D19BFF78}"/>
            <msink:sourceLink direction="with" ref="{10336046-5A5C-4E2D-89AE-0924953E6547}"/>
          </msink:context>
        </emma:interpretation>
      </emma:emma>
    </inkml:annotationXML>
    <inkml:trace contextRef="#ctx0" brushRef="#br0">117 6343 12384,'26'-11'4902,"3"8"-645,-29 3 258,36-5-3354,-4 5-645,3 0 0,24 1-129,12-1 0,25 0 0,14 0-258,17 2 129,4-2 0,6 0-129,-3 4 0,-6-1-129,-13 6-129,-22-5-645,-6 12-1548,-27-7-2322,-19-2 129,-16 0-516,-25-7 0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0:46.3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D3DFD4-938D-46AC-9CD9-DDA32C287C00}" emma:medium="tactile" emma:mode="ink">
          <msink:context xmlns:msink="http://schemas.microsoft.com/ink/2010/main" type="writingRegion" rotatedBoundingBox="8693,7719 11964,8045 11880,8893 8608,8567"/>
        </emma:interpretation>
      </emma:emma>
    </inkml:annotationXML>
    <inkml:traceGroup>
      <inkml:annotationXML>
        <emma:emma xmlns:emma="http://www.w3.org/2003/04/emma" version="1.0">
          <emma:interpretation id="{3DC17BA5-6C46-4FB8-8F7B-92BF4FB06CF2}" emma:medium="tactile" emma:mode="ink">
            <msink:context xmlns:msink="http://schemas.microsoft.com/ink/2010/main" type="paragraph" rotatedBoundingBox="8693,7719 11964,8045 11880,8893 8608,85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6954E5-9145-40B0-B129-66E6F123B11A}" emma:medium="tactile" emma:mode="ink">
              <msink:context xmlns:msink="http://schemas.microsoft.com/ink/2010/main" type="line" rotatedBoundingBox="8693,7719 11964,8045 11880,8893 8608,8567"/>
            </emma:interpretation>
          </emma:emma>
        </inkml:annotationXML>
        <inkml:traceGroup>
          <inkml:annotationXML>
            <emma:emma xmlns:emma="http://www.w3.org/2003/04/emma" version="1.0">
              <emma:interpretation id="{10336046-5A5C-4E2D-89AE-0924953E6547}" emma:medium="tactile" emma:mode="ink">
                <msink:context xmlns:msink="http://schemas.microsoft.com/ink/2010/main" type="inkWord" rotatedBoundingBox="8693,7719 11964,8045 11880,8893 8608,8567">
                  <msink:destinationLink direction="with" ref="{C4A2A6D8-AE03-4F6A-A90F-5A0F99E75A17}"/>
                </msink:context>
              </emma:interpretation>
              <emma:one-of disjunction-type="recognition" id="oneOf0">
                <emma:interpretation id="interp0" emma:lang="en-US" emma:confidence="0">
                  <emma:literal>1^=AB</emma:literal>
                </emma:interpretation>
                <emma:interpretation id="interp1" emma:lang="en-US" emma:confidence="0">
                  <emma:literal>Y = AB</emma:literal>
                </emma:interpretation>
                <emma:interpretation id="interp2" emma:lang="en-US" emma:confidence="0">
                  <emma:literal>T = AB</emma:literal>
                </emma:interpretation>
                <emma:interpretation id="interp3" emma:lang="en-US" emma:confidence="0">
                  <emma:literal>"-AB</emma:literal>
                </emma:interpretation>
                <emma:interpretation id="interp4" emma:lang="en-US" emma:confidence="0">
                  <emma:literal>7 = AB</emma:literal>
                </emma:interpretation>
              </emma:one-of>
            </emma:emma>
          </inkml:annotationXML>
          <inkml:trace contextRef="#ctx0" brushRef="#br0">1189 7480 11094,'-1'-20'4902,"1"20"-258,0 0 129,10-10-2451,12 15-1032,-22-5-516,39 21-129,-16-5 0,12 7-258,-1 2-129,7 5 0,-2-1 0,0 3-129,-3 0 0,-6-2-387,-1-3 129,-10-9-645,8 10-516,-27-28-3096,12 25-645,-12-25 129,0 0-516</inkml:trace>
          <inkml:trace contextRef="#ctx0" brushRef="#br0" timeOffset="421.2008">1556 7731 14448,'9'0'5031,"-9"0"-258,14 14 129,4 9-3612,-16-5-516,12 16-258,-9-2-129,6 10-129,-2-1-258,0 5 0,1 2-258,-4-7-258,10 11-774,-16-20-2967,7-2-645,-2-12-129,-5-18-129</inkml:trace>
          <inkml:trace contextRef="#ctx0" brushRef="#br0" timeOffset="202.8004">1773 7455 13287,'18'-16'4773,"-18"16"-129,9 11 0,-2 10-3354,-14-2-645,-1 12-258,-8 2-258,-8-4-1677,2 7-2838,-1-3-258,0-2-129,0-7-387</inkml:trace>
          <inkml:trace contextRef="#ctx0" brushRef="#br0" timeOffset="2386.8042">2020 7784 14964,'32'-13'5160,"-9"8"-387,-3-4-129,14 9-3612,-9-7-516,12 5-129,-2-1-129,3-1-387,-1 4-387,-10-10-1290,7 10-2838,-11-4-258,-7 4-129,-16 0-258</inkml:trace>
          <inkml:trace contextRef="#ctx0" brushRef="#br0" timeOffset="2574.0045">2136 7887 13416,'18'11'4515,"3"-6"-258,6-5-387,3 4-4386,11 3-3354,5-7-258,13 0-129,-4-4-645</inkml:trace>
          <inkml:trace contextRef="#ctx0" brushRef="#br0" timeOffset="3120.0055">2988 7683 15609,'0'0'4902,"0"0"-129,0 0-129,-13 28-3870,-6-5-387,5 11 0,-10 3-129,5 8 0,-4 3-258,3-2 0,1 0-129,3-8 129,3-5-129,2-9 0,4-5 0,7-19 0,0 0 129,4-14-129,10-18 129,7-7-129,3-9 258,6-4-129,2-10 0,3 0 129,-1 3-129,-2 6 129,-5 5-129,-2 10 258,-6 6-258,-1 9 129,-7 7 0,-11 16 129,16-7-129,-16 7 129,14 14-128,-1 7-130,-3 4 0,4 9 0,2 5 0,4 6 0,-2 3 0,3 5 0,-3-1 0,-2 3 0,0-2 0,0-1 0,-4-1 0,-3-6 0,0-2 0,-7-13 0,2 2-259,-4-32-773,0 28-645,-20-37-774,20 9-2193,-25-33-129,4 6-258,-8-3 129</inkml:trace>
          <inkml:trace contextRef="#ctx0" brushRef="#br0" timeOffset="3276.0058">2947 7953 9159,'-21'-11'4128,"42"9"-129,16 2-258,8 6-2580,3-4-645,14 1-903,9 4-1290,6 0-1806,-13-7-645,12 0 129,-19-3-387</inkml:trace>
          <inkml:trace contextRef="#ctx0" brushRef="#br0" timeOffset="3946.807">3797 7729 15093,'0'0'4902,"0"0"0,0 0-387,-19 7-3354,19 21-516,-4 1-129,4 14-129,0 1-258,0 8 0,0-1-258,0-6 129,4-8-129,-1-10 0,1-11 0,-4-16-129,5-11 129,-1-21 0,-1-9 0,1-9 0,3-3 129,0-4-129,4-2 0,1 6 258,2 5-129,4 7 129,2 5 0,1 12 0,4 4 0,3 13 0,3 7 0,4 5 129,1 8 0,-1 8-258,-3 2 129,-10 4-258,-8 5 0,-12-4-129,-4 1 129,-21-6-258,-2 2-129,-11-11 129,8 4 0,-2-11 0,8 2 0,6-7 129,16-2 129,0 0 129,0 0 0,30 12 258,-1-10 0,12 8 0,0-2 129,9 8 0,-4-2 0,4 9-129,-9 2 0,-2 7 0,-13 2 0,-3 3 0,-12-1-129,-6 1 129,-5-3 1,-12 0-259,-15-6 0,-8-5 0,-11-5 0,-10-4 0,-2-5 0,-8-4 0,5 1 0,-4-13-1678,13 7-3095,4-6-258,11 4 129,6-1-645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0" timeString="2011-08-08T10:21:29.5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3008DA-A2F1-4EB1-8FC9-2E0700B970C2}" emma:medium="tactile" emma:mode="ink">
          <msink:context xmlns:msink="http://schemas.microsoft.com/ink/2010/main" type="writingRegion" rotatedBoundingBox="30790,16174 31306,16174 31306,16245 30790,16245"/>
        </emma:interpretation>
      </emma:emma>
    </inkml:annotationXML>
    <inkml:traceGroup>
      <inkml:annotationXML>
        <emma:emma xmlns:emma="http://www.w3.org/2003/04/emma" version="1.0">
          <emma:interpretation id="{E3702689-9422-41B9-A8AB-3EB4A820BD67}" emma:medium="tactile" emma:mode="ink">
            <msink:context xmlns:msink="http://schemas.microsoft.com/ink/2010/main" type="paragraph" rotatedBoundingBox="30790,16174 31306,16174 31306,16245 30790,162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05B898-BF31-4A3D-AB2E-2699B710AC25}" emma:medium="tactile" emma:mode="ink">
              <msink:context xmlns:msink="http://schemas.microsoft.com/ink/2010/main" type="line" rotatedBoundingBox="30790,16174 31306,16174 31306,16245 30790,16245"/>
            </emma:interpretation>
          </emma:emma>
        </inkml:annotationXML>
        <inkml:traceGroup>
          <inkml:annotationXML>
            <emma:emma xmlns:emma="http://www.w3.org/2003/04/emma" version="1.0">
              <emma:interpretation id="{C362836E-4FDA-443A-AB9E-571B475F84B6}" emma:medium="tactile" emma:mode="ink">
                <msink:context xmlns:msink="http://schemas.microsoft.com/ink/2010/main" type="inkWord" rotatedBoundingBox="30790,16174 31306,16174 31306,16245 30790,16245"/>
              </emma:interpretation>
            </emma:emma>
          </inkml:annotationXML>
          <inkml:trace contextRef="#ctx0" brushRef="#br0">0 0,'0'0,"0"0,0 0,0 0,0 0,0 0,0 0,0 0,0 0,0 0,0 0,0 0,0 0,0 0,0 0,0 0,0 0,0 0,0 0,0 0,0 0,0 0,0 0,0 0,0 0,0 0,0 0,0 0,0 0,0 0,0 0,0 0,0 0,0 0,249 18,-249-18,0 0,0 0,0 0,53 18,-53-18,0 0,0 0,72 17,-72-17,0 0,71 18,-71-18,71 0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3:16.19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1289E4F-2A44-4CED-8783-D21E9BFE9B5C}" emma:medium="tactile" emma:mode="ink">
          <msink:context xmlns:msink="http://schemas.microsoft.com/ink/2010/main" type="inkDrawing" rotatedBoundingBox="6683,12731 6829,17432 6635,17438 6489,12737" semanticType="verticalRange" shapeName="Other">
            <msink:sourceLink direction="with" ref="{A702E0D3-720F-4D25-ACED-68E6398002F6}"/>
            <msink:sourceLink direction="with" ref="{0A5C441B-6847-4E47-B5B9-FAE574CEE8AD}"/>
            <msink:sourceLink direction="with" ref="{8C1F4BB9-70B3-422F-B313-4AA72BE5232C}"/>
          </msink:context>
        </emma:interpretation>
      </emma:emma>
    </inkml:annotationXML>
    <inkml:trace contextRef="#ctx0" brushRef="#br0">-3 40 10449,'10'-25'4257,"-10"25"129,0 0-387,6-16-2064,-6 16-1032,10 12-258,1 9-129,-6 3-129,8 9 0,-4 6 0,1 13 0,-1 5-129,2 9 0,-4 1 0,4 8 0,-4 2-129,2 4 129,-1-1 129,5 6-129,-2 1 0,5 7 129,-6 1 0,5 13-129,-5 2 129,4 10-129,-5 2-128,0 5-130,-7 1 0,2 3 0,-4 4 0,0 6 0,-2 3 0,-7 7 0,0 2 0,0 0 0,0 0 0,2 2 0,-2-2 0,4-2 0,1-5 0,3-4 0,1-6 0,0-3 0,0-3 0,1-13 0,6-5 0,-3-23-646,12 9-1805,-12-29-2451,-1-8-129,-3-13-258,0-11-258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0:42.3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29D0FCE-3851-4610-B62F-110DC62A9F68}" emma:medium="tactile" emma:mode="ink">
          <msink:context xmlns:msink="http://schemas.microsoft.com/ink/2010/main" type="inkDrawing" rotatedBoundingBox="6096,10195 6097,10183 6421,10184 6420,10195" shapeName="Other"/>
        </emma:interpretation>
      </emma:emma>
    </inkml:annotationXML>
    <inkml:trace contextRef="#ctx0" brushRef="#br0">-1392 9773 8772,'0'0'4257,"0"0"387,15-9-645,-15 9-516,26-2-2322,8 2-387,-2 0-774,4 0-1548,3 0-2451,11 0-258,-8 0-258,8 0-129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1:38.089"/>
    </inkml:context>
    <inkml:brush xml:id="br0">
      <inkml:brushProperty name="width" value="0.06667" units="cm"/>
      <inkml:brushProperty name="height" value="0.06667" units="cm"/>
      <inkml:brushProperty name="color" value="#953734"/>
      <inkml:brushProperty name="fitToCurve" value="1"/>
    </inkml:brush>
  </inkml:definitions>
  <inkml:traceGroup>
    <inkml:annotationXML>
      <emma:emma xmlns:emma="http://www.w3.org/2003/04/emma" version="1.0">
        <emma:interpretation id="{5475F029-88DC-4735-8573-CFCC07AB6637}" emma:medium="tactile" emma:mode="ink">
          <msink:context xmlns:msink="http://schemas.microsoft.com/ink/2010/main" type="inkDrawing" rotatedBoundingBox="18038,11184 20090,9315 20140,9370 18088,11239" semanticType="strikethrough" shapeName="Other">
            <msink:sourceLink direction="with" ref="{303A5D20-349B-4899-8E76-B1E48E1A57FE}"/>
          </msink:context>
        </emma:interpretation>
      </emma:emma>
    </inkml:annotationXML>
    <inkml:trace contextRef="#ctx0" brushRef="#br0">5992 3473 9804,'8'-30'4386,"-14"14"-387,6 16-516,-21 0-1935,-6 3-516,4 21-129,-14 0-387,-1 14-129,-11 10 0,-7 16 0,-15 11 0,-7 15 0,-15 6-129,-3 13 129,-17 1-129,-5 9 129,-15-5-129,-4 4 0,-7-5 0,7-1 0,3-7-129,12-5 0,10-9-129,15-13 0,19-9-129,20-15 0,17-12-129,12-15-258,18 0-387,11-27-774,0 18-1419,0-18-1290,25 0-129,4-11-258,1-14 0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1:38.557"/>
    </inkml:context>
    <inkml:brush xml:id="br0">
      <inkml:brushProperty name="width" value="0.06667" units="cm"/>
      <inkml:brushProperty name="height" value="0.06667" units="cm"/>
      <inkml:brushProperty name="color" value="#953734"/>
      <inkml:brushProperty name="fitToCurve" value="1"/>
    </inkml:brush>
  </inkml:definitions>
  <inkml:traceGroup>
    <inkml:annotationXML>
      <emma:emma xmlns:emma="http://www.w3.org/2003/04/emma" version="1.0">
        <emma:interpretation id="{EAC2F7D3-BFDB-435E-80D7-9DDEFAE0F64B}" emma:medium="tactile" emma:mode="ink">
          <msink:context xmlns:msink="http://schemas.microsoft.com/ink/2010/main" type="inkDrawing" rotatedBoundingBox="18664,11243 20695,9685 20727,9726 18695,11284" semanticType="strikethrough" shapeName="Other">
            <msink:sourceLink direction="with" ref="{303A5D20-349B-4899-8E76-B1E48E1A57FE}"/>
          </msink:context>
        </emma:interpretation>
      </emma:emma>
    </inkml:annotationXML>
    <inkml:trace contextRef="#ctx0" brushRef="#br0">6562 3847 8901,'17'-29'4386,"-6"1"-129,-11 28-258,-18 7-1935,-17-2-903,8 24-387,-19-3-129,-2 22-258,-14 2 0,-6 16 0,-16 2 0,-6 13-129,-17 3 129,-12 8-129,-11 1 0,-2 5-129,1 1 0,1-3 0,2 1-129,12-9 0,9-7 0,17-7 129,6-10-129,11-10-129,11-10 0,5-12-258,21 0-387,-1-18-387,28 8-387,-7-22-645,16 0-258,16 3-1419,5-6-645,17-8 129,-8-17 129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1:38.932"/>
    </inkml:context>
    <inkml:brush xml:id="br0">
      <inkml:brushProperty name="width" value="0.06667" units="cm"/>
      <inkml:brushProperty name="height" value="0.06667" units="cm"/>
      <inkml:brushProperty name="color" value="#953734"/>
      <inkml:brushProperty name="fitToCurve" value="1"/>
    </inkml:brush>
  </inkml:definitions>
  <inkml:traceGroup>
    <inkml:annotationXML>
      <emma:emma xmlns:emma="http://www.w3.org/2003/04/emma" version="1.0">
        <emma:interpretation id="{64DA10AF-9DE1-485E-BC36-C77BF8E2A9D4}" emma:medium="tactile" emma:mode="ink">
          <msink:context xmlns:msink="http://schemas.microsoft.com/ink/2010/main" type="inkDrawing" rotatedBoundingBox="19191,11332 20609,10141 20616,10150 19198,11340" semanticType="underline" shapeName="Other">
            <msink:sourceLink direction="with" ref="{43F8DD47-CF4B-4808-891A-91CF59F91388}"/>
          </msink:context>
        </emma:interpretation>
      </emma:emma>
    </inkml:annotationXML>
    <inkml:trace contextRef="#ctx0" brushRef="#br0">6464 4249 10836,'32'-13'4257,"-32"13"258,0 0-516,0 0-2580,-22 11-516,3 10-129,-18 2-129,-3 15-258,-13 3 0,-9 12-129,-9 7-129,-11 12 129,-11 8-129,-8 7 0,-6 2-258,-1 0 129,3-2 0,7-7 129,7-4-258,11-12 0,16-8-129,11-16-258,19 1-516,-2-17-1806,8-3-1419,10 0-258,0-7 129,18-14-774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3:29.81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F03776A-797C-4796-A38E-2E7049991A50}" emma:medium="tactile" emma:mode="ink">
          <msink:context xmlns:msink="http://schemas.microsoft.com/ink/2010/main" type="inkDrawing" rotatedBoundingBox="4052,18679 4085,18085 4108,18086 4074,18681" shapeName="Other"/>
        </emma:interpretation>
      </emma:emma>
    </inkml:annotationXML>
    <inkml:trace contextRef="#ctx0" brushRef="#br0">-3382 17683 1935,'0'0'4257,"0"0"387,0 0-258,-16-19-903,16 19-903,0 0-387,0 0-387,0 0-516,0 16-258,0-16-387,-4 30-129,1-11 0,3 15-258,-4-2 129,2 9-258,-1 4 0,-1-1-258,4 9-129,-5-10-645,5 21-645,-5-25-2193,3 4-1032,2-8-387,2-2 0,8-9-258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3:28.28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7DB9A0F-4B40-4EA2-9C7E-B1ACEDDBDFBA}" emma:medium="tactile" emma:mode="ink">
          <msink:context xmlns:msink="http://schemas.microsoft.com/ink/2010/main" type="inkDrawing" rotatedBoundingBox="6846,17163 6975,19061 6886,19067 6757,17169" semanticType="verticalRange" shapeName="Line"/>
        </emma:interpretation>
      </emma:emma>
    </inkml:annotationXML>
    <inkml:trace contextRef="#ctx0" brushRef="#br0">-730 16762 8901,'16'-16'4386,"-16"16"0,0 0-129,14 10-2193,-14-10-516,7 34-516,-5-11-129,11 16-258,-4 2-129,1 13 0,-1 6-258,0 11-129,0 6 0,-2 3 0,-2 5-129,3 2 129,-3 1-129,6-1 0,-4-5 0,2-1 129,-1 3-129,1 0 129,-3-1-129,-3 6 129,-3-2-129,0-3 129,-3-2-129,-4-8 129,-1-6-258,1-13-129,7-3-387,-10-31-1032,10 0-2967,0-5-129,0-16-258,0 0-129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5:38.81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4F75F48-9AC6-41C2-A52D-A5F90AA9C161}" emma:medium="tactile" emma:mode="ink">
          <msink:context xmlns:msink="http://schemas.microsoft.com/ink/2010/main" type="inkDrawing" rotatedBoundingBox="15970,16683 23667,16458 23670,16578 15973,16803" semanticType="underline" shapeName="Other">
            <msink:sourceLink direction="with" ref="{ED9A1AC6-D3AF-463F-8ECA-2C2588D50102}"/>
            <msink:sourceLink direction="with" ref="{2C050210-C993-45FF-9A59-AACCEAA92A80}"/>
            <msink:sourceLink direction="with" ref="{17D4F41D-DF6D-48C6-A58F-C7C549464775}"/>
          </msink:context>
        </emma:interpretation>
      </emma:emma>
    </inkml:annotationXML>
    <inkml:trace contextRef="#ctx0" brushRef="#br0">-15 223 6966,'-18'-2'3870,"18"2"129,0 0-129,0 0-1677,11-2-774,12 2-387,-2 0-258,17 0 129,-1 0-129,18 0-129,0 0 0,16 2-258,2-2 0,9 0 0,2 0-258,7-5 0,-4-1-129,2-1 0,0 2 0,1-4 0,5 2 0,6-4 0,6 6 0,8-2 0,6 0 0,13-2 0,8-2 0,16 0 0,11-1 129,9-1-129,9 3 0,7-3 0,14 3-129,14-3 129,6 1 0,1 5 0,3-2 0,6 3 0,6-1 0,1 2 129,-6 5-129,-8 0 129,-2 0 0,2 0-129,-8 0 129,-11 4 0,-15-3 0,-5 6 0,-9-5 0,-1 4 0,-15-5 0,-12 1 0,-11 2 129,-13-3-258,-11-1 129,-19 0-258,-16 0-129,-26-12-516,-7 12-3612,-31-7-387,-21 7-129,0-16-516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3:21.58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5CF47EA-BCCD-48AB-9566-ECAAC0B39D66}" emma:medium="tactile" emma:mode="ink">
          <msink:context xmlns:msink="http://schemas.microsoft.com/ink/2010/main" type="writingRegion" rotatedBoundingBox="8390,14208 8691,14208 8691,14905 8390,14905"/>
        </emma:interpretation>
      </emma:emma>
    </inkml:annotationXML>
    <inkml:traceGroup>
      <inkml:annotationXML>
        <emma:emma xmlns:emma="http://www.w3.org/2003/04/emma" version="1.0">
          <emma:interpretation id="{8788047C-0F29-4471-813B-E1CFA43C7BEA}" emma:medium="tactile" emma:mode="ink">
            <msink:context xmlns:msink="http://schemas.microsoft.com/ink/2010/main" type="paragraph" rotatedBoundingBox="8390,14208 8691,14208 8691,14905 8390,149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EED40B-EB52-48A2-9F2F-737C2C70E662}" emma:medium="tactile" emma:mode="ink">
              <msink:context xmlns:msink="http://schemas.microsoft.com/ink/2010/main" type="line" rotatedBoundingBox="8390,14208 8691,14208 8691,14905 8390,14905"/>
            </emma:interpretation>
          </emma:emma>
        </inkml:annotationXML>
        <inkml:traceGroup>
          <inkml:annotationXML>
            <emma:emma xmlns:emma="http://www.w3.org/2003/04/emma" version="1.0">
              <emma:interpretation id="{56E7381B-FC8C-4BBD-8657-C2FEE2A5F800}" emma:medium="tactile" emma:mode="ink">
                <msink:context xmlns:msink="http://schemas.microsoft.com/ink/2010/main" type="inkWord" rotatedBoundingBox="8390,14208 8691,14208 8691,14905 8390,14905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1020 13828 11610,'-3'-30'4386,"-20"18"-129,23 12-129,-27 26-1419,8-3-2064,8 17-387,-2 2-129,3 10 0,3 3 0,1 4 0,6-4-129,0 2 129,2-4-129,10-3 0,3-7 129,1-2-129,2-9 129,5-4 129,-2-8 0,4-6 129,-4-11 0,4 1 129,-4-8 0,6-8 129,-7-13-129,1-3-128,-7-15-388,-1-5 0,-8-9 0,-3-4 0,-2-3 0,-14 0 0,-2 7 0,-15-3-646,10 19-3740,-20 11-516,-5 16 0,-7 10-516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3:34.41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C265D3E-2471-4725-A8DE-1560660E5548}" emma:medium="tactile" emma:mode="ink">
          <msink:context xmlns:msink="http://schemas.microsoft.com/ink/2010/main" type="writingRegion" rotatedBoundingBox="11147,14473 14964,14254 15026,15325 11208,15544"/>
        </emma:interpretation>
      </emma:emma>
    </inkml:annotationXML>
    <inkml:traceGroup>
      <inkml:annotationXML>
        <emma:emma xmlns:emma="http://www.w3.org/2003/04/emma" version="1.0">
          <emma:interpretation id="{A1616FD5-7BCA-45DB-88FD-353A09A93C00}" emma:medium="tactile" emma:mode="ink">
            <msink:context xmlns:msink="http://schemas.microsoft.com/ink/2010/main" type="paragraph" rotatedBoundingBox="11147,14473 14964,14254 15026,15325 11208,155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A96E85-F250-4BB9-8D2D-7B64F22F9643}" emma:medium="tactile" emma:mode="ink">
              <msink:context xmlns:msink="http://schemas.microsoft.com/ink/2010/main" type="line" rotatedBoundingBox="11147,14473 14964,14254 15026,15325 11208,15544"/>
            </emma:interpretation>
          </emma:emma>
        </inkml:annotationXML>
        <inkml:traceGroup>
          <inkml:annotationXML>
            <emma:emma xmlns:emma="http://www.w3.org/2003/04/emma" version="1.0">
              <emma:interpretation id="{7D584955-CE6C-422B-A308-BB2B9F9A1E26}" emma:medium="tactile" emma:mode="ink">
                <msink:context xmlns:msink="http://schemas.microsoft.com/ink/2010/main" type="inkWord" rotatedBoundingBox="11147,14432 13760,14365 13788,15460 11175,15527"/>
              </emma:interpretation>
              <emma:one-of disjunction-type="recognition" id="oneOf0">
                <emma:interpretation id="interp0" emma:lang="en-US" emma:confidence="0">
                  <emma:literal>NAB</emma:literal>
                </emma:interpretation>
                <emma:interpretation id="interp1" emma:lang="en-US" emma:confidence="0">
                  <emma:literal>YEA</emma:literal>
                </emma:interpretation>
                <emma:interpretation id="interp2" emma:lang="en-US" emma:confidence="0">
                  <emma:literal>YEAH</emma:literal>
                </emma:interpretation>
                <emma:interpretation id="interp3" emma:lang="en-US" emma:confidence="0">
                  <emma:literal>YEAS</emma:literal>
                </emma:interpretation>
                <emma:interpretation id="interp4" emma:lang="en-US" emma:confidence="0">
                  <emma:literal>1^=Bf</emma:literal>
                </emma:interpretation>
              </emma:one-of>
            </emma:emma>
          </inkml:annotationXML>
          <inkml:trace contextRef="#ctx0" brushRef="#br0">3678 14072 14319,'-16'-14'4773,"16"14"-129,0 0-129,0 0-2193,0 0-1290,-2 23-258,6-3-386,15 12-388,3-2 0,6 9 0,2-2 0,6 4 0,-1-3 0,5-3 0,-1 1 0,2-6 0,0 0 0,-4-7 0,4 0 0,-15-10 0,15 12-2710,-19-20-1805,-3 2-516,-19-7 129,18 0-387</inkml:trace>
          <inkml:trace contextRef="#ctx0" brushRef="#br0" timeOffset="499.2009">4188 14449 17673,'16'-26'4644,"-16"26"258,18 0-516,-18 0-3354,0 28-902,0 0-130,2 10 0,0 8 0,1 9 0,-3 6 0,4 3 0,1 5 0,-3-8 0,10 6 0,-12-22-2452,9 1-2063,0-12-387,5-9 0,-14-25-258</inkml:trace>
          <inkml:trace contextRef="#ctx0" brushRef="#br0" timeOffset="234.0004">4413 14138 14061,'21'-13'4257,"-21"13"129,0 0-129,23 8-2709,-23-8-516,0 24-129,-11-8-387,6 11 0,-9 0-387,-6 3-387,1 11-903,-13-5-2967,1 3-516,-2-2 258,1-3-645</inkml:trace>
          <inkml:trace contextRef="#ctx0" brushRef="#br0" timeOffset="748.8013">4743 14485 17157,'63'-20'4515,"-24"13"129,3-2-258,12 6-3741,-3-4-258,8 1-258,0 4-387,-9-3-387,5 5-774,-29 0-2838,-2 2-387,-24-2 0,0 0-258</inkml:trace>
          <inkml:trace contextRef="#ctx0" brushRef="#br0" timeOffset="920.4016">4904 14606 13416,'10'16'4386,"6"-13"-516,9 8 0,0-4-3354,12 0-2967,6 0-1161,0-3-516,8-1-129,1-3-516</inkml:trace>
          <inkml:trace contextRef="#ctx0" brushRef="#br0" timeOffset="1544.4027">5976 14243 14190,'13'-20'4644,"-13"20"-129,0 0-258,0 25-2193,-11-3-1290,6 11-258,-11 3 0,3 7-129,-6 3-129,1 5 0,-2-1-129,2-2-129,2-3 0,2-6 0,3-5 0,4-8 0,2-6 0,5-20-129,0 0 129,0 0 0,0 0 129,9-27-129,2-5 0,6-10 0,3-10 129,7-7-129,1-7 0,2-1 0,2-3 0,0 3 130,-3 3-130,-1 5 0,-6 4 0,-1 12 0,-7 9 0,-3 11 0,-6 4 0,-5 19 0,9-16 0,-9 16 0,7 9 0,-3 8 0,-2 7 0,-1 4 0,3 11 0,1 6 0,-1 3 0,-2 1 0,-1 5 0,3-3 0,-2 1 0,3-2 0,0-4 0,1-1 0,3-6 0,1-6 0,3 0 0,-3-5 0,5-3 0,-6-7 0,3 1 0,-12-19-2710,0 0-2063,0 0-258,-16 0-129,-5-12 0</inkml:trace>
          <inkml:trace contextRef="#ctx0" brushRef="#br0" timeOffset="1716.003">5909 14501 11223,'0'0'3870,"16"-13"0,8 13-516,5 0-2967,8 0-1161,13 0-2193,2-1-903,19-3 129,0-14-387</inkml:trace>
        </inkml:traceGroup>
        <inkml:traceGroup>
          <inkml:annotationXML>
            <emma:emma xmlns:emma="http://www.w3.org/2003/04/emma" version="1.0">
              <emma:interpretation id="{5824EFD1-14F8-45C1-8181-7D6416616274}" emma:medium="tactile" emma:mode="ink">
                <msink:context xmlns:msink="http://schemas.microsoft.com/ink/2010/main" type="inkWord" rotatedBoundingBox="14334,14290 14964,14254 15011,15075 14381,15112"/>
              </emma:interpretation>
            </emma:emma>
          </inkml:annotationXML>
          <inkml:trace contextRef="#ctx0" brushRef="#br0" timeOffset="2449.2043">7004 14037 15609,'-14'-2'4773,"14"2"-129,-18 23-129,6-4-3354,6 21-516,-4 0-258,3 8-129,-2 4 0,3 1-258,3-5 0,-1-3-129,4-4 129,0-9-258,0-7 258,0-9-258,0-16 129,0 0 0,2-11 0,2-16 0,1-8 0,-3-10-129,1-4 129,1-12 0,-1 1 0,1-3 0,3 3 129,4-1 0,-1 6 129,6 9 129,2 5 0,5 16-129,2 7 129,6 13 0,-1 5-129,0 13 129,0 6-258,-3 8 0,-6 5 0,-7 2-129,-6-1-129,-8-2-129,-9 2-258,-16-9-129,3 6-129,-11-14-129,10 7 0,-9-14 0,14 9 0,-4-15 0,22-3 645,-9 20 516,9-20 258,15 14 516,3-12 0,15 12 129,-2-12 129,17 16 0,-9-11-258,12 9-258,-6-4-129,-1 8-258,-5-3 0,-5 7-258,-7 2 129,-6 3-129,-8-1 129,-8 4-258,-5-2 258,-5 2 129,-13-3-258,-5-1 258,-9-6-258,-7-3 129,-8-3-129,-4-9 0,-4-1-129,-8-6-516,8 3-903,-9-8-2838,4-4-387,-1-5 0,10 0-258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22:26.52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97480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974806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5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6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58919F6D-A204-462F-9BDC-DEB0DECCE915}" emma:medium="tactile" emma:mode="ink">
          <msink:context xmlns:msink="http://schemas.microsoft.com/ink/2010/main" type="writingRegion" rotatedBoundingBox="2067,554 24293,-200 24916,18132 2689,18887"/>
        </emma:interpretation>
      </emma:emma>
    </inkml:annotationXML>
    <inkml:traceGroup>
      <inkml:annotationXML>
        <emma:emma xmlns:emma="http://www.w3.org/2003/04/emma" version="1.0">
          <emma:interpretation id="{AB094E4B-C121-4A31-9FA8-DAC3D97BEF10}" emma:medium="tactile" emma:mode="ink">
            <msink:context xmlns:msink="http://schemas.microsoft.com/ink/2010/main" type="paragraph" rotatedBoundingBox="7108,194 18060,383 18032,2040 7079,185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4BC9F9B-F081-43EC-A346-5A589B65B2DD}" emma:medium="tactile" emma:mode="ink">
              <msink:context xmlns:msink="http://schemas.microsoft.com/ink/2010/main" type="line" rotatedBoundingBox="7108,194 18060,383 18032,2040 7079,1852"/>
            </emma:interpretation>
          </emma:emma>
        </inkml:annotationXML>
        <inkml:traceGroup>
          <inkml:annotationXML>
            <emma:emma xmlns:emma="http://www.w3.org/2003/04/emma" version="1.0">
              <emma:interpretation id="{70B24431-D107-4BF9-893D-7689928BAE30}" emma:medium="tactile" emma:mode="ink">
                <msink:context xmlns:msink="http://schemas.microsoft.com/ink/2010/main" type="inkWord" rotatedBoundingBox="7106,311 10141,363 10121,1551 7085,1499"/>
              </emma:interpretation>
              <emma:one-of disjunction-type="recognition" id="oneOf0">
                <emma:interpretation id="interp0" emma:lang="en-US" emma:confidence="0">
                  <emma:literal>Not</emma:literal>
                </emma:interpretation>
                <emma:interpretation id="interp1" emma:lang="en-US" emma:confidence="0">
                  <emma:literal>not</emma:literal>
                </emma:interpretation>
                <emma:interpretation id="interp2" emma:lang="en-US" emma:confidence="0">
                  <emma:literal>NOT</emma:literal>
                </emma:interpretation>
                <emma:interpretation id="interp3" emma:lang="en-US" emma:confidence="0">
                  <emma:literal>MOT</emma:literal>
                </emma:interpretation>
                <emma:interpretation id="interp4" emma:lang="en-US" emma:confidence="0">
                  <emma:literal>Allot</emma:literal>
                </emma:interpretation>
              </emma:one-of>
            </emma:emma>
          </inkml:annotationXML>
          <inkml:trace contextRef="#ctx0" brushRef="#br0">1798-59 10836,'-64'-2'4515,"32"27"0,4 16-387,5 20-3096,-6 3-387,11 16-129,-1-3-258,10 10 0,5-5-129,4-3-129,9-9 258,11-6-129,3-14 129,7-7-129,-3-15 387,7-8-258,-4-15 129,4-5 129,-6-12-129,4-13 129,-11-13-387,3-6 258,-12-12-129,-5-4 0,-7-8-258,-2-2 129,-14 1-258,-7 3 0,-2 7-129,-8 3-387,6 24-387,-18-5-2064,15 30-1806,-4 7 129,8 9-516,1 10-387</inkml:trace>
          <inkml:trace contextRef="#ctx0" brushRef="#br0" timeOffset="280.8005">2229 35 12513,'12'-25'4902,"18"6"-387,-8 10 0,26 9-3354,-9 0-516,20 0-129,3-2-129,14 2-129,1-7-129,1 0-129,-1 0-129,-12-11-387,3 14-516,-27-13-3096,-4 2-387,-15-1-258,-22 16-258</inkml:trace>
          <inkml:trace contextRef="#ctx0" brushRef="#br0" timeOffset="452.4008">2938-146 8127,'-35'26'4515,"21"-3"0,1 4-258,1 2-1677,12 26-1032,-11-5-387,11 20-387,0-1-258,0 11-258,9 1-516,0-10-1419,7 2-2838,3-5 0,3-9-387,-1-7-258</inkml:trace>
          <inkml:trace contextRef="#ctx0" brushRef="#br0" timeOffset="-967.2017">78 139 10449,'-12'-62'4902,"1"33"-129,4 9 0,-14-10-2838,21 30-774,0 0-387,0 0-258,-20 27-258,18 14 0,-1 12-129,3 10 0,-2 12-129,2 9 129,0 5 0,0-4-129,0-4 0,0-8 0,3-5 129,-1-8-129,2-8 0,-1-9 0,4-8 0,-3-11-129,3-3-129,-7-21 0,11 20-387,-11-20-516,12-9-1548,-6-16-1935,1-9 0,2-9-387,7-14-516</inkml:trace>
          <inkml:trace contextRef="#ctx0" brushRef="#br0" timeOffset="-655.2012">64-93 11868,'-7'-21'4902,"16"8"-258,12 15 0,22 30-3225,-6 5-645,18 22-129,2 6-258,9 15 0,-4 7-258,0 2 0,-3 2-129,-9-5-129,-6-6 258,-6-10-258,-8-9 258,-3-10-387,-1-8 129,-10-13-258,0-1 0,-16-29-645,22 20-645,-22-33-1290,0 13-903,5-46-774,-5 1-387,2-8 129,0-15 259</inkml:trace>
          <inkml:trace contextRef="#ctx0" brushRef="#br0" timeOffset="-405.6007">845-13 7740,'-6'-101'4515,"-1"76"129,7 25-258,0 0-903,-12 12-1806,17 38-645,-1 5-387,8 22-129,-5 7 0,6 12-129,-4 4-129,0 2-258,-2-4 129,0-9-258,2-5 129,-2-13-258,3-5 0,-2-19-516,8 4-258,-16-29-2322,10-2-1290,-10-20-129,23 0-387,-1-9 0</inkml:trace>
        </inkml:traceGroup>
        <inkml:traceGroup>
          <inkml:annotationXML>
            <emma:emma xmlns:emma="http://www.w3.org/2003/04/emma" version="1.0">
              <emma:interpretation id="{6C7CCFCE-612F-4533-ABFC-EB56C45F886D}" emma:medium="tactile" emma:mode="ink">
                <msink:context xmlns:msink="http://schemas.microsoft.com/ink/2010/main" type="inkWord" rotatedBoundingBox="11731,274 18060,383 18032,2040 11702,1931"/>
              </emma:interpretation>
              <emma:one-of disjunction-type="recognition" id="oneOf1">
                <emma:interpretation id="interp5" emma:lang="en-US" emma:confidence="0">
                  <emma:literal>Operation</emma:literal>
                </emma:interpretation>
                <emma:interpretation id="interp6" emma:lang="en-US" emma:confidence="0">
                  <emma:literal>Operate on</emma:literal>
                </emma:interpretation>
                <emma:interpretation id="interp7" emma:lang="en-US" emma:confidence="0">
                  <emma:literal>Operate. on</emma:literal>
                </emma:interpretation>
                <emma:interpretation id="interp8" emma:lang="en-US" emma:confidence="0">
                  <emma:literal>operation</emma:literal>
                </emma:interpretation>
                <emma:interpretation id="interp9" emma:lang="en-US" emma:confidence="0">
                  <emma:literal>Operant. on</emma:literal>
                </emma:interpretation>
              </emma:one-of>
            </emma:emma>
          </inkml:annotationXML>
          <inkml:trace contextRef="#ctx0" brushRef="#br0" timeOffset="2948.4052">8284 505 11997,'1'-58'4773,"-11"39"-387,-10 5 129,2 12-2064,-8-2-1677,10 6-129,-7 5-258,5 7-129,-2 2-129,6 6 0,2-1-129,6 4 0,3 2 0,3 2 0,0-1-129,5-1 0,7-2 129,1-4-258,1-3 258,2-9 0,0-5-129,4-4 129,-3-9 129,3-6 0,-2-6 0,1 0 0,1-1-129,0 6 129,1 2-129,0 7 0,2 7 0,2 0 0,-2 16-258,1 2-129,0 10-258,-9-12-774,10 9-2064,-15-9-1032,-10-16 0,20 13-258,-20-13-258</inkml:trace>
          <inkml:trace contextRef="#ctx0" brushRef="#br0" timeOffset="3494.4061">8789 471 10965,'21'-24'4386,"11"19"-129,7 2 0,2-6-2580,25 9-387,-5 0-387,15 0-258,-3 0-258,3 0 0,-12-2-129,-5 2 0,-14-4 0,-12 4-129,-9 0 0,-8 0 0,-16 0 0,10 31 0,-10-8 0,0 4-258,4 6-129,-4-2-387,9 15-1419,-8-12-2451,3-2-129,-4-9-129,4-3-387</inkml:trace>
          <inkml:trace contextRef="#ctx0" brushRef="#br0" timeOffset="3182.4056">8963-106 14061,'9'-33'4386,"-9"13"258,0 20-258,-4 20-2967,4 22-516,0 5-258,0 19 0,2 7-129,7 14-258,0 4-129,2 4-129,1-1-516,-5-13-387,11 4-774,-18-22-3096,0-13 129,-2-16-387,-5-15-129</inkml:trace>
          <inkml:trace contextRef="#ctx0" brushRef="#br0" timeOffset="3650.4064">9513 51 12900,'19'-116'3999,"-17"72"-774,-2 44-903,16-4-5418,-16 4-645,2 40-516,0 1-129</inkml:trace>
          <inkml:trace contextRef="#ctx0" brushRef="#br0" timeOffset="3993.607">10084 430 11610,'-18'-2'4128,"0"2"0,6 12-258,3 13-2967,-5-2-387,8 13 129,-4-6-129,10 8-129,0-6 0,8 4-258,5-8 129,8 1 0,-1-11 129,5-2 0,-6-11 129,6-3 0,-7-7 129,2-12 0,-10-11-258,-1-1 129,-7-8-516,-2-6-129,-4 6-516,-15-15-1161,13 14-2580,-13 5-516,5 6 129,-4 4-387</inkml:trace>
          <inkml:trace contextRef="#ctx0" brushRef="#br0" timeOffset="4352.4072">10230 378 12384,'41'46'4644,"-17"-19"-387,1 2 0,13 8-2967,-17-8-258,11 8-516,-11-7-129,-1-1-258,-6-4-129,-1-4 0,-13-21 129,23 18-129,-23-18-129,28-3 129,-10-17 0,5-3 129,0-8-129,8 1 0,-3 2 0,2 3 129,-1 3-129,-1 10 129,-1 6-129,-1 6 0,-2 13 129,-1 14 0,-4 5-129,-1 7-129,-4 7 129,-3 2-516,5 15-774,-16-10-3096,9-1 0,-2-7-387,2-6-258</inkml:trace>
          <inkml:trace contextRef="#ctx0" brushRef="#br0" timeOffset="1154.402">4957 45 11610,'6'-48'4386,"-17"30"0,-14 8 0,-3 12-2967,-19 5-516,5 27-258,-8 5-258,5 22-129,6 5-129,7 10-129,14 6 0,13 2 0,7-4 0,23-5-129,10-9 258,13-9-258,8-10 258,2-10-129,3-12 387,-1-9-258,-6-14 387,-3-2-129,-10-16 129,-2-7 129,-10-13-258,-4-3 129,-11-15-258,-4-8 129,-6-13-257,-4-7-130,0-5 0,-12-1 0,-4 4 0,-6 6-259,-3 15 1,-8 12-387,4 31-387,-19 0-2193,14 28-1806,-1 15 258,6 16-516,4 7 0</inkml:trace>
          <inkml:trace contextRef="#ctx0" brushRef="#br0" timeOffset="2542.8045">6663 590 9546,'27'0'4257,"-27"0"258,34 4-516,-13 5-1677,-21-9-903,46 1-387,-24-1-258,10-1-258,-7-8 0,5 0-258,-5-9 0,-4 0 0,-10-7 0,-8 2-258,-6 0 129,-22 3-258,-7 4 0,-11 5 0,-3 10 0,-8 1-129,6 16 129,4 9-129,8 5 129,10 6 0,10 3 0,9 2-129,7 0 258,14-2-129,11-3 258,12-4-129,8-7 258,10 0-258,2-13 387,8-3-129,-1-9 0,4 0 129,-6-12 0,2-10 0,-10-6-129,-3-8 0,-12-5 0,-3-2 0,-11-3-258,-9 1 258,-9 4-516,-7 6 129,-5 6-129,-13 4-129,-2 11 0,-3 1 0,5 13-258,-5-7 0,23 7 0,-21 0 0,21 0 258,0 0-129,0 0 258,21 0 0,-5-3 258,2 1 129,-2-3 129,4 5 129,-20 0-129,25-4 129,-25 4 0,19-2 129,-19 2-258,25 0 129,-7-2-129,7 2 129,3 0-258,4 0 129,0 8-129,2 4 129,-2 6-258,-5 7 129,-4 5-129,-9 8-129,-3 6-387,-11-4-516,7 17-1032,-9-13-2580,2-3 129,-2-7-387,2-5 0</inkml:trace>
          <inkml:trace contextRef="#ctx0" brushRef="#br0" timeOffset="24008.4422">5864 533 9030,'0'-44'4644,"2"26"-129,-2 18 0,0-34-1677,0 34-1290,0 0-387,0 0-387,0 14-258,0 15 0,0 6-258,9 13-258,0 11 129,2 14 0,-1 3 0,5 6-129,-3 2 0,2 1-129,1-5 129,-3-5 0,-1-7-258,-2-11 129,1-6-258,-4-13-129,2-3-387,-8-35-1161,0 22-2580,0-22 129,0 0-387,-16-13 0</inkml:trace>
          <inkml:trace contextRef="#ctx0" brushRef="#br0" timeOffset="24320.4427">5879 471 12900,'48'-70'4644,"-7"44"-129,3 8-129,13 14-3225,-12-3-387,10 9-129,-13 9-258,3 8 0,-8 6-258,-8 7 129,-6-2 0,-7 4-129,-9-4 0,-7 1 0,-9-5 0,-14-1 0,-14-3-129,-15-3-258,-7 4-387,-24-10-2580,-1 6-1548,-7-1 129,-3 0-516,-6 0-387</inkml:trace>
        </inkml:traceGroup>
      </inkml:traceGroup>
    </inkml:traceGroup>
    <inkml:traceGroup>
      <inkml:annotationXML>
        <emma:emma xmlns:emma="http://www.w3.org/2003/04/emma" version="1.0">
          <emma:interpretation id="{1C236899-6F78-4137-879E-43EF9C4DED4C}" emma:medium="tactile" emma:mode="ink">
            <msink:context xmlns:msink="http://schemas.microsoft.com/ink/2010/main" type="paragraph" rotatedBoundingBox="2152,2790 11949,2571 11986,4209 2189,44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79F40B-447C-4FD2-8310-2AC813574761}" emma:medium="tactile" emma:mode="ink">
              <msink:context xmlns:msink="http://schemas.microsoft.com/ink/2010/main" type="line" rotatedBoundingBox="2152,2790 11949,2571 11986,4209 2189,4428"/>
            </emma:interpretation>
          </emma:emma>
        </inkml:annotationXML>
        <inkml:traceGroup>
          <inkml:annotationXML>
            <emma:emma xmlns:emma="http://www.w3.org/2003/04/emma" version="1.0">
              <emma:interpretation id="{D1143282-D1BD-4B9D-AA97-FEFF78751D02}" emma:medium="tactile" emma:mode="ink">
                <msink:context xmlns:msink="http://schemas.microsoft.com/ink/2010/main" type="inkWord" rotatedBoundingBox="2152,2790 10467,2604 10503,4242 2189,4428"/>
              </emma:interpretation>
              <emma:one-of disjunction-type="recognition" id="oneOf2">
                <emma:interpretation id="interp10" emma:lang="en-US" emma:confidence="1">
                  <emma:literal>Representation</emma:literal>
                </emma:interpretation>
                <emma:interpretation id="interp11" emma:lang="en-US" emma:confidence="0">
                  <emma:literal>Representations</emma:literal>
                </emma:interpretation>
                <emma:interpretation id="interp12" emma:lang="en-US" emma:confidence="0">
                  <emma:literal>Representative</emma:literal>
                </emma:interpretation>
                <emma:interpretation id="interp13" emma:lang="en-US" emma:confidence="0">
                  <emma:literal>Representational</emma:literal>
                </emma:interpretation>
                <emma:interpretation id="interp14" emma:lang="en-US" emma:confidence="0">
                  <emma:literal>Repentant</emma:literal>
                </emma:interpretation>
              </emma:one-of>
            </emma:emma>
          </inkml:annotationXML>
          <inkml:trace contextRef="#ctx0" brushRef="#br1" timeOffset="35708.4626">-4924 2597 6708,'6'-53'4515,"11"31"0,5-3-129,10-1-1935,12 20-645,-3-11-387,16 17-387,-5-4-516,6 8-129,-3 10-129,1 7 0,-8 4-129,-6 4-129,-11-1 129,-5 2 0,-12-3-129,-5 1 129,-9-3-129,-16 0 0,-14 0 0,-11-3 0,-9 2-129,-8-2 0,-3-1 0,-1-5 0,1 0 0,6-3 0,7-4 0,9-2 129,7-2 0,11 0 0,5 1 0,16-6 0,-4 17 129,4-17 0,22 31 129,6-8-129,6 2 258,12 5-258,4 0 258,9 4-258,3 2 258,2-1-258,-2 1-129,-1-2 129,-8-1-129,-9-6-258,-3 3-258,-21-17-1161,-2 1-2838,-18-14 129,0 0-645,0 0 129</inkml:trace>
          <inkml:trace contextRef="#ctx0" brushRef="#br1" timeOffset="35193.6614">-4902 2684 5547,'5'-23'4386,"-5"23"129,0 0-129,0 0-1935,0 0-645,0 0-129,-16 0-516,16 18-129,-7 5-387,7 14-129,-4 4-258,2 11 129,-1 3 0,3 7-129,0-1 0,0-4-129,3-4 129,3-5-258,1-5 129,0-9-129,0-6-129,-3-10 0,1-2 0,-5-16-129,5 16-387,-5-16-387,0 0-1032,0-20-2451,0-8 0,0 0-258,-1-13-258</inkml:trace>
          <inkml:trace contextRef="#ctx0" brushRef="#br1" timeOffset="36145.2631">-4061 3120 11610,'60'-9'4386,"-29"2"-129,1 4 258,3 1-3354,-12-11-387,8 6 0,-14-7-387,1 2 0,-11-6-129,-7 18-129,-5-29-129,-15 20-129,-6 4 0,-13 2 0,-2 3 0,-4 3 0,4 10 0,0 3-129,9 7 258,4 0-129,12 2 0,7 3 129,9 1-129,2-3 258,16 3-129,6-4 0,5-2 129,6-5 0,3-2 0,5-6-129,1-1 0,2-9-387,6 0-516,-8-9-774,15-7-2322,-4-5-129,-3-13-645,5 4 129</inkml:trace>
          <inkml:trace contextRef="#ctx0" brushRef="#br1" timeOffset="36675.6642">-3362 3003 9288,'34'-77'4515,"-9"52"-129,7 15-258,-2 10-2064,-3 0-774,17 17-387,-10-1-129,10 11-387,-8 0 0,-2 3-258,-9-1 258,-4-3-258,-10-3 258,-8-1-258,-6-4 129,-20-1-129,-15-4 0,-12-3-129,-7 3-258,-17-11-516,6 14-1161,-12-15-2580,7-1-129,13 0-129,8-3-258</inkml:trace>
          <inkml:trace contextRef="#ctx0" brushRef="#br1" timeOffset="36379.2635">-3378 2962 9675,'-11'-45'4773,"-5"36"-387,-3 9 0,-10 0-2064,24 22-774,-11-1-516,16 18-516,-4 2 129,6 13-387,7 6 129,7 9-129,4 4 0,3 6-129,0 3-129,2-2 0,1 1-129,-4-8 129,-3-7-258,-6-18-258,3 0-516,-16-26-2064,0-22-1548,-4 18-129,4-18-129,-18-31-516</inkml:trace>
          <inkml:trace contextRef="#ctx0" brushRef="#br1" timeOffset="37268.4652">-2645 3190 8256,'19'7'4386,"-3"2"129,-16-9-258,0 0-1677,16 8-1161,-16-8 0,0 0-387,8-8-258,-8 8-258,16-27 0,-6 9-129,-3-7-129,2-3-258,-3-3 0,-6-1-258,0 4-129,-13-2-258,1 10-258,-15-3-129,9 16-516,-12-7-258,30 14-258,-39 0 258,39 0 0,-23 9 387,23-9 516,0 16 774,0-16 516,21 8 645,-21-8 258,41 0 387,-23-5 0,17 5 258,-13-14-387,15 12-387,-10-9-129,6 10-387,-8-6 0,4 7-129,-6-2-129,7 2-129,-3 3 0,1 8-258,-1 1 258,3 4-129,-3 6 0,-4 3-258,-2 7 0,-12-4-516,7 17-645,-19-11-2967,-1-2-387,-5-4-258,-1-5-258</inkml:trace>
          <inkml:trace contextRef="#ctx0" brushRef="#br1" timeOffset="37814.4664">-2158 3127 12642,'75'-3'4773,"-32"3"-387,-2-4 129,-8-6-3225,15 4-645,-10-8 0,3 0-258,-8-8-258,-4-1 129,-10-2-258,-6 2 0,-10 0-129,-4 5 129,1 18-387,-41-18 258,12 18-258,-6 8 129,4 9 129,-4 3-129,10 7 129,2-1 0,12 6 129,4-5-129,7 3 258,2-3-129,9 0-129,5-6 129,1 0 0,5-5 129,-3-3-129,1-8 0,1-5 129,4 0-129,-2-11 258,6-5-129,-3-8 129,8-3 129,-2-7 0,7 6 0,-3-3-129,3 10 129,-5 3-129,1 9 0,-3 4 0,0 5-258,-5 9 129,-2 9 0,-2-1 0,-3 7-129,-3-3 0,-2 4 0,-6 2-129,-9-3-129,-2 12-516,-28-6-3741,-1-1-387,-10-3 129,-1-1-387</inkml:trace>
          <inkml:trace contextRef="#ctx0" brushRef="#br1" timeOffset="38220.0669">-1123 3117 13029,'77'-6'5031,"-40"5"-516,-3-1 258,14 2-3354,-25-4-645,11 1-258,-11-8-129,-1-3-129,-6-2-258,-4-4 129,-7-1-258,-5-1 0,-3 5-129,-19 2 0,-4 6-129,-13 8 129,-1 1 129,-6 12-258,9 10 258,-1 2 0,14 10 0,6-2 0,16 6 129,7-5 0,20 1-129,11-5 129,3-4 0,7-8-258,6 1-129,-11-18-1548,1 0-2580,1-5 258,-13-9-387,-1-2-258</inkml:trace>
          <inkml:trace contextRef="#ctx0" brushRef="#br1" timeOffset="38578.8678">-612 3054 12513,'12'-21'5160,"12"19"-516,-24 2 258,30 13-2709,-30-13-1419,32 23-129,-32-23-258,26 34-258,-15-15-258,-7 1-129,1 3-129,-5-23-129,0 32 129,0-32-129,0 0 129,0 0 0,0 0 129,14-25 258,-5 2 129,4-4 0,-1-1 0,4 3 0,0 2 129,2 5-258,-2 7 258,2 8-258,-1 3 0,-1 12 0,2 9-129,-4 4 0,2 4-258,-5-6-129,7 9-645,-18-32-1806,14 21-1419,2-19-258,-16-2-258,27-18 129</inkml:trace>
          <inkml:trace contextRef="#ctx0" brushRef="#br1" timeOffset="38859.6682">235 2312 13674,'1'-26'5031,"-1"26"-258,18 0 0,0 30-3612,-11 11-516,13 21 0,-6 6-258,5 14 0,-1 5-129,2 5-129,-2 1 0,-6-6-258,6-3-129,-7-17-129,1-6 129,-10-20-387,3-6-129,-5-35-774,0 0-1161,-25 0-1935,4-23 0,-8-9-258,-6-7-387</inkml:trace>
          <inkml:trace contextRef="#ctx0" brushRef="#br1" timeOffset="39343.2688">85 2930 9159,'-25'-14'4515,"25"14"129,11-11-387,32 13-2064,-11-2-774,28 1 0,-6-1-774,18 2-129,0-2-129,8 0-129,-2 0 0,-3 0-129,-10 0 0,-8 0 0,-12-5 0,-13 0 0,-14-1-129,-18 6 129,0 0-129,-13-12 0,-6 12 0,-4 0-129,-1 0 129,0 3-129,2 8 0,4 1 0,6 6 129,3 0-258,5 5 258,3 0-387,1 8 0,0-8-387,9 12 0,-8-13-258,15 8 129,-16-30 387,22 30 258,-22-30 258,28 5 258,-5-5 387,-7-16 387,15 2 0,-10-12 0,11 6-258,-5-3-129,5 7-258,-4 0 0,4 9-258,-5 7 0,1 0-129,-3 7 0,-2 5-129,0 4-258,-23-16-387,34 30-903,-34-30-2838,25 6-129,-25-6-516,32-27 258</inkml:trace>
          <inkml:trace contextRef="#ctx0" brushRef="#br1" timeOffset="39889.2697">1446 2248 14835,'-5'-90'5031,"5"72"0,0 18-258,25 16-3612,-13 19-516,8 24 0,-4 7-258,3 14-128,1 9-259,-2 9 0,-2 1 0,-6-4 0,1-4 0,-9-19-388,3-6 130,-5-21-387,0-6 129,0-39-258,-9 23-258,-10-34-258,11-5-645,-20-25-387,12 11-258,-21-18 774,13 13 258,-11-5 1032,6 8 516,6 7 516,2-1 903,21 26 516,0-25 258,20 25-258,-1-11-387,29 11-645,-2-3-129,20 3-129,-4-4-129,10 4-258,-10-2 129,0 2-129,-10 0 0,-8 0 0,-10 0 0,-7 6-129,-10-1 129,-17-5-129,25 18 129,-25-18-129,25 30 0,-7-10-129,2 1 129,1 4-129,0 2 0,-1-4-387,3 12-516,-21-12-3612,8-3-387,-10-20 129,0 20-387</inkml:trace>
          <inkml:trace contextRef="#ctx0" brushRef="#br1" timeOffset="40357.2708">2593 2766 10191,'-51'-3'4515,"20"13"0,8 10-258,11 10-2451,-9-9-645,21 15-258,-6-9-129,10 6-258,10-6 0,11 2-129,2-10 258,6 1-258,-4-11 129,-1-6-387,-5-3-387,-7-18-774,8-1-1935,-16-13-1806,-2-7 0,-6-6-387,3-3-258</inkml:trace>
          <inkml:trace contextRef="#ctx0" brushRef="#br1" timeOffset="40622.4713">2762 2658 8772,'47'0'4773,"-21"17"129,1 5-258,0 15-1548,-11-16-1161,17 17-645,-9-12-516,2 8-129,-6-5-387,-2-3-129,-2-2 0,-6-7-129,-10-17 129,18 16-258,-18-16 129,0 0-129,21-19 129,-12-3 0,2 1-129,1 2 129,3 1 0,1 7 129,1 9 0,3 4 0,1 16 0,2 12 0,2 7 0,-2 3-645,17 11-3612,-19-1-516,0-7-129,6-6-387</inkml:trace>
        </inkml:traceGroup>
        <inkml:traceGroup>
          <inkml:annotationXML>
            <emma:emma xmlns:emma="http://www.w3.org/2003/04/emma" version="1.0">
              <emma:interpretation id="{AF7B2735-55B7-4ECD-9FA2-DE46F64B9233}" emma:medium="tactile" emma:mode="ink">
                <msink:context xmlns:msink="http://schemas.microsoft.com/ink/2010/main" type="inkWord" rotatedBoundingBox="11154,3345 11966,3327 11968,3381 11156,3399"/>
              </emma:interpretation>
              <emma:one-of disjunction-type="recognition" id="oneOf3">
                <emma:interpretation id="interp15" emma:lang="en-US" emma:confidence="1">
                  <emma:literal>_</emma:literal>
                </emma:interpretation>
                <emma:interpretation id="interp16" emma:lang="en-US" emma:confidence="0">
                  <emma:literal>-</emma:literal>
                </emma:interpretation>
                <emma:interpretation id="interp17" emma:lang="en-US" emma:confidence="0">
                  <emma:literal>~</emma:literal>
                </emma:interpretation>
                <emma:interpretation id="interp18" emma:lang="en-US" emma:confidence="0">
                  <emma:literal>r</emma:literal>
                </emma:interpretation>
                <emma:interpretation id="interp19" emma:lang="en-US" emma:confidence="0">
                  <emma:literal>•</emma:literal>
                </emma:interpretation>
              </emma:one-of>
            </emma:emma>
          </inkml:annotationXML>
          <inkml:trace contextRef="#ctx0" brushRef="#br1" timeOffset="41480.4728">4075 2891 9933,'0'0'4773,"-18"-7"-387,18 7 0,0 0-2193,0 0-903,0 0-258,0 0-258,0 0 0,0 0-258,14-16 0,8 16-129,1-4 0,14 4 0,6-5-129,16-1-129,8 1 129,13 0-129,4-1-129,1 1 0,-1 3-387,-15-5-774,1 7-3354,-24 0-516,-18 2 129,-28-2-645</inkml:trace>
        </inkml:traceGroup>
      </inkml:traceGroup>
    </inkml:traceGroup>
    <inkml:traceGroup>
      <inkml:annotationXML>
        <emma:emma xmlns:emma="http://www.w3.org/2003/04/emma" version="1.0">
          <emma:interpretation id="{D86DFA89-9048-4F18-8C20-B0EDA2C86FD3}" emma:medium="tactile" emma:mode="ink">
            <msink:context xmlns:msink="http://schemas.microsoft.com/ink/2010/main" type="paragraph" rotatedBoundingBox="5532,4188 16802,3720 16880,5610 5611,607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C2B2F9C-697F-4270-9711-130EE24FBF5E}" emma:medium="tactile" emma:mode="ink">
              <msink:context xmlns:msink="http://schemas.microsoft.com/ink/2010/main" type="line" rotatedBoundingBox="5532,4188 16802,3720 16880,5610 5611,6078"/>
            </emma:interpretation>
          </emma:emma>
        </inkml:annotationXML>
        <inkml:traceGroup>
          <inkml:annotationXML>
            <emma:emma xmlns:emma="http://www.w3.org/2003/04/emma" version="1.0">
              <emma:interpretation id="{CB81BD28-F1A8-41B0-A1C1-0BAC18132CFC}" emma:medium="tactile" emma:mode="ink">
                <msink:context xmlns:msink="http://schemas.microsoft.com/ink/2010/main" type="inkWord" rotatedBoundingBox="5552,4664 7917,4565 7956,5503 5591,5601"/>
              </emma:interpretation>
              <emma:one-of disjunction-type="recognition" id="oneOf4">
                <emma:interpretation id="interp20" emma:lang="en-US" emma:confidence="1">
                  <emma:literal>Not</emma:literal>
                </emma:interpretation>
                <emma:interpretation id="interp21" emma:lang="en-US" emma:confidence="0">
                  <emma:literal>NOT</emma:literal>
                </emma:interpretation>
                <emma:interpretation id="interp22" emma:lang="en-US" emma:confidence="0">
                  <emma:literal>Note</emma:literal>
                </emma:interpretation>
                <emma:interpretation id="interp23" emma:lang="en-US" emma:confidence="0">
                  <emma:literal>Nott</emma:literal>
                </emma:interpretation>
                <emma:interpretation id="interp24" emma:lang="en-US" emma:confidence="0">
                  <emma:literal>Noël</emma:literal>
                </emma:interpretation>
              </emma:one-of>
            </emma:emma>
          </inkml:annotationXML>
          <inkml:trace contextRef="#ctx0" brushRef="#br1" timeOffset="43336.8761">-1539 4204 11352,'-7'-32'5160,"7"16"-774,0 16 387,16 10-2322,-16-10-1161,37 41-387,-12-12-258,13 17-129,1 4-258,9 14 0,0 4-129,5 5 129,1-2-258,-1-2 129,-1-5-129,-3-7 0,-4-9-129,-11-12 0,-1-8-258,-11-14-258,1 2-516,-23-16-2193,11-10-1419,-8-8 0,-3-9-258,0-7-258</inkml:trace>
          <inkml:trace contextRef="#ctx0" brushRef="#br1" timeOffset="43009.2751">-1493 4186 9933,'0'0'4644,"6"-18"0,-6 18-387,-9-12-1806,9 12-1032,-4 14-258,4 11-387,0 2-258,0 14 0,-3 10-258,3 17 129,-4 6-258,4 8 0,0 2 0,0-2 0,0-7-129,2-4 129,5-13-258,0-11 129,2-12-129,-4-12-129,3-1-258,-8-22-387,8 21-1161,-8-21-2838,0 0 387,-8-23-387,0-4 0</inkml:trace>
          <inkml:trace contextRef="#ctx0" brushRef="#br1" timeOffset="43617.6766">-884 4198 14319,'-2'-23'4644,"2"23"129,0 0-258,0 0-3225,11 31-387,-6-1-258,9 16-129,-7 7-129,9 15-129,-5 7-129,2 1 0,-5 4-129,3-1 0,0-8 0,-2-7-129,0-4-129,-4-17-258,7 2-516,-12-24-1290,9 0-2322,-9-21-129,16 23-258,-16-23-258</inkml:trace>
          <inkml:trace contextRef="#ctx0" brushRef="#br1" timeOffset="44023.2769">-61 4257 12642,'-83'-27'4902,"40"24"-387,2 3 0,4 5-2451,12 29-1161,-5 2-258,12 15-258,2 10-258,12 8 0,4 4-129,6 0 0,13-2 0,8-9 0,1-10 129,4-11-129,2-14 129,-2-11 0,0-15 129,-2-4-129,-5-20 258,2-7-129,-7-18 129,-3-6-257,-8-13-130,-3-5 0,-6-1 0,-7 0 0,-8 4 0,-13 7 0,5 19-775,-20-1-2192,7 20-1935,1 14 129,5 8-387,1 4-129</inkml:trace>
          <inkml:trace contextRef="#ctx0" brushRef="#br1" timeOffset="44272.8778">244 4250 11739,'58'0'4902,"-22"0"-258,3 0 0,4-2-1290,8 2-2451,-5 0-258,8 6-258,-4-5-129,-4-1-387,-2 0-129,-8-10-903,7-1-2967,-20-1-387,-11-4-258,-12 16-387</inkml:trace>
          <inkml:trace contextRef="#ctx0" brushRef="#br1" timeOffset="44475.6781">656 4202 11997,'-19'50'4773,"19"-25"-258,0 3 0,-4 1-2451,8 22-903,-4 1-387,9 14-387,-4 1-258,0 3-129,2 3-258,-3-11-387,8 7-1161,-6-14-2709,-1-14 129,4-9-516,-2-10 0</inkml:trace>
        </inkml:traceGroup>
        <inkml:traceGroup>
          <inkml:annotationXML>
            <emma:emma xmlns:emma="http://www.w3.org/2003/04/emma" version="1.0">
              <emma:interpretation id="{3EA24FB4-4973-4C8A-95BD-A994E2F5B6FA}" emma:medium="tactile" emma:mode="ink">
                <msink:context xmlns:msink="http://schemas.microsoft.com/ink/2010/main" type="inkWord" rotatedBoundingBox="8753,4286 10862,4199 10931,5857 8822,5945"/>
              </emma:interpretation>
              <emma:one-of disjunction-type="recognition" id="oneOf5">
                <emma:interpretation id="interp25" emma:lang="en-US" emma:confidence="1">
                  <emma:literal>(A)</emma:literal>
                </emma:interpretation>
                <emma:interpretation id="interp26" emma:lang="en-US" emma:confidence="0">
                  <emma:literal>(A</emma:literal>
                </emma:interpretation>
                <emma:interpretation id="interp27" emma:lang="en-US" emma:confidence="0">
                  <emma:literal>LA)</emma:literal>
                </emma:interpretation>
                <emma:interpretation id="interp28" emma:lang="en-US" emma:confidence="0">
                  <emma:literal>(At</emma:literal>
                </emma:interpretation>
                <emma:interpretation id="interp29" emma:lang="en-US" emma:confidence="0">
                  <emma:literal>(AA)</emma:literal>
                </emma:interpretation>
              </emma:one-of>
            </emma:emma>
          </inkml:annotationXML>
          <inkml:trace contextRef="#ctx0" brushRef="#br1" timeOffset="44834.4787">1960 3784 14190,'-50'-16'4773,"27"35"-258,-2 13 129,4 20-3483,-15 0-387,8 21-129,-6 5 0,11 18-258,2 11-129,12 17 0,7 1-129,5 5 0,19-4 0,12-3 1,10-6-260,8-14 1,8-15-129,2-24-129,11-4-516,-10-30-1548,6-1-2451,2-15 129,-2-12-387,-1-4 0</inkml:trace>
          <inkml:trace contextRef="#ctx0" brushRef="#br1" timeOffset="45364.8797">2969 4314 13674,'-36'0'5031,"15"23"-516,-4 11 0,0 25-2838,-7-8-774,11 19-129,-10-6-387,12 9 0,-4-9-129,8-5-129,5-11 0,3-9 0,-1-13-129,8-26 0,0 0 129,-1-8-129,1-28 0,3-14-129,8-14 129,1-12-129,6-8 0,-2-3 0,2 1 129,-4 8-129,2 9 0,-3 12 258,-3 14-258,-1 13 258,-3 8-129,-6 22 258,0 0 0,0 0 1,0 0-259,23 27 0,-16-2 0,2 16 0,1 7 0,5 11 0,-1 10 0,4 9 0,-1 2 0,3 0 0,-2-1 0,0-10 0,-1-8 0,-2-12 0,-3-9 0,-5-21 0,4 3 0,-11-22-3097,-9-4-1676,-4-12-387,1-5 129,-8-10-387</inkml:trace>
          <inkml:trace contextRef="#ctx0" brushRef="#br1" timeOffset="45536.48">2759 4586 6063,'74'6'3483,"-24"4"-258,-14-10-129,17 0-2193,-7 2-1806,-1-7-1290,5 3-774,-24-28-258,12 12 0,-28-28-129</inkml:trace>
          <inkml:trace contextRef="#ctx0" brushRef="#br1" timeOffset="45786.0804">3098 3907 10707,'38'-61'4902,"6"47"-258,15 14 129,9 0-1419,17 30-1935,-10 6-387,10 21-129,-12 10-258,-5 28-257,-19 10-388,-13 16 0,-18 5 0,-16 4 0,-13 0 0,-26-13 0,-3 8-2323,-24-29-2321,-7-18-387,-5-19 0,1-15-258</inkml:trace>
        </inkml:traceGroup>
        <inkml:traceGroup>
          <inkml:annotationXML>
            <emma:emma xmlns:emma="http://www.w3.org/2003/04/emma" version="1.0">
              <emma:interpretation id="{E65EC1FD-688D-4A77-913F-B8974D70CA84}" emma:medium="tactile" emma:mode="ink">
                <msink:context xmlns:msink="http://schemas.microsoft.com/ink/2010/main" type="inkWord" rotatedBoundingBox="11835,4082 14759,3961 14831,5683 11906,5804"/>
              </emma:interpretation>
              <emma:one-of disjunction-type="recognition" id="oneOf6">
                <emma:interpretation id="interp30" emma:lang="en-US" emma:confidence="0">
                  <emma:literal>#</emma:literal>
                </emma:interpretation>
                <emma:interpretation id="interp31" emma:lang="en-US" emma:confidence="0">
                  <emma:literal>*</emma:literal>
                </emma:interpretation>
                <emma:interpretation id="interp32" emma:lang="en-US" emma:confidence="0">
                  <emma:literal>☺</emma:literal>
                </emma:interpretation>
                <emma:interpretation id="interp33" emma:lang="en-US" emma:confidence="0">
                  <emma:literal>t</emma:literal>
                </emma:interpretation>
                <emma:interpretation id="interp34" emma:lang="en-US" emma:confidence="0">
                  <emma:literal>¥</emma:literal>
                </emma:interpretation>
              </emma:one-of>
            </emma:emma>
          </inkml:annotationXML>
          <inkml:trace contextRef="#ctx0" brushRef="#br1" timeOffset="47330.4831">4945 4681 11997,'0'0'4515,"0"0"-387,0 0 387,21-7-2838,-3-6-387,26 13-258,1-11 0,31 8-387,10-10-129,31 8 0,15-4-129,14 6-129,10 1 1,8 2-259,1 0 0,6 0 0,-4 0 0,-3 0 0,-11 0 0,-4-7 0,-8-6 0,-13-3 0,-14 0 0,-22-2-130,-19 6-515,-34-11-645,-1 12-3225,-38 11-258,0-25 0,-22 9-258</inkml:trace>
          <inkml:trace contextRef="#ctx0" brushRef="#br1" timeOffset="46909.2823">4945 4268 5289,'-4'-18'4257,"4"18"-129,0 0 129,0 0-1032,-1-16-774,13 16-387,-12 0-387,50-9-516,-16-2-129,28 11-258,5-5-129,24 5 0,12-3-258,20 3 129,5-2-257,11 2-259,0-2 0,1 0 0,-3-1 0,-3 1 0,-10-5 0,-7 1 0,-8 1 0,-13 0 0,-12 3 0,-19-3 0,-11 5 0,-31-7-1420,-2 7-3224,-21 0-129,-34 7 0,-5-2-258</inkml:trace>
          <inkml:trace contextRef="#ctx0" brushRef="#br1" timeOffset="48266.4848">5591 3729 13803,'17'-9'4515,"-10"28"-129,-17 15-129,-20 20-3354,-22 1-258,-3 19 0,-20 5-258,-3 6-258,-8 1 129,3-5-129,3-4 0,9-6 129,5-9-129,12-8 129,10-10-129,14-5 129,12-8 0,18-1 0,14-9 0,25 4 0,13-5 0,23 6 1,10-2-259,22 8 0,8-2 0,10 5 0,-1 6 0,-6 2 0,1 10-775,-21-3-3353,5 2-645,-7-2-129,-3-6-387</inkml:trace>
          <inkml:trace contextRef="#ctx0" brushRef="#br1" timeOffset="47767.2838">6633 3496 12771,'55'-2'4644,"-19"23"-516,1 8 258,-3 3-3096,23 25-387,0-8-387,12 14-129,2-8 0,9 4-129,-2-13 0,6-2 129,-6-8-129,-1-6 0,-10-10 0,-8-2 0,-11-8 0,-10 3-129,-17 1 258,-12 4-258,-11 7 129,-23 7-129,-16 10 1,-9 14-130,-14 15 0,-9 7 0,-5 9 0,-5 4 0,2 3-130,1-7-386,13 4-387,-10-23-1419,17-2-2193,1-11-129,6-11-129,5-6-387</inkml:trace>
        </inkml:traceGroup>
        <inkml:traceGroup>
          <inkml:annotationXML>
            <emma:emma xmlns:emma="http://www.w3.org/2003/04/emma" version="1.0">
              <emma:interpretation id="{901F606D-A122-4678-B315-395F0885A7E1}" emma:medium="tactile" emma:mode="ink">
                <msink:context xmlns:msink="http://schemas.microsoft.com/ink/2010/main" type="inkWord" rotatedBoundingBox="15780,3763 16802,3720 16867,5298 15845,5340"/>
              </emma:interpretation>
              <emma:one-of disjunction-type="recognition" id="oneOf7">
                <emma:interpretation id="interp35" emma:lang="en-US" emma:confidence="0">
                  <emma:literal>5</emma:literal>
                </emma:interpretation>
                <emma:interpretation id="interp36" emma:lang="en-US" emma:confidence="0">
                  <emma:literal>F</emma:literal>
                </emma:interpretation>
                <emma:interpretation id="interp37" emma:lang="en-US" emma:confidence="0">
                  <emma:literal>[</emma:literal>
                </emma:interpretation>
                <emma:interpretation id="interp38" emma:lang="en-US" emma:confidence="0">
                  <emma:literal>T</emma:literal>
                </emma:interpretation>
                <emma:interpretation id="interp39" emma:lang="en-US" emma:confidence="0">
                  <emma:literal>j</emma:literal>
                </emma:interpretation>
              </emma:one-of>
            </emma:emma>
          </inkml:annotationXML>
          <inkml:trace contextRef="#ctx0" brushRef="#br1" timeOffset="49093.2862">8830 4042 14061,'18'-43'4644,"-18"43"-258,0 0 0,0 9-3096,-6 30-903,-1 9 0,2 13-258,-2 10 129,-1 13-129,3 3 0,2-2 0,-1-3-258,0-9 258,1-9-258,-2-9 258,-1-16-129,1-12 0,5-27 129,-16 9-129,7-20 129,4-19-129,-2-15 129,7-13 0,0-13 0,0-13-129,8-5 0,7-2 129,-1-1-129,5 10 258,-3-2-258,6 15 258,-6 7-129,0 15 0,-5 10 258,-1 8-258,-3 10 0,-7 19 0,15-16 1,-15 16-130,16 12 0,-4 8 0,4 7 0,7 8 0,2 4 0,11 11 0,-1 4 0,4 4 0,-1 5 0,-1-1 0,0 2 0,-1 0 0,-4 0 0,-2-4 0,-3-4 0,-4-5 0,0-5 0,-5-6 0,-2-7 0,-5-8 0,-2-2 0,-9-23 0,1 27-388,-11-34-1934,10 7-2451,-31-25-258,10 2 0,-7-9-258</inkml:trace>
          <inkml:trace contextRef="#ctx0" brushRef="#br1" timeOffset="49654.8872">8769 3273 14835,'23'-18'4902,"-23"18"-258,16-5 0,-16 5-3354,0 0-516,0 0-129,18 2 0,-2 0-257,14 3-388,11-5 0,23 0 0,11-2 0,16-1 0,8-3 0,1-1 0,5 7 0,-23 0-4258,0 0-773,-27 7-258,-16 0-387</inkml:trace>
          <inkml:trace contextRef="#ctx0" brushRef="#br1" timeOffset="49296.0866">8828 4351 13674,'0'0'4644,"0"0"-387,20 0 258,17 0-3354,6 0-903,6 0-645,17 0-2451,-4 0-1419,-5-8-129,0-5-258,-10-6-516</inkml:trace>
        </inkml:traceGroup>
      </inkml:traceGroup>
    </inkml:traceGroup>
    <inkml:traceGroup>
      <inkml:annotationXML>
        <emma:emma xmlns:emma="http://www.w3.org/2003/04/emma" version="1.0">
          <emma:interpretation id="{BAC71EBE-5A42-4650-86FF-021C3DD7EF47}" emma:medium="tactile" emma:mode="ink">
            <msink:context xmlns:msink="http://schemas.microsoft.com/ink/2010/main" type="paragraph" rotatedBoundingBox="2431,6212 11571,5877 11635,7632 2496,79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77DD39-B62A-4C6A-842A-DDD86ADC2182}" emma:medium="tactile" emma:mode="ink">
              <msink:context xmlns:msink="http://schemas.microsoft.com/ink/2010/main" type="line" rotatedBoundingBox="2431,6212 11571,5877 11635,7632 2496,7967"/>
            </emma:interpretation>
          </emma:emma>
        </inkml:annotationXML>
        <inkml:traceGroup>
          <inkml:annotationXML>
            <emma:emma xmlns:emma="http://www.w3.org/2003/04/emma" version="1.0">
              <emma:interpretation id="{9B5D4C7A-EBBC-4120-B238-2DD32C9C7F8C}" emma:medium="tactile" emma:mode="ink">
                <msink:context xmlns:msink="http://schemas.microsoft.com/ink/2010/main" type="inkWord" rotatedBoundingBox="2432,6228 5308,6123 5372,7861 2496,7967"/>
              </emma:interpretation>
              <emma:one-of disjunction-type="recognition" id="oneOf8">
                <emma:interpretation id="interp40" emma:lang="en-US" emma:confidence="1">
                  <emma:literal>Logic</emma:literal>
                </emma:interpretation>
                <emma:interpretation id="interp41" emma:lang="en-US" emma:confidence="0">
                  <emma:literal>Logia</emma:literal>
                </emma:interpretation>
                <emma:interpretation id="interp42" emma:lang="en-US" emma:confidence="0">
                  <emma:literal>Logie</emma:literal>
                </emma:interpretation>
                <emma:interpretation id="interp43" emma:lang="en-US" emma:confidence="0">
                  <emma:literal>logic</emma:literal>
                </emma:interpretation>
                <emma:interpretation id="interp44" emma:lang="en-US" emma:confidence="0">
                  <emma:literal>Login</emma:literal>
                </emma:interpretation>
              </emma:one-of>
            </emma:emma>
          </inkml:annotationXML>
          <inkml:trace contextRef="#ctx0" brushRef="#br1" timeOffset="71276.5252">-4632 5930 9159,'3'-52'5031,"-1"24"-258,-2 5-129,0 7-1161,-12-18-1677,12 34-645,-2-36-387,2 36-258,0-21-129,0 21-129,0 10-129,4 17 129,-1 12-129,2 11 0,-1 9-129,0 10 130,-3 4-130,1 2 0,-2-4 0,0-5 0,-2-6 0,-3-4 0,1-10 0,1-7 0,1-11 0,0-4 0,1-8 0,1-16 0,0 0 0,0 0 0,0 0 0,0 0 0,0 0 0,12 1 0,-12-1-130,27-5 130,-2 0 0,3-4 0,8 0 0,6 2 0,6 0 130,2 1-260,4 3 130,-5-3-258,3 6-129,-11-5-645,12 7-1806,-15-2-1935,-3 0-129,-3-2-129,0-3-258</inkml:trace>
          <inkml:trace contextRef="#ctx0" brushRef="#br1" timeOffset="71666.5259">-3711 6172 13416,'-33'-34'4644,"13"27"-129,0 7 129,6 9-3354,-13 3-516,10 15-129,-5 3-387,8 7 0,2 4 0,5 4-129,5-2 0,2-1-129,10-4 258,10-6-258,1-7 129,8-6 0,-2-8 0,5-8 129,-2-3 0,-2-10 129,-3-13-128,-4-4-259,-6-7 0,-3-3 0,-7-4 0,-5-5 0,0 1 0,-12 1 0,-4 6 0,-7 6 0,2 14 0,-10 4-904,12 18-902,-11 6-2967,10 15-258,2 4-129,9 6 0</inkml:trace>
          <inkml:trace contextRef="#ctx0" brushRef="#br1" timeOffset="72337.327">-3085 6250 12900,'9'-46'4773,"-14"28"-258,-11 4 129,16 14-3096,-37-11-516,21 11-387,-7 7-129,7 11-129,-2 2-258,5 3 129,4 3-129,4 3-129,5-3 129,0 1-129,11-4 0,5-1 0,2-3 0,1-5-129,2-1 0,3-8 129,-1-5-129,-4 0 0,1-12 0,-2-10 258,-1-4-258,1-6 129,-4-4 0,-1 1 0,-4 4 129,0 5-258,-4 4 129,-5 22 0,0 0 0,0 0 0,16 13 0,-12 19 0,3 9 129,0 12 0,3 8 129,3 15-129,-1 6 129,3 12 0,-1 2 0,0 8 0,-2-5-128,1-1-130,-4-9 0,-2-9 0,-3-16 0,-3-14 0,-1-14 0,-9-12 0,-7-13 0,-7-11 0,-9-2 0,-3-15 0,-8-10 0,-2-7 0,-3-9 0,-1-5 0,4-2 0,3 1 0,8 2 0,5 3 0,11 7-130,4-6-515,14 16-258,4-14-774,30 18-1419,1-16-1806,8 0 129,7-7-258,5-4-387</inkml:trace>
          <inkml:trace contextRef="#ctx0" brushRef="#br1" timeOffset="72696.1277">-2610 5964 5418,'-3'-31'3483,"3"31"-1032,0 0-1935,9 22-1677,-9-6-2064,12 26-387</inkml:trace>
          <inkml:trace contextRef="#ctx0" brushRef="#br1" timeOffset="72555.7274">-2636 6250 12771,'7'-21'4902,"-2"-2"-258,-5 23 129,0 0-2709,0 8-903,4 17-387,-4 0-258,5 13-258,-1-1 0,3 6-258,0 1 0,-2-6-516,8 2-387,-13-22-1935,3 2-1935,-3-20-129,0 0-258,0 0 129</inkml:trace>
          <inkml:trace contextRef="#ctx0" brushRef="#br1" timeOffset="72976.9282">-1980 6122 10965,'-5'-21'4386,"-24"21"387,-1 0-516,3 19-2064,-14-6-903,17 17-129,-10-5-516,16 10 0,0-1-258,16 3-129,2-3 129,18 0-387,11-4 258,10-1-387,7-2-129,0-13-774,18 7-2580,-10-8-1161,-3-6 0,1-4-387,-1-3-516</inkml:trace>
        </inkml:traceGroup>
        <inkml:traceGroup>
          <inkml:annotationXML>
            <emma:emma xmlns:emma="http://www.w3.org/2003/04/emma" version="1.0">
              <emma:interpretation id="{35477DFD-4237-4724-A52C-B1EBA4C41CC3}" emma:medium="tactile" emma:mode="ink">
                <msink:context xmlns:msink="http://schemas.microsoft.com/ink/2010/main" type="inkWord" rotatedBoundingBox="6182,6074 10099,5931 10163,7673 6246,7816"/>
              </emma:interpretation>
              <emma:one-of disjunction-type="recognition" id="oneOf9">
                <emma:interpretation id="interp45" emma:lang="en-US" emma:confidence="1">
                  <emma:literal>symbol</emma:literal>
                </emma:interpretation>
                <emma:interpretation id="interp46" emma:lang="en-US" emma:confidence="0">
                  <emma:literal>Symbol</emma:literal>
                </emma:interpretation>
                <emma:interpretation id="interp47" emma:lang="en-US" emma:confidence="0">
                  <emma:literal>symbol)</emma:literal>
                </emma:interpretation>
                <emma:interpretation id="interp48" emma:lang="en-US" emma:confidence="0">
                  <emma:literal>symbol/</emma:literal>
                </emma:interpretation>
                <emma:interpretation id="interp49" emma:lang="en-US" emma:confidence="0">
                  <emma:literal>symbols</emma:literal>
                </emma:interpretation>
              </emma:one-of>
            </emma:emma>
          </inkml:annotationXML>
          <inkml:trace contextRef="#ctx0" brushRef="#br1" timeOffset="73725.7295">-603 5919 11739,'-11'-18'4386,"-5"18"0,-11-2-129,-10 1-2838,7 13-516,-9 1-516,3 12 0,1-4-258,6 6-129,6-1 129,12-1-129,10-3 0,6 1 129,20-7 0,12 1 129,8-2 0,12 2 0,1-2 0,6 3 0,-1-1 0,-1 5 0,-9-1-129,-5 4 0,-10 0 0,-10 0 0,-12-2 0,-11 0-129,-5-2 258,-17-1-258,-10-6 129,-9 2-129,-6-7 258,-5-2-387,-2-3 258,-1-4 0,0 0-129,4-11 129,1-1-258,8-4 258,5-2-387,5 0 0,11 6-516,-2-12-516,18 24-1935,2-17-1548,-2 17 129,25-20-516,-5 11-129</inkml:trace>
          <inkml:trace contextRef="#ctx0" brushRef="#br1" timeOffset="74224.9304">-86 5964 13287,'20'0'4902,"-20"0"0,30 30-258,-12-16-2967,12 22-645,-8-10-387,11 10-129,-4-6-129,1 2-258,0-5-129,-3-6 0,0-3-129,-2-11 0,1-7-129,-1-3-129,4-12 0,-6-13 0,4-2 129,-4-11 0,-2 2 129,-5-2 0,-4 5 258,-4 8 0,-7 4 129,-1 24 0,0 0 129,0 0-129,-17 34 0,8 9 0,-4 7 0,3 10 129,-5 8-129,1 8-129,-2 3 1,2 10-130,-6 5 0,2 13 0,-5-2 0,2 1 0,1-8 0,3-11 0,4-8 0,-1-21-388,9-11 1,-8-29-516,13-1-1161,0-17-2838,-2-16 129,1-10-258,1-10-258</inkml:trace>
          <inkml:trace contextRef="#ctx0" brushRef="#br1" timeOffset="74848.9314">718 6138 15738,'0'0'4902,"20"11"0,-13 6-387,9 17-3741,-7-4-129,5 8-258,-3-4-258,1-2 0,-1-6-129,-2-8-129,-9-18 0,0 0 0,18 4 0,-13-15 129,4-14-129,-2-5 0,2-6 129,3-5-129,1 2 129,-1 5 0,4 4 0,0 5 0,2 9 0,4 11 129,1 5-129,0 14 129,2 9-129,-2 7 129,0 3 0,-4 2-129,-3-3 0,-1-2 0,-3-7 0,-3-3 0,-9-20 0,11 18 0,-11-18 0,0 0 0,12-11 0,-5-7 0,0-1 129,2-8-129,2 0 129,3-1-129,0 1 129,4 4-129,0 5 129,0 6-129,3 10 129,1 2-129,1 13 0,0 8 0,-2 6 0,-1 1-129,-1 4 0,-1-5-129,-2 1-129,-7-12-129,7 2-387,-16-18-1161,21-14-2451,-5-8-258,2-13-129,3-13-129</inkml:trace>
          <inkml:trace contextRef="#ctx0" brushRef="#br1" timeOffset="75348.1323">1718 5597 13674,'-14'-91'4773,"5"72"129,9 19-258,-21 1-2838,21 39-774,0 4-387,5 22 0,0 5-258,6 13-128,0 1-259,3 6 0,-2-4 0,4-7 0,-1-9 0,-6-14 0,1-9 0,-4-14 0,1-9-130,-7-25 1,0 0-129,0 0 129,14-16 0,-9-11 0,4-5 0,4-3 0,1-3 129,4 6-129,1 2 129,6 3 0,0 11 0,5 7 0,2 9 129,2 8 0,0 8 0,0 5 0,-1 7 0,-4 3 0,-4 1 129,-6 0-129,-8-6 1,-11 3-130,-4-2 0,-13-4 0,-10-7 0,-7-2 0,-7-5 0,-5-6 0,-2-1 0,-4-2-130,10-7-386,-3-7 0,15 12-903,-9-14-2064,18 9-1419,5 2 129,16 5-258,0 0-258</inkml:trace>
          <inkml:trace contextRef="#ctx0" brushRef="#br1" timeOffset="75706.9326">2593 6186 10965,'-7'-20'4773,"-9"15"-258,-2 5 258,2-4-1677,11 13-1935,5-9-387,-16 38-258,11-19-129,5 10 0,9-1-258,10 1 129,3-3-258,6-1 129,2-5 0,2-6 0,-2-5 0,1-5 0,-5-4 0,-2-9 130,-7-13-259,-1-4 0,-9-6 0,-5-9 0,-2-6 0,-9-4-259,-1 6-644,-21-15-1677,8 17-2193,-5 2-129,1 4-129,-1 5-258</inkml:trace>
          <inkml:trace contextRef="#ctx0" brushRef="#br1" timeOffset="75972.1334">2874 5428 16383,'45'2'4773,"-29"16"129,2 14-258,-9 7-3741,10 25-129,-8 3-386,1 15-388,-5 4 0,0 4 0,-5 1 0,0-2 0,-2-7 0,0-14 0,0-6 0,-2-16 0,2-1-517,-12-24-3353,12-2-1161,0-19-129,0 0 0,0 0-129</inkml:trace>
        </inkml:traceGroup>
        <inkml:traceGroup>
          <inkml:annotationXML>
            <emma:emma xmlns:emma="http://www.w3.org/2003/04/emma" version="1.0">
              <emma:interpretation id="{003B792D-E822-438A-BC0C-485F6AA873E6}" emma:medium="tactile" emma:mode="ink">
                <msink:context xmlns:msink="http://schemas.microsoft.com/ink/2010/main" type="inkWord" rotatedBoundingBox="11045,6653 11599,6633 11600,6668 11046,6688"/>
              </emma:interpretation>
              <emma:one-of disjunction-type="recognition" id="oneOf10">
                <emma:interpretation id="interp50" emma:lang="en-US" emma:confidence="1">
                  <emma:literal>_</emma:literal>
                </emma:interpretation>
                <emma:interpretation id="interp51" emma:lang="en-US" emma:confidence="0">
                  <emma:literal>-</emma:literal>
                </emma:interpretation>
                <emma:interpretation id="interp52" emma:lang="en-US" emma:confidence="0">
                  <emma:literal>.</emma:literal>
                </emma:interpretation>
                <emma:interpretation id="interp53" emma:lang="en-US" emma:confidence="0">
                  <emma:literal>~</emma:literal>
                </emma:interpretation>
                <emma:interpretation id="interp54" emma:lang="en-US" emma:confidence="0">
                  <emma:literal>•</emma:literal>
                </emma:interpretation>
              </emma:one-of>
            </emma:emma>
          </inkml:annotationXML>
          <inkml:trace contextRef="#ctx0" brushRef="#br1" timeOffset="76206.1338">3947 6172 14190,'73'0'4902,"-34"0"-258,2 0-129,-4 0-3096,17 0-387,-5-2-516,8-3-774,13 3-3870,-17-5-516,-7-8 129,-12-1-774</inkml:trace>
        </inkml:traceGroup>
      </inkml:traceGroup>
    </inkml:traceGroup>
    <inkml:traceGroup>
      <inkml:annotationXML>
        <emma:emma xmlns:emma="http://www.w3.org/2003/04/emma" version="1.0">
          <emma:interpretation id="{C79187C5-600D-4371-A795-261ECF7EE9CD}" emma:medium="tactile" emma:mode="ink">
            <msink:context xmlns:msink="http://schemas.microsoft.com/ink/2010/main" type="paragraph" rotatedBoundingBox="2651,7670 19950,7083 20025,9287 2726,98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455612-D799-4616-BDE6-E5528AA6A2A3}" emma:medium="tactile" emma:mode="ink">
              <msink:context xmlns:msink="http://schemas.microsoft.com/ink/2010/main" type="line" rotatedBoundingBox="2651,7670 19950,7083 20025,9287 2726,9875"/>
            </emma:interpretation>
          </emma:emma>
        </inkml:annotationXML>
        <inkml:traceGroup>
          <inkml:annotationXML>
            <emma:emma xmlns:emma="http://www.w3.org/2003/04/emma" version="1.0">
              <emma:interpretation id="{1F087A90-B36B-4B3F-BB6E-4633897B5320}" emma:medium="tactile" emma:mode="ink">
                <msink:context xmlns:msink="http://schemas.microsoft.com/ink/2010/main" type="inkWord" rotatedBoundingBox="2675,8372 3438,8346 3465,9134 2702,9160"/>
              </emma:interpretation>
              <emma:one-of disjunction-type="recognition" id="oneOf11">
                <emma:interpretation id="interp55" emma:lang="en-US" emma:confidence="1">
                  <emma:literal>A</emma:literal>
                </emma:interpretation>
                <emma:interpretation id="interp56" emma:lang="en-US" emma:confidence="0">
                  <emma:literal>a</emma:literal>
                </emma:interpretation>
                <emma:interpretation id="interp57" emma:lang="en-US" emma:confidence="0">
                  <emma:literal>R</emma:literal>
                </emma:interpretation>
                <emma:interpretation id="interp58" emma:lang="en-US" emma:confidence="0">
                  <emma:literal>As</emma:literal>
                </emma:interpretation>
                <emma:interpretation id="interp59" emma:lang="en-US" emma:confidence="0">
                  <emma:literal>AH</emma:literal>
                </emma:interpretation>
              </emma:one-of>
            </emma:emma>
          </inkml:annotationXML>
          <inkml:trace contextRef="#ctx0" brushRef="#br1" timeOffset="90948.1597">-4189 7903 11094,'7'-27'4257,"-3"10"129,-4 17-129,5 8-2064,-5-8-1161,-4 38-387,-5-6-258,4 14 129,-9 7-129,1 13-129,-6 0 0,-1 5 0,1 0-129,-3-1 129,-1-10-129,4-5 0,1-8-129,5-10 129,3-8-129,1-8 129,9-21 0,-7 23 0,7-23 0,0 0 0,0-9 0,0-10 0,0-8-129,10-9 129,3-12-129,8-7 0,4-14 0,5-10-129,6 1 258,1 2-129,-3 3 0,-2 7 0,-7 9 258,-2 14-129,-9 11 0,-3 16 129,-11 16 1,9-16-259,-9 16 0,0 0 0,0 0 0,0 0 0,18 18 0,-9 0 0,-1 0 0,3 8 0,2 4 0,-3 4 0,1 4 0,1 3 0,-1 1 0,0 5 0,-1-1 0,1 2 0,0 0 0,-1-2 0,-1-3 0,0-2 0,-2-6 0,0-3 0,-1-5 0,-1-7 0,-1-4 0,-4-16 0,7 19 0,-7-19 0,0 0-259,0 0-1031,0 0-903,-6-18-2580,6 18 129,-24-35-516,6 14 129</inkml:trace>
          <inkml:trace contextRef="#ctx0" brushRef="#br1" timeOffset="91119.76">-4170 8314 14835,'-8'-28'4773,"18"12"-129,-10 16-129,43 0-3225,-22 0-516,13 5-258,3 4-387,8-7-774,24 8-3612,6-8-516,14-2 129,21-9-387</inkml:trace>
        </inkml:traceGroup>
        <inkml:traceGroup>
          <inkml:annotationXML>
            <emma:emma xmlns:emma="http://www.w3.org/2003/04/emma" version="1.0">
              <emma:interpretation id="{DDCDFD2C-C8DC-4FDE-B10A-429C21439C2B}" emma:medium="tactile" emma:mode="ink">
                <msink:context xmlns:msink="http://schemas.microsoft.com/ink/2010/main" type="inkWord" rotatedBoundingBox="4306,7908 10325,7703 10372,9100 4354,9304"/>
              </emma:interpretation>
              <emma:one-of disjunction-type="recognition" id="oneOf12">
                <emma:interpretation id="interp60" emma:lang="en-US" emma:confidence="0">
                  <emma:literal>-Do-at</emma:literal>
                </emma:interpretation>
                <emma:interpretation id="interp61" emma:lang="en-US" emma:confidence="0">
                  <emma:literal>-Do-as</emma:literal>
                </emma:interpretation>
                <emma:interpretation id="interp62" emma:lang="en-US" emma:confidence="0">
                  <emma:literal>ID-oat</emma:literal>
                </emma:interpretation>
                <emma:interpretation id="interp63" emma:lang="en-US" emma:confidence="0">
                  <emma:literal>-Do.*</emma:literal>
                </emma:interpretation>
                <emma:interpretation id="interp64" emma:lang="en-US" emma:confidence="0">
                  <emma:literal>*Do-at</emma:literal>
                </emma:interpretation>
              </emma:one-of>
            </emma:emma>
          </inkml:annotationXML>
          <inkml:trace contextRef="#ctx0" brushRef="#br1" timeOffset="77594.5361">-2752 8111 9546,'-16'0'4257,"16"0"129,0 0-387,0 0-2064,0 0-387,18 0-387,-18 0-129,32 0-387,-9-3-129,14 3 0,6-2 0,18 2-129,8-7 0,22 1 0,5-1-129,10 0 129,5-4-258,4 4 129,-3-2-129,-3 6 0,-11-2 0,-9 5 1,-9-2-130,-11 2 0,-8 0 0,-8 2 0,-10-1 0,-10 1 0,-8 0 0,-7-2 0,-18 0 0,20 0 0,-20 0-130,0 0-515,0 0-516,0 0-2193,-9-7-1548,9 7 129,-23-11-387,23 11 0</inkml:trace>
          <inkml:trace contextRef="#ctx0" brushRef="#br1" timeOffset="78202.9371">-1076 7440 5676,'-11'-21'4515,"11"21"-258,0 0-258,-16-7-903,16 7-1032,-2 9-387,2-9-258,-2 41-516,-5-15 0,7 19-129,0 1 0,2 9-258,0 6 0,9 6-129,-3 5-258,8 4 129,0 1-258,6 1 258,-1-5-258,1-4 129,-1-3-129,-3-9 129,-4-7-129,-3-6 129,-4-8-129,-2-2 129,-3-6-258,-2-3 0,0-4-129,-4-5-129,2 0-387,-15-16-645,17 0-1290,0 0-2193,-22 0 387,10-14-387,1-9-129</inkml:trace>
          <inkml:trace contextRef="#ctx0" brushRef="#br1" timeOffset="78904.9386">-1050 7385 12642,'-7'-23'4902,"7"23"-645,0 0 516,6-21-3225,24 22-645,-11 5-258,17 10-129,0-2 0,12 11-129,-2 0 0,5 9-258,1 1 258,0 8-258,-1 1 0,1 5 0,-2-1 129,1 0-258,-1-2 0,3-3 130,1-8-130,1-5 0,0-6 0,0-7 0,-5-4 0,-7-3 0,-6-4 0,-7-1 0,-10 2 0,-20-7 0,10 18 0,-10-18 0,-14 29 0,-4-10 0,-3 4 0,-4 4-130,-3 1 130,-4 4 0,0 2-129,-6 5 129,-4 2 0,-5 2 129,-1 1-258,-5 1 258,1-1-129,-1-1 0,1-4 130,1-3-130,5-4 0,3-9 0,6-2 0,3-5-259,7-3 259,6-6-387,21-7 0,-25 7-129,25-7-516,0 0-774,0 0-2838,11-2 129,-11 2-258,24-10-258</inkml:trace>
          <inkml:trace contextRef="#ctx0" brushRef="#br1" timeOffset="80808.1419">-936 8519 4644,'0'0'3741,"0"0"258,7 12 0,-7-12-1032,0 0-1290,7 29 0,-7-29-129,13 24-387,-13-24-258,9 31-129,-9-31-129,9 28-258,-9-28 129,7 27-258,-7-27 0,7 23-129,-7-23 0,3 21 0,-3-21 0,0 0 0,9 16 0,-9-16 0,0 0 129,0 0-129,20 2 129,-20-2-129,27-7 0,-8-7-516,11 5-1935,1-12-2064,4-8-129,10-1-516,-3-6-258</inkml:trace>
          <inkml:trace contextRef="#ctx0" brushRef="#br1" timeOffset="79404.1395">347 7718 12771,'-39'-21'4773,"19"19"-258,-3 2 0,-13 0-2838,20 21-774,-9 1-258,9 8-387,-1 5 0,8 8 0,3 2-258,6 3 129,7-2 0,13-2-129,5-3 129,9-3-129,0-8 129,5-7 0,-2-7 0,2-7 0,-5-9 0,2 0 129,-6-7 0,-2-11 0,-6-12 0,-5-4-128,-8-11-130,-3-3 0,-6-9 0,-6 2 0,-13 0 0,-8 5 0,-5 11 0,-7 7 0,2 14-130,-12 2-1031,19 23-1548,-5 1-2064,6 9-129,4 3-129,9 7-516</inkml:trace>
          <inkml:trace contextRef="#ctx0" brushRef="#br1" timeOffset="79965.7404">683 7842 11610,'0'0'4515,"11"0"0,-11 0-258,28 0-2451,-28 0-258,25 0-516,-25 0-387,27 8 0,-27-8-258,32 10 0,-11-6-129,7 3 129,6-3-258,14-1 129,11-3-129,19 0 130,13-9-259,14-1 0,9-1 0,7-2 0,3-1 0,-8 3 0,-9 3 0,-15 0 0,-17 7 0,-18-1 0,-13 2 0,-15 0 0,-12 0-130,-17 0-1289,0 0-3225,0 0-387,-26 0 129,-1 0-516</inkml:trace>
          <inkml:trace contextRef="#ctx0" brushRef="#br1" timeOffset="92133.7617">2796 7663 14448,'16'-14'4773,"-16"14"-129,0 0-129,0 0-3354,0 8-516,0 10-129,0 12-129,-2 6-129,-1 10-129,-4 8 0,-2 4 0,0 3-129,-2-1 0,1-6 0,2-6 0,0-9 0,0-7 0,3-12 0,5-20 129,0 0-129,0 0 0,-18-4 129,15-21-129,-1-5 0,4-11 0,0-9 0,4-5 0,6-7 0,5-2 0,1 3 129,3 6 0,1 3 129,-2 11-129,-4 9 1,-2 11-130,-3 5 0,-9 16 0,0 0 0,18-9 0,-18 9 0,0 0 0,18 18 0,-8 0 0,1 1 0,3 8 0,1 0 0,1 7 0,0-1 0,0 3 0,0 3 0,0 2 0,-2 3 0,0-1 0,-3 2 0,-1-3 0,1-1 0,-2-3 0,-2-5 0,-2-6 0,2-6 0,-3-5 0,-4-16 0,4 20 0,-4-20 0,0 0 0,0 0-388,0 0-2708,-9-18-1806,-2 0 0,4 1-258,-9-5-129</inkml:trace>
          <inkml:trace contextRef="#ctx0" brushRef="#br1" timeOffset="92367.7619">2839 7960 13029,'0'-16'4773,"0"16"-387,19-5 129,-19 5-2967,31-4-903,-10 4-258,7-4-774,12 4-1032,-3 0-2838,4-10-129,0 1-258,-4-5-258</inkml:trace>
          <inkml:trace contextRef="#ctx0" brushRef="#br1" timeOffset="92866.9627">2632 7250 13287,'0'0'4773,"0"0"-258,0 0 258,0-18-3096,20 18-903,-2 0 0,10 4-258,-5-2 0,9 3-129,-1-5 0,8 2-129,3-2-128,10 0-130,1-4 0,4-3 0,0 3 0,-12-10-1678,-3 14-3095,-10-2-258,-8 2-129,-24 0-516</inkml:trace>
        </inkml:traceGroup>
        <inkml:traceGroup>
          <inkml:annotationXML>
            <emma:emma xmlns:emma="http://www.w3.org/2003/04/emma" version="1.0">
              <emma:interpretation id="{D418574E-48D7-4D46-AA12-DF81959E5919}" emma:medium="tactile" emma:mode="ink">
                <msink:context xmlns:msink="http://schemas.microsoft.com/ink/2010/main" type="inkWord" rotatedBoundingBox="12488,7756 15400,7657 15443,8922 12531,9021"/>
              </emma:interpretation>
              <emma:one-of disjunction-type="recognition" id="oneOf13">
                <emma:interpretation id="interp65" emma:lang="en-US" emma:confidence="0">
                  <emma:literal>(not</emma:literal>
                </emma:interpretation>
                <emma:interpretation id="interp66" emma:lang="en-US" emma:confidence="1">
                  <emma:literal>(no T</emma:literal>
                </emma:interpretation>
                <emma:interpretation id="interp67" emma:lang="en-US" emma:confidence="0">
                  <emma:literal>(Not</emma:literal>
                </emma:interpretation>
                <emma:interpretation id="interp68" emma:lang="en-US" emma:confidence="0">
                  <emma:literal>(NOT</emma:literal>
                </emma:interpretation>
                <emma:interpretation id="interp69" emma:lang="en-US" emma:confidence="0">
                  <emma:literal>(Hot</emma:literal>
                </emma:interpretation>
              </emma:one-of>
            </emma:emma>
          </inkml:annotationXML>
          <inkml:trace contextRef="#ctx0" brushRef="#br1" timeOffset="98732.5734">5589 7294 12126,'-6'-30'4515,"-2"9"-129,8 21-129,0 0-2193,-24 0-774,16 18-516,-12-1-258,4 17 0,-7 2-258,3 14 0,-3 3 129,7 13-258,4 5 129,6 9-258,6 7 129,4 6-129,14 3 129,7-2 0,8-3-258,8-9 129,9-7-129,2-11 0,5-15-129,-6-11-129,6-6-516,-16-22-774,11 1-2709,-17-6-129,-5-5-129,-6 0-387</inkml:trace>
          <inkml:trace contextRef="#ctx0" brushRef="#br1" timeOffset="99372.1745">6210 7540 15738,'0'-25'4773,"0"25"-258,0 0-129,0 0-3225,0 14-645,0 9 129,0 9-387,0 8 129,0 6-258,5 7 130,0 2-259,1 2 0,-1-7 0,2-4-130,-3-8 1,1-6-129,-5-16-258,0-16-258,0 0-387,0 0-903,0-29-1806,0-4-645,-2-10-129,0-7-258,-1-3 258,1-2 1290,-3-1 2064,1 3 1935,4 7 2838,0 10 903,-3 4 0,3 11 0,0 21-129,-4-29-774,4 29-1290,0 0-774,20 9-387,-20-9-129,37 38-258,-12-14 0,7 12-257,0 1-388,5 8 0,1 1 0,-3 4 0,-1-4 0,-4 1 0,-1-5 0,-6-8 0,-2-4 0,-8-10 0,3 3-904,-16-23-2063,0 0-1677,0-23-129,0 0-129,-9-9-258</inkml:trace>
          <inkml:trace contextRef="#ctx0" brushRef="#br1" timeOffset="99637.375">6612 7480 16125,'7'-17'4773,"7"0"-129,-14 17-258,0 0-3225,18 19-387,-17 3-129,3 11-386,-2 3-259,1 10 0,-3 2 0,0 9 0,0-2 0,2-1 0,0-3 0,0-8 0,5 5-259,-7-23-1160,14 11-2322,-12-20-1032,-2-16 0,12 16-258,-12-16 129</inkml:trace>
          <inkml:trace contextRef="#ctx0" brushRef="#br1" timeOffset="99996.1756">7156 7565 14577,'-46'-23'4644,"19"21"-258,2 2 258,14 18-3225,-15-2-516,17 16-387,-5 2 129,8 8-387,6 5 0,4 1-129,10 1 0,7-2-129,4-5 0,6-4 0,1-10 129,1-10-129,1-11 130,0-7-130,-2-7 0,-2-13 0,-3-10 0,-6-5 0,-5-8 0,-9-5 0,-7-4 0,-5-1 0,-13 1 0,-10 1 0,1 13-775,-16-3-1160,11 18-2580,-7 13-387,5 10 0,1 5-129</inkml:trace>
          <inkml:trace contextRef="#ctx0" brushRef="#br1" timeOffset="100339.3762">7624 7529 14190,'30'-25'5031,"-10"15"-645,4 4 387,3-2-2451,16 8-1548,-2 0-129,14 0-258,4 0-128,5 1-259,1-1 0,1 0 0,-5 0 0,-12-1 0,-6 1-646,-21-15-1418,-3 13-2322,-19 2-516,0 0 129,-16-7-387</inkml:trace>
          <inkml:trace contextRef="#ctx0" brushRef="#br1" timeOffset="100526.5766">8004 7483 15222,'-28'20'5031,"19"-3"-258,2 3-258,9 16-2967,-2-6-645,0 14-387,3 4-387,1-1-645,14 17-2451,-11-13-1548,0 1-258,-5-6-258,1-3-258</inkml:trace>
        </inkml:traceGroup>
        <inkml:traceGroup>
          <inkml:annotationXML>
            <emma:emma xmlns:emma="http://www.w3.org/2003/04/emma" version="1.0">
              <emma:interpretation id="{5A15E8BF-2B10-4A87-802D-C5E2A2E6C022}" emma:medium="tactile" emma:mode="ink">
                <msink:context xmlns:msink="http://schemas.microsoft.com/ink/2010/main" type="inkWord" rotatedBoundingBox="16593,7197 19950,7083 20025,9287 16668,9401"/>
              </emma:interpretation>
              <emma:one-of disjunction-type="recognition" id="oneOf14">
                <emma:interpretation id="interp70" emma:lang="en-US" emma:confidence="1">
                  <emma:literal>Gate)</emma:literal>
                </emma:interpretation>
                <emma:interpretation id="interp71" emma:lang="en-US" emma:confidence="0">
                  <emma:literal>Grate)</emma:literal>
                </emma:interpretation>
                <emma:interpretation id="interp72" emma:lang="en-US" emma:confidence="0">
                  <emma:literal>Gate]</emma:literal>
                </emma:interpretation>
                <emma:interpretation id="interp73" emma:lang="en-US" emma:confidence="0">
                  <emma:literal>Crate)</emma:literal>
                </emma:interpretation>
                <emma:interpretation id="interp74" emma:lang="en-US" emma:confidence="0">
                  <emma:literal>Gate}</emma:literal>
                </emma:interpretation>
              </emma:one-of>
            </emma:emma>
          </inkml:annotationXML>
          <inkml:trace contextRef="#ctx0" brushRef="#br1" timeOffset="101602.9784">10000 7399 10836,'-46'-35'4386,"12"21"-129,-3 1 0,-17-1-2193,19 14-903,-15 0 0,13 12-387,-8 4-129,11 16-258,-1 6 129,8 8-387,6 7 129,8 8-258,10 1 129,3 4-129,12-2 0,11 0 0,4-3-129,5-8 0,2-8 129,3-8 0,-1-7-129,1-10 129,-1-8 0,-2-8 129,-2-4-129,-2-13 129,-7-5 0,-5-6 0,-6-7 0,-7-3 0,-5-3-129,0-4 0,-10 2 0,-4 2 0,-2 3 0,-6 4-129,3 5 0,-1 3 0,1 8 0,-1 5 0,4 7-129,-2 2-129,18 0 0,-23 8 0,23-8 0,-7 23 129,7-23-129,3 23 129,-3-23 129,27 12 0,-7-10 129,3-2 129,0 0 129,2 0-129,-2-5 258,2-1-129,-4-1 129,1 4 0,-5-6 0,-1 7-129,-16 2 0,27-7 0,-27 7 0,23-2-129,-23 2 129,25 0-258,-25 0 129,27 27-129,-15-6 0,-1 2-129,3 13-258,-10-8-387,15 22-903,-19-20-1548,11 6-1419,7-4 0,7-9-258,7-5-258</inkml:trace>
          <inkml:trace contextRef="#ctx0" brushRef="#br1" timeOffset="102039.7792">10737 7716 12384,'-47'-28'4902,"22"21"-516,2 1 258,23 6-2709,-42 0-645,42 0-387,-32 20-258,21-4-258,0 2-129,6 5-129,5 0 0,0 2-129,2 3-129,7 3 0,3 1-258,-1-6-258,6 6 129,-6-14 0,5 2 0,-16-20 258,23 7 0,-23-7 258,23-23 129,-7-1 387,-7-11 0,9 6 0,-5-4-129,3 6 0,0 0-129,0 9-129,0 6 0,1 8 0,-1 4-129,-16 0-258,29 27-129,-20-9-258,9 16-903,-18-9-2580,7-4-516,-2-5-129,-5-16-129</inkml:trace>
          <inkml:trace contextRef="#ctx0" brushRef="#br1" timeOffset="102741.7804">11076 7656 11997,'39'0'4386,"-8"7"-129,1 3 129,0-6-2580,26 14-774,-1-13-258,16 4-258,4-9-129,10 0-129,-2-2 0,1-10 0,-13-4-129,-11-4 0,-16-3 0,-16 2 129,-19-1-129,-11 5 0,-16 1-129,-9 7 129,-5 3-129,-2 6 0,0 4 0,2 12-129,3 5 129,7 6 0,6 3 129,9 4-129,5 3 0,5 4 129,15-3-129,8-1 129,8-3-129,3-7 0,5-4-129,3-9 0,1-7-129,-4-9-387,6-1-516,-18-24-2064,5-1-1419,-7-10 129,-3-6-387,-5-8-258</inkml:trace>
          <inkml:trace contextRef="#ctx0" brushRef="#br1" timeOffset="102320.5797">11085 7289 14706,'4'-78'4773,"-1"53"-129,1 9-129,14 16-2709,-18 0-774,14 27-258,-11-1-257,10 17-517,-8 3 0,4 15 0,-2 5 0,2 5 0,0 3 0,0-1 0,2 2 0,-6-5 0,6-5 0,-10-15 0,10 5-646,-14-33-2837,3 1-1548,0-23 258,0 0-387,-25-11 0</inkml:trace>
          <inkml:trace contextRef="#ctx0" brushRef="#br1" timeOffset="103038.181">12188 6668 14061,'50'-60'4773,"-9"47"-258,10 13 0,22 22-2967,-10 11-645,13 33-258,-5 14-129,6 25 0,-15 14-258,-3 24 129,-18 10-257,-13 25-130,-19 3 0,-9 3 0,-27-8 0,-12-11 0,-16-14 0,-13-19 0,1-18 0,-17-45-2194,9-8-2450,1-26-516,8-10 129,2-10-387</inkml:trace>
        </inkml:traceGroup>
      </inkml:traceGroup>
    </inkml:traceGroup>
    <inkml:traceGroup>
      <inkml:annotationXML>
        <emma:emma xmlns:emma="http://www.w3.org/2003/04/emma" version="1.0">
          <emma:interpretation id="{1D396864-10FD-4CDA-BD87-A8652261E8CE}" emma:medium="tactile" emma:mode="ink">
            <msink:context xmlns:msink="http://schemas.microsoft.com/ink/2010/main" type="paragraph" rotatedBoundingBox="2529,9491 24781,10029 24701,13318 2449,127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2D5F39-9BD2-45FD-B3B0-45AE8AD5ADE2}" emma:medium="tactile" emma:mode="ink">
              <msink:context xmlns:msink="http://schemas.microsoft.com/ink/2010/main" type="line" rotatedBoundingBox="2529,9491 24640,10025 24588,12184 2477,11650"/>
            </emma:interpretation>
          </emma:emma>
        </inkml:annotationXML>
        <inkml:traceGroup>
          <inkml:annotationXML>
            <emma:emma xmlns:emma="http://www.w3.org/2003/04/emma" version="1.0">
              <emma:interpretation id="{39A22002-E6AF-4766-8A11-88C0ACE1CA57}" emma:medium="tactile" emma:mode="ink">
                <msink:context xmlns:msink="http://schemas.microsoft.com/ink/2010/main" type="inkWord" rotatedBoundingBox="2512,10201 5240,10267 5219,11143 2490,11077"/>
              </emma:interpretation>
              <emma:one-of disjunction-type="recognition" id="oneOf15">
                <emma:interpretation id="interp75" emma:lang="en-US" emma:confidence="1">
                  <emma:literal>VENN</emma:literal>
                </emma:interpretation>
                <emma:interpretation id="interp76" emma:lang="en-US" emma:confidence="0">
                  <emma:literal>Venn</emma:literal>
                </emma:interpretation>
                <emma:interpretation id="interp77" emma:lang="en-US" emma:confidence="0">
                  <emma:literal>VEND</emma:literal>
                </emma:interpretation>
                <emma:interpretation id="interp78" emma:lang="en-US" emma:confidence="0">
                  <emma:literal>PENN</emma:literal>
                </emma:interpretation>
                <emma:interpretation id="interp79" emma:lang="en-US" emma:confidence="0">
                  <emma:literal>BENN</emma:literal>
                </emma:interpretation>
              </emma:one-of>
            </emma:emma>
          </inkml:annotationXML>
          <inkml:trace contextRef="#ctx0" brushRef="#br1" timeOffset="108981.7914">-4547 9798 14319,'-26'-41'4773,"26"41"-258,-15-21 0,15 21-3354,0 0-516,4 25-129,16 10-258,-3 3-258,10 11 258,0 7 0,5 6-129,-2 5-129,4 5 129,-4-5 0,2 1 0,-4-4 0,-1-5-129,-4-10 129,-3-6-129,-6-13 129,-2-7 0,-12-23 129,0 0 1,0 0-259,18-17 0,-16-26 0,7-10 0,-4-15 0,8-14 0,1-10 0,6-4 0,3 1 0,2 8 0,-4 16 0,-2 10 0,-1 19 0,-7 13 0,-11 29 0,0 0-1033,16 9-1934,-16 12-1935,0 8 0,-7-1-258,1 6-129</inkml:trace>
          <inkml:trace contextRef="#ctx0" brushRef="#br1" timeOffset="109730.5927">-3711 10118 11352,'0'0'4515,"0"0"-258,0 22-258,0 11-2451,-9-2-516,6 17-129,-8-2-387,6 6 0,-2-3-258,3 1-129,1-7 0,3-8 0,0-8-129,0-7-129,0-20 129,0 16-387,0-16 0,0-11-387,0 11-129,0-53-129,3 21-258,-3-25 129,6 5 0,-6-12 258,5 7 129,-5 0 387,0 6 516,0 13 387,-4-3 387,4 24 0,-1-10 387,1 27 129,7-23-129,18 21 0,-8-12-258,26 10-258,3-8-129,17 6-129,1-1-258,3 2-129,-1 1-258,-7-1-516,3 9-903,-28 3-2967,-13 2 0,-21-9-258,0 23-387</inkml:trace>
          <inkml:trace contextRef="#ctx0" brushRef="#br1" timeOffset="110151.7934">-3720 10581 11868,'80'9'4257,"-23"-6"-258,-5-3-258,8 0-2967,6-7-1806,7-5-2064,5 1-774,-10-14-387,7 2 0</inkml:trace>
          <inkml:trace contextRef="#ctx0" brushRef="#br1" timeOffset="109948.9931">-3618 10278 13287,'-11'22'4644,"11"-22"-258,23 10 258,-7-15-3225,25 5-516,-2-12-258,15 4-258,1-2-387,-2-3-516,4 13-774,-18-1-3225,-7-3 129,-14 4-387,-18 0-258</inkml:trace>
          <inkml:trace contextRef="#ctx0" brushRef="#br1" timeOffset="110650.9943">-2852 10172 11997,'-21'-18'4644,"21"18"-258,-23 10 258,21 19-2580,-10-9-903,12 19-129,-7-7-387,7 9-129,-6-2-258,6 0 0,0-3 0,0-4-129,0-9-129,4-4 0,-4-19 0,0 0 0,0 0 0,12-21 0,-10-13 0,-2-9 0,0-6 0,0-5 0,0 1 0,0 1-129,0 8 129,0 8-129,-2 9 129,2 11 0,0 16 0,11 0 0,5 9 129,5 18-129,6 9 129,5 5 0,5 5 0,3 2 0,-3 2 0,0-2-129,-3-6 129,-5-8 1,-8-7-130,-3-4 0,-18-23 0,21 11 0,-21-11 0,9-29 0,-9-8 0,0-8 0,0-12 0,0-5 0,0-4 0,-2 0 0,2 13 0,-9-2-517,15 28-2837,-6-1-1548,0 28 0,8-16-387,-8 16-129</inkml:trace>
          <inkml:trace contextRef="#ctx0" brushRef="#br1" timeOffset="111181.3953">-2298 10068 13674,'30'9'5031,"-9"20"-387,-12-6-129,-9-23-2838,18 52-645,-18-19-258,5 12-258,-5-8-258,0 1 0,-3-6-129,-1-8 0,-1-6 1,5-18-130,0 0 0,-20-12 0,17-18 0,-1-10 0,1-2 0,-1-8 0,2-2 0,2 2 0,0 4-130,0 9 130,0 8 0,0 8 0,0 21 0,0 0 0,14 0 0,4 12 0,2 15 130,7 7-130,3 3 0,7 8 0,0-1 0,1 3 0,-6-1 0,-2-5 0,-3-4 0,-8-7 0,-3-5 0,-3-5 0,-13-20 0,0 0 0,16-13 0,-11-19 0,0-12 0,1-9 0,-3-10 0,-1-8 0,-2 5 0,0 0 0,0 18 0,-3-1-1420,-1 25-3482,2 8-129,2 16-258,13 0-129</inkml:trace>
        </inkml:traceGroup>
        <inkml:traceGroup>
          <inkml:annotationXML>
            <emma:emma xmlns:emma="http://www.w3.org/2003/04/emma" version="1.0">
              <emma:interpretation id="{08DB36D4-97A7-47DB-B01C-4EBCCAC40221}" emma:medium="tactile" emma:mode="ink">
                <msink:context xmlns:msink="http://schemas.microsoft.com/ink/2010/main" type="inkWord" rotatedBoundingBox="6002,10001 11907,10143 11866,11842 5961,11700"/>
              </emma:interpretation>
              <emma:one-of disjunction-type="recognition" id="oneOf16">
                <emma:interpretation id="interp80" emma:lang="en-US" emma:confidence="1">
                  <emma:literal>Diagram</emma:literal>
                </emma:interpretation>
                <emma:interpretation id="interp81" emma:lang="en-US" emma:confidence="0">
                  <emma:literal>Diagra m</emma:literal>
                </emma:interpretation>
                <emma:interpretation id="interp82" emma:lang="en-US" emma:confidence="0">
                  <emma:literal>Diageo m</emma:literal>
                </emma:interpretation>
                <emma:interpretation id="interp83" emma:lang="en-US" emma:confidence="0">
                  <emma:literal>Diagram m</emma:literal>
                </emma:interpretation>
                <emma:interpretation id="interp84" emma:lang="en-US" emma:confidence="0">
                  <emma:literal>Diagn m</emma:literal>
                </emma:interpretation>
              </emma:one-of>
            </emma:emma>
          </inkml:annotationXML>
          <inkml:trace contextRef="#ctx0" brushRef="#br1" timeOffset="111602.596">-594 9641 9546,'14'-67'4773,"-7"38"0,0 11-387,-7 18-258,0 0-2193,4 13-774,-4 17-258,0 18-387,0 7-258,3 13 0,3 3-128,4 4-130,3-4 0,1-9 0,0-5 0,0-10-130,-1-8-128,-4-14-129,1-2-387,-10-23-1161,0 0-2580,0-23-129,-8-6-258,-5-8 0</inkml:trace>
          <inkml:trace contextRef="#ctx0" brushRef="#br1" timeOffset="112008.1967">-806 9600 10449,'20'-29'4515,"5"24"0,8 5-258,6 9-1548,1-6-1161,25 22-258,-4-9-516,14 14-258,-1-3 0,10 9-129,-4-1-129,0 3-129,-5-1 0,-11 2 0,-11-3 0,-16-1 0,-15 1-129,-22 1 129,-22-3 0,-20 0 1,-19-1-130,-13-2 0,-17-1 0,-9-3 0,-8-6-130,-1-7 130,4-5-129,2-9 129,5 0-129,8-7 0,11-5 0,15-8-129,20 4-129,12-4-258,32 20-645,-11-21-1548,22 14-1806,21 7 129,12 0-387,13 0 129</inkml:trace>
          <inkml:trace contextRef="#ctx0" brushRef="#br1" timeOffset="112413.7974">324 9642 14835,'-11'-30'3999,"9"1"-1032,2 29-2967,16 0-3612,-16 0-387,23 34-516</inkml:trace>
          <inkml:trace contextRef="#ctx0" brushRef="#br1" timeOffset="112242.1971">366 9879 13674,'25'7'4515,"-25"-7"-387,23 35 258,-12-4-3354,-7-3-387,4 4-516,-2 7-774,-6-14-1806,-2 0-1806,2-2 0,0-23-387,-7 18-129</inkml:trace>
          <inkml:trace contextRef="#ctx0" brushRef="#br1" timeOffset="113630.5996">1129 9822 12255,'15'-27'4515,"-15"9"-258,-6 2 129,-12 6-2193,-15-10-1161,10 13-258,-13-4-387,8 11 0,-8 0 0,6 13-129,-1 5-129,5 6 0,4 7 129,8 3-258,5 1 0,8 2 129,1 1-258,7-3 129,5-1 0,6-4-129,0-1 129,-1-8-129,-1-3 129,0-7 0,-16-11 0,29 1 0,-29-1 129,28-17 0,-13-6 0,2-2 0,3-6 129,1 1-258,1-4 258,3 1-258,-1 2 129,5 1 0,3 5 0,5 6-129,4 6 129,5 10 1,1 3-130,3 10 0,-1 10 0,-1 7 0,-1 3 0,-5 2 0,-3-4 0,-1-3 0,-3-5 0,3-8 0,1-12 0,4 0 0,-1-18 0,1-8 0,-4-6 0,-3-7 0,-11-4 0,-8 2 0,-10 2 0,-7 7 0,-12 5 0,-11 11 0,-6 5 0,-3 11 0,0 2 0,0 12 0,2 6 0,3 5 0,6 3 0,3 1 0,6 1 0,3-3 0,7-1 0,2-2 0,2-5 0,-2-19 0,30 20 0,-8-20 0,4-4 0,3-10 0,1-4 0,-2-7 0,1 0 0,-4 2 0,-4 0 0,-3 5 0,-18 18 0,19-19 0,-19 19 0,11 12 0,-9 15 0,0 14 0,-1 12 0,1 18 0,2 18 0,-1 13 0,1 10 0,-2 5 0,1 0 0,-1 1 0,0-4 0,1-8 0,-3-11 0,0-13 0,0-11 0,0-14 0,0-11 0,0-11 0,0-13 0,0-22 0,0 0 0,-21-9 0,3-20 0,-5-10 0,-4-7 0,-6-7 0,-1-2 0,-7-9 0,12 16-2581,-10-11-2063,7 5-387,4-1-129,7-2 0</inkml:trace>
          <inkml:trace contextRef="#ctx0" brushRef="#br1" timeOffset="114254.6007">2545 9863 12513,'39'0'4644,"-19"0"-129,0 0-129,-3-13-1935,8 12-1290,-11-15-258,11 5-258,-9-9-258,0 1 0,-7-6-258,-5 2 0,-4-2-129,-5 0 0,-11 4-258,-6-1 0,-1 10-129,-9-2-129,5 10 0,-3-1-258,9 5 258,-4 0-129,25 0 129,-29 9 0,29-9 258,-5 19 129,5-19 129,9 21 258,-9-21 0,30 18 258,-14-14 129,11 3 129,-9-7 0,12 0-129,-7-9 129,7 4-129,-5-6-128,4 4-517,-4-4 0,1 4 0,-4 0 0,1 5 0,-6 2 0,1 0 0,-2 9 0,0 5 0,-3 6 0,1 5 0,-3 3 0,-2 2 0,-1 4 0,0-2 0,0 0 0,0-7-388,11 9-1289,-10-16-2838,18-2-387,3-11 258,11-3-645</inkml:trace>
          <inkml:trace contextRef="#ctx0" brushRef="#br1" timeOffset="114597.8013">3549 9699 10320,'-59'-18'4515,"29"18"-258,-2 0 0,5 0-1032,14 11-1935,-11 0-258,16 10-516,-4-1 129,12 4-258,0-2-129,0 5-258,5-4 0,4-2-129,4 0 0,-13-21 0,26 25-129,-10-19 258,2-5 0,3-1 129,1-5 129,3-4 0,-2-9 129,7 6-129,-5-4 129,3 3-129,-1 5 0,2 2-129,-3 4-129,-1 2-258,4 8-387,-12-7-1161,10 8-2580,0-5-258,1-2 0,2-2-258</inkml:trace>
          <inkml:trace contextRef="#ctx0" brushRef="#br1" timeOffset="115065.8021">4015 9747 16125,'12'-23'4515,"-12"23"387,0 0-387,20 4-2709,-20-4-902,32 21-904,-15-10 0,7 1 0,-3 2 0,-2-1 0,1 1 0,-20-14 0,25 18 0,-25-18 0,16 3-130,-16-3-257,16-12 258,-4-8 258,-1-6 0,5-3 129,-2-5-128,4 6-130,-4 3 0,8 7 0,-3 6 0,1 8 0,-2 4 0,-2 9 0,-16-9 0,26 32 0,-15-14 0,-11-18 0,16 30 0,-16-30 0,16 14 0,-16-14 0,32 0 0,-7-7 0,0-7 0,5-2 0,-2 0 0,4 5 0,-3 2 0,-2 9 0,-6 2 0,0 16 0,-3 7 0,-4 7 0,1 9 0,-15-2-2581,0 5-2192,-6-3-258,-4-9-387</inkml:trace>
        </inkml:traceGroup>
        <inkml:traceGroup>
          <inkml:annotationXML>
            <emma:emma xmlns:emma="http://www.w3.org/2003/04/emma" version="1.0">
              <emma:interpretation id="{C601CD25-27BC-41F3-A764-48468776DF89}" emma:medium="tactile" emma:mode="ink">
                <msink:context xmlns:msink="http://schemas.microsoft.com/ink/2010/main" type="inkWord" rotatedBoundingBox="12804,10206 20399,10390 20358,12082 12763,11898"/>
              </emma:interpretation>
              <emma:one-of disjunction-type="recognition" id="oneOf17">
                <emma:interpretation id="interp85" emma:lang="en-US" emma:confidence="1">
                  <emma:literal>Implemented</emma:literal>
                </emma:interpretation>
                <emma:interpretation id="interp86" emma:lang="en-US" emma:confidence="0">
                  <emma:literal>Implementer</emma:literal>
                </emma:interpretation>
                <emma:interpretation id="interp87" emma:lang="en-US" emma:confidence="0">
                  <emma:literal>Implementers</emma:literal>
                </emma:interpretation>
                <emma:interpretation id="interp88" emma:lang="en-US" emma:confidence="0">
                  <emma:literal>Implemental</emma:literal>
                </emma:interpretation>
                <emma:interpretation id="interp89" emma:lang="en-US" emma:confidence="0">
                  <emma:literal>Implement</emma:literal>
                </emma:interpretation>
              </emma:one-of>
            </emma:emma>
          </inkml:annotationXML>
          <inkml:trace contextRef="#ctx0" brushRef="#br2" timeOffset="205015.5601">5832 10544 12771,'-16'-14'4644,"16"14"-516,0 0 258,-1-27-1935,13 27-1161,-12 0-387,36-9-258,-11 2-258,14 2 0,2-1-129,12 3 0,4-1-129,3 1-129,3 3-258,-8-6-516,5 8-774,-21 5-2838,1-1-129,-19 1-129,-21-7-129</inkml:trace>
          <inkml:trace contextRef="#ctx0" brushRef="#br2" timeOffset="204609.959">5955 10592 12126,'16'-19'4386,"-16"19"-516,0 0 387,0 0-2322,20 8-645,-20-8-258,10 34-387,-8-12 0,7 10-258,-4 0-129,4 5 129,-3 2-129,4 0-258,-3 2 0,2-2 0,0-1-129,-2-5 0,2 1 0,-5-5-387,5 1-258,-9-12-129,5 12-1161,-5-10-2193,0-20-129,-7 24 0,7-24-258</inkml:trace>
          <inkml:trace contextRef="#ctx0" brushRef="#br2" timeOffset="205311.9606">5674 11008 14577,'27'22'4515,"-11"-17"-258,5 2 0,9 4-3483,-5-9-129,20 5 0,-2-7-258,10 3-129,2-3-387,2 0-387,7 2-1161,-7-2-2580,-4 0 0,-1-5-258,-9-4-516</inkml:trace>
          <inkml:trace contextRef="#ctx0" brushRef="#br2" timeOffset="205951.5617">6423 10818 17028,'12'0'4515,"4"4"129,-16-4-258,38 39-3483,-26-16-129,8 9-387,-6 0-257,0 0-260,-1 0 1,-6-7-129,0 0-129,-7-25 129,7 23-258,-7-23 129,7-9 129,-1-12 0,2-6 258,3-5 129,3-4-258,1 1 387,2 1-129,1 5 129,0 5-129,0 8 258,0 7-387,1 7 129,-1 2 0,0 11 0,-2 3 129,0 5-387,-2 4 258,-2 2-387,1 0 0,-6-3-129,4-3 129,-11-19-129,10 23 0,-10-23 258,0 0-129,16-3 258,-9-13 129,6-4 258,-4-5-129,7-1 129,0-3-129,3 4 258,-1 0-129,2 8 0,-4 2-129,3 8-128,-1 7-130,0 2 0,-2 10 0,0 8 0,0 3 0,2 4 0,-2 1 0,-4 3 0,1 1 0,-6-2-775,3 9-644,-10-11-2967,0-1-516,-3-7 387,3-4-387</inkml:trace>
          <inkml:trace contextRef="#ctx0" brushRef="#br2" timeOffset="206544.3628">7471 10765 10320,'16'-47'4515,"9"30"-129,5 2-129,5-1-903,13 16-1419,-10-7-645,12 7-516,-8 6-258,1 6-129,-6 2-129,-5 4-129,-7 2 0,-5-1 0,-9 1 0,-10-2 0,-1-18-129,-21 28 130,-6-16-130,-10-3-130,-6-2 1,-7-3-129,1 1-129,-5-5-258,12 4-387,-8-4-1161,16-2-2064,4 0-129,5 2-129,7 0-129</inkml:trace>
          <inkml:trace contextRef="#ctx0" brushRef="#br2" timeOffset="206232.3622">7478 10813 14448,'5'-43'4773,"-5"43"-129,0 0-129,0 0-1161,-3 9-2321,3 18-1033,0 1 0,0 15 0,0 3 0,0 11 0,0 2 0,0 5 0,1-2 0,1-3 0,2-1 0,-2-10 0,-1-1 0,-1-21-388,2 6-773,-2-32-1032,0 0-2193,0 0-387,0-30 0,0-7-129</inkml:trace>
          <inkml:trace contextRef="#ctx0" brushRef="#br2" timeOffset="206934.3633">8120 10160 17028,'5'-18'4644,"-5"18"0,18-4-129,-18 4-3225,4 27-644,-3 5-646,8 14 0,-3 8 0,3 8 0,-4 4 0,4 3 0,-2 1 0,0-5 0,4-4 0,1-8 0,1-5 0,-3-9 0,5-1 0,-10-13 0,11 1-3871,-14-6-1031,-1-2 0,-1-18-387,-1 19-129</inkml:trace>
          <inkml:trace contextRef="#ctx0" brushRef="#br2" timeOffset="207339.9639">8349 10786 16125,'56'-5'4515,"-30"5"129,1 0-387,14 0-2838,-13 0-645,10 0-387,-5 0-129,5-6-129,-4-4 0,-2-3 1,-6-3-130,-3-3 0,-7-1 0,-7 0 0,-7 3 0,-2 1 0,0 16-130,-34-22 1,11 21 0,-3 1 129,-1 7-129,0 9 129,2 5 0,2 6 0,4 1 129,4 6-129,6 0 258,8 0-387,1-2 258,10-4-129,10-1 0,10-4-129,4-4 0,7-8-387,7 5-516,-7-12-3225,7-3-516,-2-1 258,0-3-387</inkml:trace>
          <inkml:trace contextRef="#ctx0" brushRef="#br2" timeOffset="208213.5657">9107 10578 14319,'41'2'4644,"-20"15"-129,-1 3 0,3 21-2193,-12-14-1290,12 14-387,-9-4-129,0 2-387,-6-2 1,-3-6-389,-2-3 388,-3-8-387,0-20 129,0 17-129,0-17-129,0 0 387,2-23-258,5-2 258,6-5-129,-1-5 258,4-1-387,4 0 387,-2 3 0,-1 4-129,1 6 129,2 9-129,-2 7 129,1 7-129,-3 7 129,2 11 0,-2 3 0,-2 4-129,0 5 0,-3-1 0,-2-1 0,-4-5-258,1 0 258,-5-7-258,-1-16 258,6 18-129,-6-18 129,0 0 0,10-16-129,-3-5 387,1-6-129,4-3 129,-1-2-129,5 0 129,-4 1 0,4 7 1,-2 2-259,2 10 0,0 5 0,4 7 0,-2 5 0,3 13 0,-3 5 0,2 5 0,-3 6 0,-6 0 0,1 5 0,-10-12-1291,11 8-3095,-13-10-516,0-2 0,0-7-258</inkml:trace>
          <inkml:trace contextRef="#ctx0" brushRef="#br2" timeOffset="208634.7664">10158 10752 15867,'43'-9'4644,"-16"9"0,1-3-387,11 3-2967,-14-2-387,16 0-258,-9-5-258,4 2-257,-8-6-130,1-3 0,-8 0 0,-1-4 0,-10 0 0,-6 0 0,-4 2 0,-11 0 0,-10 6 0,-9 1 0,-6 7 0,-5 2 0,0 3 0,0 10 0,4 6 0,3 5 0,8 4 0,8 4 0,9 4 0,9 1-130,2-3 260,17-2-130,6-2 0,4-3 0,3-6 0,0-1 0,-2-4 0,-7-7-517,7 7-902,-30-16-2709,29 5-903,-12-7 516,5-9-387</inkml:trace>
          <inkml:trace contextRef="#ctx0" brushRef="#br2" timeOffset="209040.3671">10731 10603 17157,'0'0'4644,"0"0"129,0 0-129,18 10-3354,2 19-1031,-4-2-259,3 5 0,-3 1 0,-3 3 0,-1 0 0,-7-4 0,1 0 0,-6-9 0,2-4 0,-2-19 0,0 0-259,0 0 130,0 0-129,19-32 387,-6 0-258,4-5 258,1-4-129,3 2 258,1 3-129,-1 8 1,1 5-130,-1 7 0,0 9 0,1 7 0,-3 7 0,2 12 0,-1 4 0,0 4 0,1 5 0,-7 0-388,9 5-644,-19-13-2322,10 0-1290,-5-6 0,-9-18-258,20 13-129</inkml:trace>
          <inkml:trace contextRef="#ctx0" brushRef="#br2" timeOffset="209321.1676">11487 9984 16383,'11'-64'4773,"-11"64"258,12-16-258,13 28-2966,-25 6-1807,11 21 0,-9 9 0,5 18 0,-2 12 0,2 11 0,-3 7 0,3 2 0,0-2 0,-2-9 0,3-9 0,-5-19 0,4-7 0,-7-26 0,4-2-4387,-4-24-644,0 0 0,-22 0 0</inkml:trace>
          <inkml:trace contextRef="#ctx0" brushRef="#br2" timeOffset="209477.1679">11364 10603 15351,'70'-6'4515,"-19"6"-645,-1-10-1290,2 3-6063,15 7-258,-6-7-645,1 1-387</inkml:trace>
          <inkml:trace contextRef="#ctx0" brushRef="#br2" timeOffset="210647.17">12083 10670 12771,'25'0'4644,"-7"0"-387,-18 0 129,0 0-2709,0 0-516,0 0-387,0 0-129,0 0-129,19 15-129,-19-15-129,34 3 0,-9-3 0,5 2 0,2-2-129,4 0 0,-2 0-129,-1 0 129,-4-4 1,-4 1-130,-6-1 0,-1-1 0,-18 5 0,23-16 0,-23 16 0,6-21 0,-6 21 0,-9-29-130,-9 17 1,-7-3 0,-7 5 0,-5 1 0,-4 5-129,-4 4 129,-1 0 0,0 7-129,1 8 258,4 1-129,6 5 129,6 6 0,8-1 0,9 3 129,10-2 0,4 3 0,15-4 129,12 1-129,8-6 0,11 1 0,7-6 129,9-4-129,9-5 1,9-5-130,5-2 0,6-2 0,1-12 0,2-4 0,-5-3 0,-9-6 0,-11-3 0,-12 0 0,-17-2 0,-13 2 0,-19 1 0,-10 8 0,-7 3 0,-19 9 0,-5 9 0,-8 0 0,0 16 0,0 5 0,3 6 0,4 3-130,9 2 130,9-1 0,7-1-129,7-3 129,7-6 0,13-2 0,3-6 259,3-4-259,1-6 0,2-3 0,-3 0 0,1-12 0,-2-8 0,0-6 0,-6-8 0,3-9 0,-5-8 0,-2-15 0,-3-12 0,-3-10 0,-4-2 0,-3-5 0,-2 5 0,-2 2 0,-5 12 0,-2 17 0,0 15 0,1 14 0,-1 12 0,9 18 0,0 0 0,-13 21 0,13 9 0,2 13 0,5 9 0,4 13 0,1 10 0,2 3 0,1 6 0,-5-2 0,1 3 0,-7-10 0,3-2-388,-7-18-644,14 2-2322,-11-18-1419,3-7 0,-3-9-258,3-5 0</inkml:trace>
        </inkml:traceGroup>
        <inkml:traceGroup>
          <inkml:annotationXML>
            <emma:emma xmlns:emma="http://www.w3.org/2003/04/emma" version="1.0">
              <emma:interpretation id="{249B75CF-ED8B-4FBB-888B-C1F70EF2E0C2}" emma:medium="tactile" emma:mode="ink">
                <msink:context xmlns:msink="http://schemas.microsoft.com/ink/2010/main" type="inkWord" rotatedBoundingBox="20900,9935 24640,10025 24596,11863 20856,11773"/>
              </emma:interpretation>
              <emma:one-of disjunction-type="recognition" id="oneOf18">
                <emma:interpretation id="interp90" emma:lang="en-US" emma:confidence="1">
                  <emma:literal>through</emma:literal>
                </emma:interpretation>
                <emma:interpretation id="interp91" emma:lang="en-US" emma:confidence="1">
                  <emma:literal>throng h</emma:literal>
                </emma:interpretation>
                <emma:interpretation id="interp92" emma:lang="en-US" emma:confidence="1">
                  <emma:literal>thro ugh</emma:literal>
                </emma:interpretation>
                <emma:interpretation id="interp93" emma:lang="en-US" emma:confidence="0">
                  <emma:literal>thong h</emma:literal>
                </emma:interpretation>
                <emma:interpretation id="interp94" emma:lang="en-US" emma:confidence="0">
                  <emma:literal>throngs h</emma:literal>
                </emma:interpretation>
              </emma:one-of>
            </emma:emma>
          </inkml:annotationXML>
          <inkml:trace contextRef="#ctx0" brushRef="#br2" timeOffset="212238.3728">13777 10441 12126,'51'-16'4644,"-15"11"-516,8 3 129,6 2-2451,-4-6-1032,13 1-516,-4-2-387,-2-9-516,4 12-903,-12-8-2709,-4-9 0,-2 3-258,-9-7-129</inkml:trace>
          <inkml:trace contextRef="#ctx0" brushRef="#br2" timeOffset="212051.1724">14120 9893 14190,'16'-37'4902,"-16"37"-516,10-18 258,-10 18-2580,0 16-1419,2 11-129,-2 5-258,0 12 0,0 8-129,0 12 129,0 7-129,-2 4 0,2 1-129,0-1 129,0-2-129,0-9 0,0-4-129,0-10 0,0-9-258,0-13 0,4 1-645,-4-29-1548,-12 18-2064,12-18 0,-24 3-258,8-3-129</inkml:trace>
          <inkml:trace contextRef="#ctx0" brushRef="#br2" timeOffset="213049.5742">14520 9815 12126,'-7'-16'5031,"7"16"-516,-20-4 258,13 22-1935,-3 5-1935,10 18-387,0 7-129,0 14 0,0 8-258,5 8 0,-2 4-129,3 0 0,-3-4 0,-3-9 0,0-10-129,0-13 129,0-10-129,0-15 0,0-21 0,0 0 0,0 0 0,0 0 0,16-25 129,-5-1-129,0-3 129,3-5-129,-2 0 129,-1 1 0,0 2 0,-2 8 0,1 2 129,-10 21-129,27-13 0,-9 17 0,5 16 0,4 10 129,1 5 0,4 8-129,-2 0 129,1 1-129,-5-5 129,1-5-129,-6-9 0,1-7 129,-1-11-129,0-7 0,2-9 129,1-14-129,-1-9 0,-2-11 0,-5-8 0,-4-8 0,-3 2-129,-9-2 0,0 8-129,-9 3 0,-5 10 0,-5 8-129,-1 16 0,-5 5 0,6 9 0,-4 0 0,23 0 0,-31 13 0,31-13 129,-7 19 0,7-19 129,16 13 258,4-10 0,6 1 129,-1-4 258,7 3 0,-5-3 0,5 0 0,-7 0 0,3 0-129,-8-3 0,5 3 0,-4-2-129,1 2-129,-3 0 0,-1 9-129,1 3 129,-3 8-129,0 3 0,-3 4 0,-4 6-129,-2-1-129,-2 8-258,-5-10-387,4 12-1161,-4-15-2580,0-2 129,0-7-645,0-18 258</inkml:trace>
          <inkml:trace contextRef="#ctx0" brushRef="#br2" timeOffset="213423.9748">15587 10181 13674,'-10'-18'4644,"10"18"-258,-16 8 129,0 0-3225,16 23-387,-9-5-387,9 13 0,-4 2-258,4 7 0,2-3 0,5 3-129,6-7-129,-1-2 129,0-7-129,1-7 0,-1-9 129,-12-16 0,23 9 0,-23-9 129,22-22 0,-13-6-129,-2-8 130,3-6-259,-4-8 0,-1-3 0,-3 3 0,-2 2 0,0 10-130,-14 5-644,14 33-774,-36-20-3096,17 20-387,-8 4 129,6 10-387</inkml:trace>
          <inkml:trace contextRef="#ctx0" brushRef="#br2" timeOffset="214453.5767">16124 10176 13287,'0'0'4773,"0"0"-258,-16 5 129,18 24-3225,-5-6-645,3 11-129,0 1-258,0 4-129,5-3-129,4-2-129,2-2-129,1-7 129,-1-6 0,-11-19-129,23 16 129,-23-16 0,23-5-129,-12-13 258,-1-9-129,-1-3 0,2-5 129,-4-5-258,-2 1 258,1 0-129,1 4 0,0 6 0,0 4 129,-7 25-129,25-21 129,-7 21 0,1 14-129,3 13 129,-1 5-129,4 7 129,-4 4-129,2-1 0,-1-1 0,-3-7 129,1-7-129,3-13 129,0-11 0,6-4-129,1-21 129,5-6 0,-1-9 0,0-4 0,-6-4-129,-3 2 129,-7 3 0,-9 8-129,-9 8 0,0 8 0,0 16 0,-28-5 0,10 9-129,-2 10 0,2 9 0,-1 0-129,3 7 0,2-1 0,5 1 0,-2-3 0,9-1-129,0-6 129,2-4 0,0-16 129,0 0 0,15 7 0,-15-7 129,25-16 0,-11 0 0,2-4 0,-4 3 129,-12 17-129,22-23 129,-22 23-129,0 0 0,12 19 0,-12 11 0,0 11 0,-2 9 0,1 9 129,-3 3-129,4 7 258,0-3 0,0 2-129,0-4 129,0-2-129,0-5 129,0 0-129,0-5 129,0 1-129,-5-5-258,-2-4 258,-2-3-129,0-5 129,-2-9 0,2-4 129,9-23 0,-23 9 1,23-9-259,-27-22 0,11-6 0,-3-6 0,-3-3 0,-6-6 0,5 7-904,-16-12-2579,10 9-1290,1-2-387,5 2 129,3 2-258</inkml:trace>
          <inkml:trace contextRef="#ctx0" brushRef="#br2" timeOffset="214890.3774">16980 9518 14319,'29'-13'4773,"3"36"0,-20 9-129,16 20-3483,-20 1-516,8 17-129,-9 4-129,0 5-258,-7 1 129,0 2-129,-2-6-258,-3-5 129,1-9 0,1-8 0,3-10-129,0-12 258,5-9-129,11-15 0,4-8 0,3-13 0,5-10 129,1-7-129,3-6 129,1 2 0,-1 1 0,-1 8 0,-6 5 0,-1 18 0,-4 8 0,0 26 1,-6 10-130,2 13 0,-4 10 0,-3-3-646,9 9-3611,-16-7-774,-2-7 258,-6-11-516</inkml:trace>
        </inkml:traceGroup>
      </inkml:traceGroup>
      <inkml:traceGroup>
        <inkml:annotationXML>
          <emma:emma xmlns:emma="http://www.w3.org/2003/04/emma" version="1.0">
            <emma:interpretation id="{DF070366-8D5C-4208-9765-7BC3ECB2E0D5}" emma:medium="tactile" emma:mode="ink">
              <msink:context xmlns:msink="http://schemas.microsoft.com/ink/2010/main" type="line" rotatedBoundingBox="13179,11968 24690,11554 24729,12634 13218,13047"/>
            </emma:interpretation>
          </emma:emma>
        </inkml:annotationXML>
        <inkml:traceGroup>
          <inkml:annotationXML>
            <emma:emma xmlns:emma="http://www.w3.org/2003/04/emma" version="1.0">
              <emma:interpretation id="{EC1C3B13-DBBD-4AF1-A030-77287CF14DD6}" emma:medium="tactile" emma:mode="ink">
                <msink:context xmlns:msink="http://schemas.microsoft.com/ink/2010/main" type="inkWord" rotatedBoundingBox="13179,11968 18242,11786 18281,12866 13218,13047"/>
              </emma:interpretation>
              <emma:one-of disjunction-type="recognition" id="oneOf19">
                <emma:interpretation id="interp95" emma:lang="en-US" emma:confidence="0">
                  <emma:literal>inverter</emma:literal>
                </emma:interpretation>
                <emma:interpretation id="interp96" emma:lang="en-US" emma:confidence="0">
                  <emma:literal>inner ten</emma:literal>
                </emma:interpretation>
                <emma:interpretation id="interp97" emma:lang="en-US" emma:confidence="0">
                  <emma:literal>invar ten</emma:literal>
                </emma:interpretation>
                <emma:interpretation id="interp98" emma:lang="en-US" emma:confidence="0">
                  <emma:literal>inventor</emma:literal>
                </emma:interpretation>
                <emma:interpretation id="interp99" emma:lang="en-US" emma:confidence="0">
                  <emma:literal>Inver ten</emma:literal>
                </emma:interpretation>
              </emma:one-of>
            </emma:emma>
          </inkml:annotationXML>
          <inkml:trace contextRef="#ctx0" brushRef="#br2" timeOffset="216185.1797">6096 11882 14835,'0'-32'4773,"0"32"-516,10-20 129,-10 20-2709,18-9-1161,-18 9-645,16 7-645,6 11-2967,-8 4-774,0 2 129,2 7-516,2-3-129</inkml:trace>
          <inkml:trace contextRef="#ctx0" brushRef="#br2" timeOffset="215966.7793">6217 12157 11997,'0'0'4515,"9"13"-387,-8 5 0,5 7-2580,-6-2-645,0 12 0,0-1-516,0 5-129,-4 4-129,4-6-129,0-1-129,0-9-387,0 6-516,0-33-1935,0 16-1290,0-16 0,2-10-258,-2-6-387</inkml:trace>
          <inkml:trace contextRef="#ctx0" brushRef="#br2" timeOffset="216621.9803">6644 12097 14319,'19'9'4515,"3"25"-258,-14-13-129,-8 0-3225,6 10-129,-4-5-387,3 5-129,-3-5-258,-2-1 0,0-2-129,0-5 0,0-18 0,-9 21-129,9-21 129,0 0 0,-4-14 129,4-5 0,2-8 129,9-3 0,-2-4 129,7 0 0,-4 0 258,9 6-129,-5 1 129,7 9-258,-3 4 258,7 11-258,-2 3 0,5 7-129,-2 10 0,1 10-129,-3 5-129,-2 5-258,-1 13-645,-22-9-2838,10 2-774,-6-9 0,1-2-387,-1-13-129</inkml:trace>
          <inkml:trace contextRef="#ctx0" brushRef="#br2" timeOffset="216933.9809">7279 12147 13674,'0'0'4644,"0"0"-129,19 12 129,-19-12-2838,23 48-774,-17-18-387,8 8-129,-3-6-129,1 5-129,-1-1-129,1-4 0,-3-5-129,2-10 129,-11-17-129,25 7 129,-25-7 1,25-35-130,-13-6 0,4-12 0,0-6 0,0-2 0,4 10-130,-12-4-1160,17 19-2322,-14 6-1032,-11 30-129,16-18-258,-16 18-258</inkml:trace>
          <inkml:trace contextRef="#ctx0" brushRef="#br2" timeOffset="218384.7836">7862 12207 12255,'32'-7'4515,"-16"7"-516,5 0 387,13 4-3096,-12-4-258,17 0-258,-7 0-129,7 0-129,-7-7-129,3-1-129,-6-4 129,-4 0-258,-7-4 258,-9-2-387,-9-4 258,-4 3-129,-16 1 0,-13 0-129,-8 9 0,-9 4-129,2 5-129,-4 5 0,6 15-129,5 3 0,11 6 0,9 3 0,13 3 129,8-1 258,16-2 0,15-4 129,6-3 129,15-5 129,1-8-129,9-1 129,-1-9 0,3-2 0,-7 0-129,-2-7 0,-7-8-129,-6 1 0,-6-5 0,-4-3 0,-7-3 0,-4-1-129,-6-5 0,-5-2 0,-4 2-129,-6-1 258,0 6-516,-6 3 258,-4 5-258,-6 4 129,16 14 0,-34-9 0,34 9 0,-29 0-129,29 0 258,-17 14-258,17-14 516,0 0-387,16 11 387,5-10 129,4-1-129,9 0 258,-1-9-129,6 4 387,-3-6-387,1 4 387,-6-2-387,1 6 0,-6-2-128,-1 5-130,-2 0 0,-3 7 0,0 7 0,-3 5 0,1 5 0,-2 4 0,-2 4 0,-3 0-259,3 7-515,-8-9-258,15 15-1290,-16-18-2322,6-2 0,-4-8-258,-7-17-258</inkml:trace>
          <inkml:trace contextRef="#ctx0" brushRef="#br2" timeOffset="218696.7841">9596 11361 13803,'0'-27'5031,"0"27"-258,0 0-129,-5 9-1806,5 35-2064,0 6-129,4 14-386,-1 7-259,2 6 0,1 3 0,1 0 0,2-7 0,0-6 0,1-4 0,-2-14-130,0-2-515,-6-21-516,9 8-1032,-11-34-2451,-5 18-258,5-18 129,-22-13-258</inkml:trace>
          <inkml:trace contextRef="#ctx0" brushRef="#br2" timeOffset="218852.7843">9418 12008 14835,'0'0'4515,"9"-9"-129,20 9 0,19 0-3225,-5 0-645,13 0-645,14 2-903,-4-2-3225,10-2 0,-5-3-258,-5-4-387</inkml:trace>
          <inkml:trace contextRef="#ctx0" brushRef="#br2" timeOffset="219523.5856">10016 11971 14835,'43'0'4644,"-4"-4"129,4-7-258,14 8-2838,-15-15-645,8 7-516,-11-5 0,-3 2-387,-17-2 1,-19 16-130,0-25-130,-17 16-128,-14 8-129,-11 1 129,-1 0-129,-3 12 0,5 8 0,5 3 258,10 5 129,11 2-258,12 2 516,6 0-258,15-1 129,16-1 0,3-5 258,15-2-258,-2-5 129,8-4 129,-1-7-258,2-2 129,-6-5 0,-1-1 1,-8-14-259,-1-1 0,-7-7 0,-4-3 0,-9-8 0,-5-4 0,-8 1 0,-8-4 0,-2 4 0,-7 0 0,-6 8-259,-6 1-128,1 12-129,-5 1 129,7 12-129,-2-1 258,18 4-129,-16 0 258,16 0 129,0 0 0,18 6 258,5-5 0,0-1 129,11 0 0,0-1 129,5 1-129,-5-6 129,1 6-386,-3 0-130,-1 0 0,-5 7 0,-1 4 0,-3 1 0,-3 4 0,-1 4 0,0 1 0,-2 6 0,-2 2 0,4 10 0,-13-11-2710,11 11-1934,-5 0-645,3 1 0,0-8-258</inkml:trace>
        </inkml:traceGroup>
        <inkml:traceGroup>
          <inkml:annotationXML>
            <emma:emma xmlns:emma="http://www.w3.org/2003/04/emma" version="1.0">
              <emma:interpretation id="{67C5DC85-1B20-4B84-B7B6-26A6C218E323}" emma:medium="tactile" emma:mode="ink">
                <msink:context xmlns:msink="http://schemas.microsoft.com/ink/2010/main" type="inkWord" rotatedBoundingBox="19077,11922 24696,11720 24728,12586 19108,12788"/>
              </emma:interpretation>
              <emma:one-of disjunction-type="recognition" id="oneOf20">
                <emma:interpretation id="interp100" emma:lang="en-US" emma:confidence="0">
                  <emma:literal>circuit.</emma:literal>
                </emma:interpretation>
                <emma:interpretation id="interp101" emma:lang="en-US" emma:confidence="0">
                  <emma:literal>circuit</emma:literal>
                </emma:interpretation>
                <emma:interpretation id="interp102" emma:lang="en-US" emma:confidence="0">
                  <emma:literal>circuit,</emma:literal>
                </emma:interpretation>
                <emma:interpretation id="interp103" emma:lang="en-US" emma:confidence="0">
                  <emma:literal>circuit.)</emma:literal>
                </emma:interpretation>
                <emma:interpretation id="interp104" emma:lang="en-US" emma:confidence="0">
                  <emma:literal>Circuit.</emma:literal>
                </emma:interpretation>
              </emma:one-of>
            </emma:emma>
          </inkml:annotationXML>
          <inkml:trace contextRef="#ctx0" brushRef="#br2" timeOffset="220022.7864">12282 11878 8256,'57'-43'4257,"-39"17"129,-2 4-516,-11 6-1290,-8-10-774,3 26-645,-36-30-387,10 22-258,-12 1-129,3 7 0,-8 6-129,7 11 0,-1 7 0,3 8 0,4 0-129,7 8 0,2 1 258,10 6-387,6-3 258,5-1-387,8-6 258,16-1-129,4-8 0,9-6-258,8-6 0,3-15-387,14 3-1032,-7-8-2580,6-12-129,-3-7-129,1-7-387</inkml:trace>
          <inkml:trace contextRef="#ctx0" brushRef="#br2" timeOffset="220334.787">12665 11585 10836,'-14'-59'3225,"14"39"-1677,0 20-1548,12 24-2709,-12-5-1032,20 22-645</inkml:trace>
          <inkml:trace contextRef="#ctx0" brushRef="#br2" timeOffset="220194.3863">12732 11859 12513,'16'-22'4515,"-16"22"0,6 22 0,8 6-2709,-14-10-516,7 14-516,-5-4-129,5 1-774,4 5-903,-11-11-3354,5-5-129,-5-18-258,0 0 0</inkml:trace>
          <inkml:trace contextRef="#ctx0" brushRef="#br2" timeOffset="220865.1879">13006 12099 15609,'70'-2'4773,"-38"-10"0,3-4-129,-15-9-3483,12 1-387,-7-9-387,0-5 129,-11-6-516,-3-1 130,-10-1-130,-1 0 0,-10 7-130,-10 1-128,-3 13 0,-7 6-129,5 12-129,-7 1 129,9 6-129,0 6 258,7 4-129,16-10 129,-20 22 129,20-22 129,0 18 0,0-18 258,20 12 0,1-7 0,-2-3 129,6 2 129,-3-4-129,4 0 0,-6 0 0,5 0 0,-6 0-128,5 0-259,-5 0 0,2 3 0,1 3 0,1 1 0,-2 3 0,2 6 0,-3 2 0,-4 4 0,-2 4 0,-5 1 0,-2 7 0,-5-4 0,3 6-259,-5-10-644,6 12-516,-6-15-2709,1 0-645,-1-23 0,18 23-387,-18-23-387</inkml:trace>
          <inkml:trace contextRef="#ctx0" brushRef="#br2" timeOffset="221208.3883">14145 11795 14061,'3'-32'4773,"-10"16"-387,7 16 258,-37-31-3225,14 31-645,-13-3-258,4 3-258,-9 7 0,4 9-129,-2 5 0,3 8-129,4 3 129,7 3 0,7 4 129,10 4-387,8 0 387,5-1-387,16-1 258,11-5-387,7-2 129,6-11-258,5 0-258,-4-18-258,13 8-1548,-10-13-2193,-2-14 0,-5-6-258,-3-8 129</inkml:trace>
          <inkml:trace contextRef="#ctx0" brushRef="#br2" timeOffset="221769.9893">14344 11848 14964,'-16'7'4902,"14"9"-129,2 0-387,5 9-3096,-3-5-387,12 4-387,-3 0 0,3-1-387,1 0 129,-5-2-387,1-3 0,-2-2-129,-9-16 129,0 0 0,23 14 0,-23-14 129,21-21-258,-5-4 516,2-5-258,5-1 129,0-1-129,2 4 258,-3 3-516,1 7 387,-2 8-129,0 6 129,-3 4-129,2 7 0,-1 7 129,3 2-129,-1 4 129,2 0-129,-1 1 258,-1-2-516,-2 3 387,-1-8-387,-2 0 387,-16-14-387,23 13 129,-23-13-129,22 0 0,-22 0 258,23-32-258,-11 7 516,3-4-387,1 1 387,0-1-129,-2 5-129,-2 2 129,-12 22 0,29-18 0,-29 18 0,26 18 0,-15 5-129,-2 6 129,2 3-258,1 3-129,-10-10-903,14 9-1935,-13-18-1677,-3-16 129,0 0-516,16 0-129</inkml:trace>
          <inkml:trace contextRef="#ctx0" brushRef="#br2" timeOffset="221925.9898">15210 11359 13674,'0'-46'4386,"0"46"-387,0 0-1032,14-2-6321,2 7-645,0 0-258,11 3-387</inkml:trace>
          <inkml:trace contextRef="#ctx0" brushRef="#br2" timeOffset="222315.9905">15747 11279 16383,'8'53'4902,"-7"-16"129,6 17-258,-5-1-3483,14 18-902,-7 2-388,7 6 0,-2 1 0,2-2 0,2-3 0,-4-15 0,4-5 0,-11-16-388,7-3-515,-14-36-774,11 18-1419,-11-18-1677,-11-25 258,-5-4-387,-3-4 129,-10-8 2064,12 12 1935,-3 2 1290,-8-1 1935,13 8 2451,15 20-129,-12-21-129,12 21-129,23-2-2064,-7-5-1032,23 7-516,0-2-258,16-1-387,2-1-258,2-10-1032,5 7-3354,-9-2-516,-10-5 129,-13-6-774</inkml:trace>
          <inkml:trace contextRef="#ctx0" brushRef="#br2" timeOffset="224811.9949">16516 12063 12900,'-18'7'4644,"18"-7"0,0 0-129,0 0-2322,0 0-1032,0 0-129,0 0-258,0 0 0,0 0-644,0 0-130,0 0 0,0 0 0,0 0 0,0 0 0,0 0 0,0 0 0,-5-9 0,5 9 0,0 0 0,0 0 0,0 0-4645,0 0-128,0 0-387,0 0-258</inkml:trace>
          <inkml:trace contextRef="#ctx0" brushRef="#br3" timeOffset="357225.0274">16601 11994 11997,'0'0'4386,"0"0"-129,0 0 129,0 0-2838,22 0-645,-22 0-129,33 5 129,-11-5-387,19 2 129,0-2-387,19 0 258,8-4-516,13 1 258,3-6-258,7 2 129,-4-2 0,-4 4 0,-4-3-129,-12 3 0,-11 2 129,-16-1-129,-8 2-129,-12-1-129,-4 3-645,-16 0-3612,0 0-258,-16 0 0,-4 0-516</inkml:trace>
        </inkml:traceGroup>
      </inkml:traceGroup>
    </inkml:traceGroup>
    <inkml:traceGroup>
      <inkml:annotationXML>
        <emma:emma xmlns:emma="http://www.w3.org/2003/04/emma" version="1.0">
          <emma:interpretation id="{88922D40-E02E-4D55-918E-494397125302}" emma:medium="tactile" emma:mode="ink">
            <msink:context xmlns:msink="http://schemas.microsoft.com/ink/2010/main" type="paragraph" rotatedBoundingBox="6169,13914 18276,12832 18446,14738 6339,1582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D341255-1176-4FB9-81FE-E4786FFD5E90}" emma:medium="tactile" emma:mode="ink">
              <msink:context xmlns:msink="http://schemas.microsoft.com/ink/2010/main" type="line" rotatedBoundingBox="6169,13914 18276,12832 18446,14738 6339,15820"/>
            </emma:interpretation>
          </emma:emma>
        </inkml:annotationXML>
        <inkml:traceGroup>
          <inkml:annotationXML>
            <emma:emma xmlns:emma="http://www.w3.org/2003/04/emma" version="1.0">
              <emma:interpretation id="{127D4000-94A6-4BB8-9B2D-60D260804085}" emma:medium="tactile" emma:mode="ink">
                <msink:context xmlns:msink="http://schemas.microsoft.com/ink/2010/main" type="inkWord" rotatedBoundingBox="6169,13914 11450,13442 11621,15348 6339,15820">
                  <msink:destinationLink direction="with" ref="{CF40C439-2686-4B39-8322-B83886E3D773}"/>
                  <msink:destinationLink direction="with" ref="{6D8569F6-D7DB-4965-BCFE-1ABABEFF2FBC}"/>
                  <msink:destinationLink direction="with" ref="{498E0F8D-0A58-4659-B1FC-2A7D3BB6F0D5}"/>
                </msink:context>
              </emma:interpretation>
              <emma:one-of disjunction-type="recognition" id="oneOf21">
                <emma:interpretation id="interp105" emma:lang="en-US" emma:confidence="0">
                  <emma:literal>Kath</emma:literal>
                </emma:interpretation>
                <emma:interpretation id="interp106" emma:lang="en-US" emma:confidence="0">
                  <emma:literal>Kahn</emma:literal>
                </emma:interpretation>
                <emma:interpretation id="interp107" emma:lang="en-US" emma:confidence="0">
                  <emma:literal>Kasha</emma:literal>
                </emma:interpretation>
                <emma:interpretation id="interp108" emma:lang="en-US" emma:confidence="0">
                  <emma:literal>Katlin</emma:literal>
                </emma:interpretation>
                <emma:interpretation id="interp109" emma:lang="en-US" emma:confidence="0">
                  <emma:literal>Kaylin</emma:literal>
                </emma:interpretation>
              </emma:one-of>
            </emma:emma>
          </inkml:annotationXML>
          <inkml:trace contextRef="#ctx0" brushRef="#br4" timeOffset="124285.4183">3131 13470 13029,'81'-12'4644,"-81"12"-645,-7 23 387,-27 7-3225,-15 7-387,-3 19 0,-17 8-258,-4 16-129,-16 5-129,-14 11-129,-11 4-129,-5 1 0,1-1-129,1-11-516,19 1-903,7-18-2709,17-17-129,26-13-258,15-17-258</inkml:trace>
          <inkml:trace contextRef="#ctx0" brushRef="#br4" timeOffset="124051.4177">2481 13422 12513,'112'-42'4515,"-90"33"-387,-22 9 0,-20 0-2838,-12 21-387,-23 15-258,-11 20-258,-19 17-258,-11 18 0,-15 9 0,-6 5 0,-6 1-129,6-2 0,5-8 0,7-13-258,12-13 0,6-17-258,20-3-258,-1-22-903,31 2-1419,10-17-903,27-13-258,16-9-258,36-27 0</inkml:trace>
          <inkml:trace contextRef="#ctx0" brushRef="#br4" timeOffset="123380.6167">1617 13216 10191,'46'-36'4257,"-46"36"0,0 0-645,-37-2-1677,-1 20-774,-20 11-387,-14 17-258,-18 13 0,-12 19-258,-11 16-129,-10 11 129,-7 9-258,-5 3 129,-4 3-129,-3-3 0,1-7 0,1-12-129,6-12 129,8-12-129,12-8 0,14-14-258,22 1-258,18-21-387,26 2-258,11-24-258,23 7 129,0-17-645,46-15-1806,2 1-258,7-18 258,24 9 129</inkml:trace>
          <inkml:trace contextRef="#ctx0" brushRef="#br4" timeOffset="123006.2159">612 13283 4644,'16'-5'3225,"-16"5"0,0 0 0,0 0-1935,-20 30-258,-5 6 0,-10 8 129,-15 13-129,-12 14-258,-18 11-129,-13 11 0,-12 5-129,-5 8 129,-8-1-258,3 4-258,1-11 0,13-4 0,6-14-129,21-14-258,15-9-129,11-20-645,21-3 0,11-22 0,16-12-258,14 0-1161,13-14-1548,21-5 129,-2-21 129,26 12 516</inkml:trace>
          <inkml:trace contextRef="#ctx0" brushRef="#br4" timeOffset="134160.2356">-114 14459 4644,'0'0'4257,"0"0"-258,16-10 129,-16 10-774,0 0-1419,0 0-516,-16 1-129,12 15-387,-15-5-258,3 12-258,-14 0 0,1 9-258,-10 6 0,-2-1-129,-3 6-129,-3-6-129,5 8 0,-3-13-516,11 7-258,-3-20-1806,9-1-1419,13 2-129,15-20 0,0 0-258</inkml:trace>
          <inkml:trace contextRef="#ctx0" brushRef="#br4" timeOffset="133676.6348">-448 14463 1806,'0'0'2967,"0"-20"129,0 20-258,0 0-1290,0 0-387,0 0-387,0 0-258,-15 2-129,15-2-129,0 0 387,-19 23-129,19-23 0,-16 29-129,7-10 129,-5 1-129,1 3 0,-3 4-129,-2-1-129,-1 4-129,-2-1 129,-1 1-129,1-3 0,-1 1-129,-1-6-129,4 1-129,-1-7 129,4 2-258,0-10-258,16-8-774,-16 22-903,16-22-774,0 0-258,-16 2 258,16-2 259</inkml:trace>
          <inkml:trace contextRef="#ctx0" brushRef="#br4" timeOffset="136235.0393">2492 14395 9675,'-13'-16'4386,"13"16"-516,-19-2 129,19 2-1806,-45 13-516,17 8-645,-20 1-258,0 11-258,-16 3-129,0 5 0,-9 3-258,5 3 0,3 2-387,2-8-387,13 16-1032,-1-12-2580,6-8 0,8-1-258,1-8-129</inkml:trace>
          <inkml:trace contextRef="#ctx0" brushRef="#br4" timeOffset="123739.4171">1989 13360 11610,'92'-62'4257,"-76"42"-129,-16 20-129,0 0-2580,-44-3-387,3 19-129,-20 14-387,-10 18-258,-16 18 0,-15 21 0,-15 9-258,-7 11 258,-6 1-258,0 4 0,0-5 0,0-4 0,6-12-129,6-11 0,12-7-129,2-15-129,15 1-129,2-20-258,25 8-516,-2-26-516,37 6-387,4-26-258,23-1-1161,32 0-516,4-26-129,28 3 258</inkml:trace>
          <inkml:trace contextRef="#ctx0" brushRef="#br4" timeOffset="135751.4383">1396 14329 387,'23'-9'1677,"-23"9"-129,23-10-645,-23 10-516,24-7 0,-24 7-129,21-7 0,-21 7 129,23-8 129,-23 8-258,23-7 129,-23 7 0,23-5 258,-23 5 516,18-5 387,-18 5 258,0 0 258,16 0 129,-16 0 0,0 0-129,0 0-258,0 0-258,0 0-516,0 0-129,0 0-258,0 0-129,-14 14 0,3 4-129,-8-1 0,-5 8-258,-9 4 129,-6 6-258,-8 1 129,-6 5 0,-4 0-129,-5 0 0,-6 3 0,2 2 0,-1 4 0,-1 0 0,-1 5 0,5-3 0,3-1-129,8-1 0,5-4 0,7-6-129,9-7 0,5-6-129,10-4 0,0-10-258,10 6-258,7-19-516,-9 16-903,9-16-1677,0 0-258,-3 16-387,3-16 129</inkml:trace>
          <inkml:trace contextRef="#ctx0" brushRef="#br5" timeOffset="139167.8443">1065 14180 13545,'0'0'4644,"16"-7"-516,4 7 387,3 2-3741,14 7-2967,10-2-1548,18 3-516,1-8-258,11-2-387</inkml:trace>
          <inkml:trace contextRef="#ctx0" brushRef="#br5" timeOffset="138980.6441">1126 13842 11997,'21'-9'4386,"-21"9"-258,4 16 129,-15 0-2967,4 21-645,-16-1 0,7 16-129,-14-1 0,6 8-258,-6-2 0,5 0-258,-3-6 129,6-3 0,3-7-129,3-5 0,3-8 0,3-6 129,1-6-129,9-16 129,0 0 0,-18 16 0,18-16-129,-11-9 129,11-11 0,0-5 0,0-7-129,6-5 129,4-8 0,6-8 0,4-7-129,3-6 129,0 0 0,4-3-129,1 1 0,1 4 129,-2 5 0,-1 11 129,-4 6-129,-1 11 0,-7 5 129,-14 26 0,20-27-129,-20 27 0,0 0 0,0 0 0,18 0 0,-11 11 1,2 10-130,3 9 0,2 4 0,6 9 0,-1 7 0,3 6 0,-1 1 0,0 2 0,1-2 0,-3 0 0,1 0 0,-2-4 0,-2-1 0,-2-4 0,-2-2 0,1-3 0,-1-4 0,-3-4 0,-2-4 0,-1-8 0,1-2 0,-7-21 0,3 23 0,-3-23 0,0 0 0,-9-1-646,9 1-1418,-12-22-2580,1 3-387,-7-8 0,2 0-129</inkml:trace>
          <inkml:trace contextRef="#ctx0" brushRef="#br4" timeOffset="134893.4369">701 14456 4515,'0'-25'3870,"0"25"-258,0 0 0,0 0-1290,-13-9-387,13 9-516,-23 0-645,23 0-129,-32 19-129,13-1-129,-6-2-258,0 6 129,-7 1-258,0 3 129,-4 3-129,-3 1 0,0 0 0,-4 1 129,2 1-129,-5-4-129,5 4 129,-3-5-129,6 5-129,-3-7-129,9 7-258,-3-11-129,8 9-258,-7-5-387,6 2-774,-1 0-516,-8-10-1032,16 14-129,-15-17 0,20 14 775</inkml:trace>
          <inkml:trace contextRef="#ctx0" brushRef="#br6" timeOffset="155688.2734">3830 14155 6063,'-20'-14'3612,"20"14"0,-36-7 0,15 0-1290,-6 3-516,-10-7-516,1 6 0,-10-9-258,5 7-129,-5-8 0,12 10-129,-1-7 0,12 8-129,1-3-129,22 7 0,0 0-129,0 0-129,32-7-129,9 7 0,9 3 129,16 10-129,10-1-129,11 6 129,4 5 0,7 0-258,-2 4 0,-9-2-387,2 7-516,-23-11-1806,0 4-1677,-13-3 258,-12-5-645,-11-2 258</inkml:trace>
        </inkml:traceGroup>
        <inkml:traceGroup>
          <inkml:annotationXML>
            <emma:emma xmlns:emma="http://www.w3.org/2003/04/emma" version="1.0">
              <emma:interpretation id="{03F70C42-631B-4283-9449-F938F97DE417}" emma:medium="tactile" emma:mode="ink">
                <msink:context xmlns:msink="http://schemas.microsoft.com/ink/2010/main" type="inkWord" rotatedBoundingBox="12259,13887 14846,13656 14951,14832 12365,15063"/>
              </emma:interpretation>
              <emma:one-of disjunction-type="recognition" id="oneOf22">
                <emma:interpretation id="interp110" emma:lang="en-US" emma:confidence="0">
                  <emma:literal>A=0,</emma:literal>
                </emma:interpretation>
                <emma:interpretation id="interp111" emma:lang="en-US" emma:confidence="0">
                  <emma:literal>A=0.</emma:literal>
                </emma:interpretation>
                <emma:interpretation id="interp112" emma:lang="en-US" emma:confidence="0">
                  <emma:literal>A=O,</emma:literal>
                </emma:interpretation>
                <emma:interpretation id="interp113" emma:lang="en-US" emma:confidence="0">
                  <emma:literal>A=o,</emma:literal>
                </emma:interpretation>
                <emma:interpretation id="interp114" emma:lang="en-US" emma:confidence="0">
                  <emma:literal>A.O.</emma:literal>
                </emma:interpretation>
              </emma:one-of>
            </emma:emma>
          </inkml:annotationXML>
          <inkml:trace contextRef="#ctx0" brushRef="#br4" timeOffset="322390.1662">5352 13548 11223,'7'-21'4644,"-7"21"-387,0 0-129,-1 37-387,-12-1-2967,10 17-387,-8 6-129,4 11 0,-4 1-258,0 2 129,4-8-129,0-6 0,-2-11 0,2-11 129,0-8-129,0-9 129,7-20 0,0 0-129,-20 8 129,20-8-129,-7-28 129,7-9-129,0-11 129,7-18-129,4-11 129,9-6 0,1-4 0,4 1 0,-2 4 129,0 11 0,-5 9 0,0 21-129,-8 9 258,-1 14-258,-9 18 130,6-18-259,-6 18 0,0 0 0,3 9 0,2 9 0,-1 5 0,3 7 0,2 10 0,2 9 0,-2 7 0,3 8 0,-1 1 0,-2 5 0,1-3 0,-1 1 0,2-6 0,-2-3 0,1-6 0,3-8 0,-2-4 0,-1-8 0,4-2 0,-6-12 0,2 3-259,-10-22-1289,16 10-2193,-16-10-1032,0-9 258,-7-8-516,-2-5 387</inkml:trace>
          <inkml:trace contextRef="#ctx0" brushRef="#br4" timeOffset="322577.3666">5390 13936 11610,'19'-16'4257,"-1"13"-387,-18 3-129,39-7-2193,-21 7-4128,-2 0-645,9 8-645,-7-6-258,6 9-258</inkml:trace>
          <inkml:trace contextRef="#ctx0" brushRef="#br4" timeOffset="322858.1667">6058 13806 15996,'16'-5'4644,"-16"5"-129,20 0-258,-20 0-3354,27 0-387,-8-2-129,8 2-129,-2 0-258,0-1-129,1 1-387,-10-8-903,8 8-2709,-24 0-387,0 0 129,8 18-645</inkml:trace>
          <inkml:trace contextRef="#ctx0" brushRef="#br4" timeOffset="323060.9674">6082 13968 14448,'0'0'4257,"0"0"-387,14 23 258,5-12-3354,-19-11-258,39 13-129,-14-8-129,4 0-387,5 1-387,-2-6-516,10 0-1677,-3-2-1419,1-11 0,4-3-258,2-9-258</inkml:trace>
          <inkml:trace contextRef="#ctx0" brushRef="#br4" timeOffset="323466.5677">6966 13527 13803,'-29'-34'4515,"6"24"-129,2 10 129,-17-4-2709,24 17-645,-16 4-387,14 17-258,-4 5-258,10 13 0,2 5 0,8 3-258,4 3 0,12-3 129,7-3-258,4-5 129,5-13 0,0-7-129,0-11 129,2-9 0,-2-6 0,0-6 129,-2-9 0,-2-12 0,-1-11 130,-2-9-259,-5-16 0,-4-11 0,-9-10 0,-4-6 0,-3 1 0,-5 4 0,-9 8 0,-8 9 0,-3 19 0,-8 13-130,6 26-1031,-25 4-3354,17 15-258,-6 10 129,7 7-516</inkml:trace>
          <inkml:trace contextRef="#ctx0" brushRef="#br4" timeOffset="323716.1682">7821 14084 11997,'13'35'3999,"-13"-13"0,-6 6-258,-10 6-2709,0-4-1032,-2-5-2193,-3-3-1419,5 2-387,-9-9-129,13 4-645</inkml:trace>
        </inkml:traceGroup>
        <inkml:traceGroup>
          <inkml:annotationXML>
            <emma:emma xmlns:emma="http://www.w3.org/2003/04/emma" version="1.0">
              <emma:interpretation id="{932D91D9-C4D1-49D9-BF30-EEE360FF069F}" emma:medium="tactile" emma:mode="ink">
                <msink:context xmlns:msink="http://schemas.microsoft.com/ink/2010/main" type="inkWord" rotatedBoundingBox="15917,13383 18306,13169 18422,14466 16033,14680"/>
              </emma:interpretation>
              <emma:one-of disjunction-type="recognition" id="oneOf23">
                <emma:interpretation id="interp115" emma:lang="en-US" emma:confidence="0">
                  <emma:literal>E,</emma:literal>
                </emma:interpretation>
                <emma:interpretation id="interp116" emma:lang="en-US" emma:confidence="0">
                  <emma:literal>A-=1</emma:literal>
                </emma:interpretation>
                <emma:interpretation id="interp117" emma:lang="en-US" emma:confidence="0">
                  <emma:literal>AE,</emma:literal>
                </emma:interpretation>
                <emma:interpretation id="interp118" emma:lang="en-US" emma:confidence="0">
                  <emma:literal>A-=I</emma:literal>
                </emma:interpretation>
                <emma:interpretation id="interp119" emma:lang="en-US" emma:confidence="0">
                  <emma:literal>Ate,</emma:literal>
                </emma:interpretation>
              </emma:one-of>
            </emma:emma>
          </inkml:annotationXML>
          <inkml:trace contextRef="#ctx0" brushRef="#br4" timeOffset="325026.5709">9084 13442 12126,'25'-57'4515,"-14"35"-129,-8 6-129,-6 0-2451,3 16-774,0 0-387,-13 24-258,1 2-258,-1 13 0,-3 9-129,-1 11 0,-3 9-129,2-1 129,2 3-129,0-6 129,4-7-129,1-8 129,2-9-129,4-12 0,-1-12 129,6-16-129,0 0 129,-16 0 0,13-12 0,3-17 0,0-10 0,5-11 129,6-8-129,7-8 129,3-4 0,6-1 0,1 2 129,1 10-129,-4 8 129,-2 11 0,-6 7 0,-1 13 0,-16 20 0,20-21 0,-20 21-129,0 0 0,0 0 0,14 12 0,-5 4 0,4 7-129,-1 4 129,4 7 0,4 5 0,-1 7 0,1 4-129,-2 7 129,1 2-129,-3-1 129,-2 1-129,2-4 129,-3-5-129,-1-6 0,1-6-129,-3-8 129,1-5 0,0-6-129,-2-3-129,-9-16 0,14 22-387,-14-22-1161,0 0-2709,0 0-258,-9-7-129,9 7-129</inkml:trace>
          <inkml:trace contextRef="#ctx0" brushRef="#br4" timeOffset="325603.7719">8924 12883 14577,'0'0'4902,"0"0"-516,-16-10 258,-4 6-3354,20 4-645,9 9-129,11 5-129,5-5-129,14 3 0,5-3 0,13-3-129,7-3-129,6-3-258,3 0-258,-11-10-903,4 6-3096,-15-3-387,-6 7 0,-13 0-387</inkml:trace>
          <inkml:trace contextRef="#ctx0" brushRef="#br4" timeOffset="325307.3714">9091 13774 11739,'-16'-12'4128,"16"12"-129,14 0-129,10 5-2451,-3-1-1032,14 1-387,6-1-645,6-4-3225,2-9 0,12-5-387,-11-13-129</inkml:trace>
          <inkml:trace contextRef="#ctx0" brushRef="#br4" timeOffset="325946.9725">10027 13597 15093,'-18'1'4773,"18"-1"0,23-7-387,-5-9-3354,25 9-387,-1-7-129,15 1-129,0-1-129,2 3-258,-4 3-129,-9-3-387,2 11-903,-26 0-2967,-6 0-516,-16 0 129,0 0-516</inkml:trace>
          <inkml:trace contextRef="#ctx0" brushRef="#br4" timeOffset="326134.1726">10059 13666 11352,'12'23'4515,"8"-18"-387,12 6-129,9 9-2451,-6-12-774,15 7-645,5-1-516,-1-10-1419,4-4-2193,10 3-129,-8-6-129,8-6-387</inkml:trace>
          <inkml:trace contextRef="#ctx0" brushRef="#br4" timeOffset="326414.9733">11245 13230 12126,'6'-44'5031,"-6"44"-387,1-25 129,-1 25-1677,0 0-2064,0 0-387,0 23-129,4 7-129,-4 6 0,5 15-257,-3 10-130,0 12 0,0 5 0,-2 2 0,1 5-130,-1-21-1805,0 8-2838,-5-14-258,2-6 0,-5-11-516</inkml:trace>
        </inkml:traceGroup>
      </inkml:traceGroup>
    </inkml:traceGroup>
    <inkml:traceGroup>
      <inkml:annotationXML>
        <emma:emma xmlns:emma="http://www.w3.org/2003/04/emma" version="1.0">
          <emma:interpretation id="{95A2F559-119E-47D6-A04D-4700BC116513}" emma:medium="tactile" emma:mode="ink">
            <msink:context xmlns:msink="http://schemas.microsoft.com/ink/2010/main" type="paragraph" rotatedBoundingBox="12468,15327 18959,14960 19049,16547 12558,16913" alignmentLevel="5"/>
          </emma:interpretation>
        </emma:emma>
      </inkml:annotationXML>
      <inkml:traceGroup>
        <inkml:annotationXML>
          <emma:emma xmlns:emma="http://www.w3.org/2003/04/emma" version="1.0">
            <emma:interpretation id="{AD267A1B-0D87-4FE1-A6F5-F3760E76CD96}" emma:medium="tactile" emma:mode="ink">
              <msink:context xmlns:msink="http://schemas.microsoft.com/ink/2010/main" type="inkBullet" rotatedBoundingBox="12489,15697 14463,15586 14511,16432 12537,16544"/>
            </emma:interpretation>
            <emma:one-of disjunction-type="recognition" id="oneOf24">
              <emma:interpretation id="interp120" emma:lang="en-US" emma:confidence="0">
                <emma:literal>A=1</emma:literal>
              </emma:interpretation>
              <emma:interpretation id="interp121" emma:lang="en-US" emma:confidence="0">
                <emma:literal>At</emma:literal>
              </emma:interpretation>
              <emma:interpretation id="interp122" emma:lang="en-US" emma:confidence="0">
                <emma:literal>A=I</emma:literal>
              </emma:interpretation>
              <emma:interpretation id="interp123" emma:lang="en-US" emma:confidence="0">
                <emma:literal>A-1</emma:literal>
              </emma:interpretation>
              <emma:interpretation id="interp124" emma:lang="en-US" emma:confidence="0">
                <emma:literal>A__1</emma:literal>
              </emma:interpretation>
            </emma:one-of>
          </emma:emma>
        </inkml:annotationXML>
        <inkml:trace contextRef="#ctx0" brushRef="#br4" timeOffset="327662.9755">5676 15386 9030,'-11'-23'3741,"11"23"516,0 0-516,0 0-1290,-16-2-387,16 15-645,0-13-258,-16 48-387,0-16 129,6 17-387,-10 1 0,6 9-258,-6 3 0,4-1-258,0 3 0,2-7 0,2-2 0,1-13-129,2-4 0,0-12 0,2-8 0,7-18 0,0 0 0,-20-10 0,19-19 0,-3-8 129,4-11 0,0-11-129,2-7 258,5-1-129,2-6-129,3 5 258,1-1-258,5 1 387,-1 8-258,3 8 129,-1 6 0,-1 10 0,0 6 129,0 9 0,-18 21-129,26-20 0,-26 20 0,18 2 0,-18-2 0,16 34 0,-7-8 0,4 8 0,-4 4 0,3 6 0,-1 2 0,3 4 0,0 0 1,2 1-130,-2-1 0,2 2 0,2-2 0,0-2 0,1-2 0,-1 0 0,-2-3 0,-1-8 0,2 5-388,-11-23-902,11 6-3096,-17-23-258,0 0 0,0 0-258</inkml:trace>
        <inkml:trace contextRef="#ctx0" brushRef="#br4" timeOffset="327865.7759">5608 15642 11223,'43'-9'4386,"-16"6"-387,10 3-774,-8 3-2709,4-3-3870,21 7-129,-8-7-774,11 4 0</inkml:trace>
        <inkml:trace contextRef="#ctx0" brushRef="#br4" timeOffset="328068.5762">6323 15605 15351,'27'0'4644,"-7"-2"-258,6-2-129,3-3-2451,8 6-1677,4 1-516,-4-8-1032,10 8-2709,-14 0-258,-9 2-258,-24-2 0</inkml:trace>
        <inkml:trace contextRef="#ctx0" brushRef="#br4" timeOffset="328255.7765">6368 15744 11352,'12'17'4515,"17"-17"-387,5-1-258,7-7-1032,5 8-2064,0 0-387,0 0-774,15 2-1290,-6-2-2451,2-2 129,1-8-258,-2-8-258</inkml:trace>
        <inkml:trace contextRef="#ctx0" brushRef="#br4" timeOffset="328474.1766">7320 15126 15867,'0'-16'4644,"0"16"129,0 0-387,3 22-3096,-3 6-645,4 15-129,1 5-129,4 9-258,0 7-129,-2 0-516,7 11-1032,-7-19-2838,2 1-258,-4-10-129,3-6-387</inkml:trace>
      </inkml:traceGroup>
      <inkml:traceGroup>
        <inkml:annotationXML>
          <emma:emma xmlns:emma="http://www.w3.org/2003/04/emma" version="1.0">
            <emma:interpretation id="{8E43E21B-BF1E-48FC-B6E8-F0B618CA66D3}" emma:medium="tactile" emma:mode="ink">
              <msink:context xmlns:msink="http://schemas.microsoft.com/ink/2010/main" type="line" rotatedBoundingBox="15241,15170 18959,14960 19049,16547 15330,16757"/>
            </emma:interpretation>
          </emma:emma>
        </inkml:annotationXML>
        <inkml:traceGroup>
          <inkml:annotationXML>
            <emma:emma xmlns:emma="http://www.w3.org/2003/04/emma" version="1.0">
              <emma:interpretation id="{5544D242-059C-4453-8227-EC7351349D10}" emma:medium="tactile" emma:mode="ink">
                <msink:context xmlns:msink="http://schemas.microsoft.com/ink/2010/main" type="inkWord" rotatedBoundingBox="16289,15111 18959,14960 19031,16233 16361,16384"/>
              </emma:interpretation>
              <emma:one-of disjunction-type="recognition" id="oneOf25">
                <emma:interpretation id="interp125" emma:lang="en-US" emma:confidence="0">
                  <emma:literal>it=0</emma:literal>
                </emma:interpretation>
                <emma:interpretation id="interp126" emma:lang="en-US" emma:confidence="0">
                  <emma:literal>1=0</emma:literal>
                </emma:interpretation>
                <emma:interpretation id="interp127" emma:lang="en-US" emma:confidence="0">
                  <emma:literal>,h=0</emma:literal>
                </emma:interpretation>
                <emma:interpretation id="interp128" emma:lang="en-US" emma:confidence="0">
                  <emma:literal>Mato</emma:literal>
                </emma:interpretation>
                <emma:interpretation id="interp129" emma:lang="en-US" emma:confidence="0">
                  <emma:literal>Raito</emma:literal>
                </emma:interpretation>
              </emma:one-of>
            </emma:emma>
          </inkml:annotationXML>
          <inkml:trace contextRef="#ctx0" brushRef="#br4" timeOffset="329378.9785">9497 15297 13674,'5'-18'4515,"-5"18"-129,0 0 0,-2 36-3354,-15-4-387,1 14-258,-9 4 0,-2 7-258,-3 2 258,3-1-387,0-6 129,4-6 0,4-5-258,3-11 129,5-7 0,11-23 0,0 0 0,0 0 129,0 0-129,-5-28 0,5-8 129,9-6-129,7-10 129,3-8-129,4-4-129,2-2 258,0 2-258,0 7 258,-6 7-129,1 7 129,-9 9-129,-1 13 129,-10 21 129,0 0-129,18-11 129,-18 11-129,16 22 0,-3 3 0,-1 5 129,4 6-129,0 6 129,2 4-129,-6 6 130,3 1-259,-3 1 0,0-1 0,1-3 0,-4-4 0,0-3 0,-2-9 0,2-4 0,-2-11-388,0 1-128,-7-20-387,9 16-2580,-9-16-1290,0 0 0,-7-9-387,7 9 129</inkml:trace>
          <inkml:trace contextRef="#ctx0" brushRef="#br4" timeOffset="329846.9793">9322 14658 11610,'29'-35'4902,"-11"24"-387,3 4 129,4-7-1419,11 14-2451,-3 0-387,10 2-258,5 8-387,-2-6-903,13 3-3354,-11 2 0,-2 0-258,-5 3-387</inkml:trace>
          <inkml:trace contextRef="#ctx0" brushRef="#br4" timeOffset="329581.7786">9411 15592 10320,'-17'-9'4257,"17"9"-129,0 0-516,0 0-1806,21 0-1161,-1 0-516,4 0-774,12 0-2322,5 0-774,-9 0-387,7-1-129,-10-14-387</inkml:trace>
          <inkml:trace contextRef="#ctx0" brushRef="#br4" timeOffset="330112.1798">9911 15240 15351,'68'2'4902,"-24"-2"-387,11-7 0,1-2-3999,11 2-258,-1 0-258,-4-2-516,2 9-774,-25 0-3225,-5 0 0,-34 0-387,14 16-129</inkml:trace>
          <inkml:trace contextRef="#ctx0" brushRef="#br4" timeOffset="330330.5802">9959 15452 13545,'-2'19'4644,"20"5"-387,5-12 258,18 4-3612,-3-4-387,15 3-258,9-3-387,8-5-258,15 4-774,-3-11-1419,10-7-1806,10-2 0,-1-9-387,6-1-387</inkml:trace>
          <inkml:trace contextRef="#ctx0" brushRef="#br4" timeOffset="330704.9808">11747 15112 9030,'0'-19'4773,"-37"8"258,6 11-645,1 23-387,-7-9-2709,12 20-516,-4-2-258,12 11-129,2-1-129,10 6-129,5 0 129,4-1-258,10-3 129,9-3-258,4-2 258,3-9-258,5-5 0,1-5 129,0-11 0,1-4 129,-3-5 0,0-14 129,-6-9 129,-1-9-129,-10-13-129,-6-5 258,-11-14-258,-5-1 0,-20-7-129,-14 7-129,-9 10-258,-20 7-387,2 30-2322,-19 3-1806,1 15-129,-3 18-258,2 13 0</inkml:trace>
          <inkml:trace contextRef="#ctx0" brushRef="#br4" timeOffset="328676.9773">8367 15856 12771,'13'49'4773,"-13"-15"-387,-7 11-258,-17 1-3225,-2 6-4773,-1 6-258,-5-4-387,0 1-387</inkml:trace>
        </inkml:traceGroup>
      </inkml:traceGroup>
    </inkml:traceGroup>
    <inkml:traceGroup>
      <inkml:annotationXML>
        <emma:emma xmlns:emma="http://www.w3.org/2003/04/emma" version="1.0">
          <emma:interpretation id="{C8F26DF2-F626-460F-AF06-970DBE8E8A94}" emma:medium="tactile" emma:mode="ink">
            <msink:context xmlns:msink="http://schemas.microsoft.com/ink/2010/main" type="paragraph" rotatedBoundingBox="4349,17534 16731,17503 16733,18549 4352,185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B1DD381-E940-4F33-94C9-141761B889A3}" emma:medium="tactile" emma:mode="ink">
              <msink:context xmlns:msink="http://schemas.microsoft.com/ink/2010/main" type="line" rotatedBoundingBox="4349,17534 16731,17503 16733,18549 4352,18579"/>
            </emma:interpretation>
          </emma:emma>
        </inkml:annotationXML>
        <inkml:traceGroup>
          <inkml:annotationXML>
            <emma:emma xmlns:emma="http://www.w3.org/2003/04/emma" version="1.0">
              <emma:interpretation id="{7766F92C-390A-4232-9E11-E050D347328C}" emma:medium="tactile" emma:mode="ink">
                <msink:context xmlns:msink="http://schemas.microsoft.com/ink/2010/main" type="inkWord" rotatedBoundingBox="4350,17829 6559,17824 6561,18499 4352,18505"/>
              </emma:interpretation>
              <emma:one-of disjunction-type="recognition" id="oneOf26">
                <emma:interpretation id="interp130" emma:lang="en-US" emma:confidence="1">
                  <emma:literal>Not</emma:literal>
                </emma:interpretation>
                <emma:interpretation id="interp131" emma:lang="en-US" emma:confidence="0">
                  <emma:literal>NOT</emma:literal>
                </emma:interpretation>
                <emma:interpretation id="interp132" emma:lang="en-US" emma:confidence="0">
                  <emma:literal>Nott</emma:literal>
                </emma:interpretation>
                <emma:interpretation id="interp133" emma:lang="en-US" emma:confidence="0">
                  <emma:literal>Noël</emma:literal>
                </emma:interpretation>
                <emma:interpretation id="interp134" emma:lang="en-US" emma:confidence="0">
                  <emma:literal>Note</emma:literal>
                </emma:interpretation>
              </emma:one-of>
            </emma:emma>
          </inkml:annotationXML>
          <inkml:trace contextRef="#ctx0" brushRef="#br4" timeOffset="369907.8496">-2674 17512 10449,'-16'0'4902,"16"0"-387,-12 21 0,-9-7-2838,21 22-645,-11-6-516,11 11-129,-4 0-129,4 2-129,-1-2 0,1-6-129,-2-3 129,2-7-129,-2-9 129,2-16-129,-2 20 129,2-20-258,0 0 129,0-18 129,0-4-258,0-4 129,0-8 0,2-5 0,-2-4 0,0 2 129,0 2 0,0 5 0,0 4 129,-2 9-129,-1 3 129,3 18-129,0-16 129,0 16 0,14 0-129,4 12 0,5 6 0,7 7 0,6 4 0,5 8 0,1 4 0,3 3-129,1 1 129,-2 3-129,-3-6 129,-3-2-129,-5-8 129,-6-6 0,-4-8 0,-5-5 0,-18-13 129,23-2 0,-19-20-128,1-13-130,-3-11 0,3-11 0,2-18 0,0-7 0,1-5 0,-1 9 0,0 10 0,-2 9 0,2 20-517,-5 13-257,-2 26-1032,18 23-3096,-8 14-258,1 2-129,3 9-129</inkml:trace>
          <inkml:trace contextRef="#ctx0" brushRef="#br4" timeOffset="370344.6505">-1621 17565 10191,'4'-44'5031,"-13"24"-258,-3 2 0,-6-3-2322,18 21-1290,-32 0-387,19 11-258,-4 5-258,4 12-129,2 4 0,6 5 0,2 6-258,3 2 129,1-1 129,12 1-129,1-5 0,6-2 0,3-6 129,0-7-129,0-9 258,5-7 0,-3-9 0,0-8 129,-3-15-129,1-5 129,-7-11-129,0-6 1,-11-8-259,-5-4 0,0 0 0,-12 2 0,-6 2 0,-9 6 0,0 10 0,-3 9-775,7 20-386,-13 1-3354,15 9-645,3 12 0,6 9-387</inkml:trace>
          <inkml:trace contextRef="#ctx0" brushRef="#br4" timeOffset="370704.4511">-1156 17441 10320,'60'-9'5031,"-23"5"-129,4 2-258,7 2-1548,-5 0-2322,18 0-258,-6 0-129,2-1-387,-6-1-129,-3-5-258,-1 7-645,-23-9-2967,0 2-387,-24 7-516,21-25-258</inkml:trace>
          <inkml:trace contextRef="#ctx0" brushRef="#br4" timeOffset="370797.0513">-642 17352 6966,'-27'48'5031,"18"-18"-258,0 5-258,4-4-1032,5 24-1548,0-18-774,0 17-516,3-8-387,6 0-645,7 7-903,-9-8-3225,4-10-129,0-1-258,-6-7-129</inkml:trace>
        </inkml:traceGroup>
        <inkml:traceGroup>
          <inkml:annotationXML>
            <emma:emma xmlns:emma="http://www.w3.org/2003/04/emma" version="1.0">
              <emma:interpretation id="{5176CA06-19B5-4B05-AD8A-F61634C170EC}" emma:medium="tactile" emma:mode="ink">
                <msink:context xmlns:msink="http://schemas.microsoft.com/ink/2010/main" type="inkWord" rotatedBoundingBox="7862,17813 9681,17808 9682,18566 7864,18571">
                  <msink:destinationLink direction="with" ref="{CD97080C-3386-4CE0-833D-A74FA7CF34A3}"/>
                  <msink:destinationLink direction="with" ref="{A6EF7CD8-1069-4ADE-A958-7D283076247E}"/>
                </msink:context>
              </emma:interpretation>
              <emma:one-of disjunction-type="recognition" id="oneOf27">
                <emma:interpretation id="interp135" emma:lang="en-US" emma:confidence="0">
                  <emma:literal>*</emma:literal>
                </emma:interpretation>
                <emma:interpretation id="interp136" emma:lang="en-US" emma:confidence="0">
                  <emma:literal>+</emma:literal>
                </emma:interpretation>
                <emma:interpretation id="interp137" emma:lang="en-US" emma:confidence="0">
                  <emma:literal>☺</emma:literal>
                </emma:interpretation>
                <emma:interpretation id="interp138" emma:lang="en-US" emma:confidence="0">
                  <emma:literal>#</emma:literal>
                </emma:interpretation>
                <emma:interpretation id="interp139" emma:lang="en-US" emma:confidence="0">
                  <emma:literal>¥</emma:literal>
                </emma:interpretation>
              </emma:one-of>
            </emma:emma>
          </inkml:annotationXML>
          <inkml:trace contextRef="#ctx0" brushRef="#br4" timeOffset="372388.2541">1297 17414 14577,'55'-48'4773,"-55"48"-258,16-4-129,-23 31-3225,-25 7-903,-9 14 0,-13 5-258,-4 8 129,-10 1-129,0 0 129,1-8 0,10-6 0,4-11 129,17-9-129,6-10 129,12-2-129,18-16 129,-14 22-129,14-22 0,14 19 129,13-10-258,15 5 129,13-1 0,20-3-258,16 8-387,0-18-1548,12 13-2451,4-3-387,-1 3 0,-3-3-129</inkml:trace>
          <inkml:trace contextRef="#ctx0" brushRef="#br4" timeOffset="371327.4522">925 17604 13416,'73'-3'4773,"-15"1"-258,14 2 0,2-7-3225,26 7-516,-2 0-258,10 0-129,-6-2-258,-8-2-129,-9 4-258,-17-7-258,-4 7-774,-30 0-2193,-4-1-903,-30 1-129,18 0-258,-18 0-516</inkml:trace>
          <inkml:trace contextRef="#ctx0" brushRef="#br4" timeOffset="371608.2526">1067 17770 13803,'39'7'4644,"0"-4"0,9-3-258,16 11-3096,0-11-387,20 0-387,5 0-129,7-2-258,0-1 0,2-4 0,2-1-258,-6 0-129,0 4-258,-21-16-1290,2 10-2451,-15-6-258,-10-2-129,-13-3-387</inkml:trace>
          <inkml:trace contextRef="#ctx0" brushRef="#br4" timeOffset="371951.4533">2035 17302 14448,'9'25'4773,"8"-9"-387,8 7 0,-2-9-3096,15 20-516,-3-9-258,8 7-129,0-6-258,1 1-129,1-2 129,1-4-129,-5-1 129,0-4-129,-7-4 0,-4 1 0,-9-4 129,-21-9-129,13 28 0,-19-10 0,-15 2 0,-9 3-129,-8 3 129,-10 3-129,-3 3 0,-6-2-387,7 11-645,-10-7-3096,8-2-258,4-2-129,2-1-258</inkml:trace>
        </inkml:traceGroup>
        <inkml:traceGroup>
          <inkml:annotationXML>
            <emma:emma xmlns:emma="http://www.w3.org/2003/04/emma" version="1.0">
              <emma:interpretation id="{2E6D658C-80F4-4092-8374-5735A8C98257}" emma:medium="tactile" emma:mode="ink">
                <msink:context xmlns:msink="http://schemas.microsoft.com/ink/2010/main" type="inkWord" rotatedBoundingBox="10475,17511 16743,17596 16730,18487 10462,18402">
                  <msink:destinationLink direction="with" ref="{3F27CEC4-1544-48CC-9BD6-1976A83387F8}"/>
                </msink:context>
              </emma:interpretation>
              <emma:one-of disjunction-type="recognition" id="oneOf28">
                <emma:interpretation id="interp140" emma:lang="en-US" emma:confidence="1">
                  <emma:literal>Inversion</emma:literal>
                </emma:interpretation>
                <emma:interpretation id="interp141" emma:lang="en-US" emma:confidence="1">
                  <emma:literal>In version</emma:literal>
                </emma:interpretation>
                <emma:interpretation id="interp142" emma:lang="en-US" emma:confidence="0">
                  <emma:literal>Inver soon</emma:literal>
                </emma:interpretation>
                <emma:interpretation id="interp143" emma:lang="en-US" emma:confidence="0">
                  <emma:literal>Inver Sion</emma:literal>
                </emma:interpretation>
                <emma:interpretation id="interp144" emma:lang="en-US" emma:confidence="0">
                  <emma:literal>Inver sign</emma:literal>
                </emma:interpretation>
              </emma:one-of>
            </emma:emma>
          </inkml:annotationXML>
          <inkml:trace contextRef="#ctx0" brushRef="#br4" timeOffset="373293.0556">3365 17818 15222,'73'26'4515,"-28"-13"-258,6-4 129,12 5-3354,-7-11-258,14 1-774,3 3-1161,-4-7-2709,-5-2-516,0-5 129,-9-5-516</inkml:trace>
          <inkml:trace contextRef="#ctx0" brushRef="#br4" timeOffset="373059.0552">3456 17213 14061,'-25'-75'4386,"25"50"258,7 0-258,23 18-2451,-14-18-516,25 18-516,-5-5-258,16 5-257,3 1-388,5-1 0,2 7 0,-3-7-775,5 16-1418,-12-5-2064,-8 6-516,-15 1 129,-13 7-258</inkml:trace>
          <inkml:trace contextRef="#ctx0" brushRef="#br4" timeOffset="372825.0548">3741 17305 13416,'23'-48'4773,"-13"32"-129,-10 16 0,0 0-1161,11 15-2451,-2 20-387,-7 6-515,3 11-130,0 8 0,3 8 0,-1 1 0,0-5 0,0 0 0,-5-12 0,5-1 0,-7-20-1033,5 8-1031,-5-39-2451,0 19-129,0-19-129,-16-16 0</inkml:trace>
          <inkml:trace contextRef="#ctx0" brushRef="#br4" timeOffset="373776.6565">4235 17581 17286,'46'2'4644,"-26"12"-129,3 6 0,-9-3-3483,8 17-387,-6-2-515,-2 4-130,-3 1 0,-6-3 0,-2-2-130,-3-5 1,0-8 0,0-19-129,0 16 387,0-16-258,-3-12-129,3-11 258,0-6 0,0-8 129,5-4-129,6-4 258,-2-1-129,5 7 129,0 0-128,6 9-130,-1 7 0,6 12 0,2 9 0,3 6 0,2 13 0,6 8 0,-3 7 0,4 6 0,-1 1 0,-3 2 0,3 2 0,-12-11 0,10 14-2323,-11-18-2192,-2-5-258,-7-10 129,2-6-516</inkml:trace>
          <inkml:trace contextRef="#ctx0" brushRef="#br4" timeOffset="374088.6566">5098 17592 15609,'0'-20'4644,"0"20"-129,0 0 0,0 0-2709,25 23-645,-18-1-644,11 10-517,-4 3 0,4 4 0,-4-1 0,0-1 0,-1 0 0,-1-5 0,-1-5 0,1-7 0,-12-20 0,32 0 0,-12-16 0,1-20 0,6-15 0,5-21 0,16-11 0,0-1 0,0 9 0,-14 4 0,10 30-1678,-21-1-2966,-9 22-258,-14 20 129,-8 18-387</inkml:trace>
          <inkml:trace contextRef="#ctx0" brushRef="#br4" timeOffset="375071.4586">5913 17665 15222,'16'0'4515,"0"1"-258,1 3 0,5-4-2838,6 2-903,-3 0 0,9 1-258,-6-1-129,-1-2 0,-4 0 0,-2-5-129,-5-10 129,-5-2 0,-7-3 0,-4-1-129,0-1 129,-15 3-129,-6 3 0,-9 5-129,-6 6 129,-5 5-258,-1 7 129,-3 7 0,4 7-129,2 6 129,9 2 0,5 1 129,13 5-129,12 1 258,3 0 0,22 1 129,7-5 0,14 0 0,4-7 0,12-6 0,-1-10 258,3-3-386,-4-6-130,3-11 0,-6-12 0,-1-4 0,-6-10 0,-5-4 0,-8-5 0,-5-1 0,-11-1 0,-8 4 0,-10 3 0,-3 5 0,-10 8 0,-12 7 0,1 8 0,-6 4 0,4 9-388,-2 0 1,8 0 0,1 0 0,16 0 129,0 0 0,-11 18 129,11-18 129,18 7 129,5-3 0,0-4 258,9 3-129,0-3 0,5 0 129,-3 0-129,0 2-129,-4 0 0,-1 0 1,-4 3-130,-4 2 0,-2 4 0,-1 1 0,-2 6 0,0 0 0,2 5 0,-2 2-130,4 5-257,-8-7-387,11 11-774,-19-11-2967,10 2 0,-2-5-258,4-3-129</inkml:trace>
          <inkml:trace contextRef="#ctx0" brushRef="#br4" timeOffset="375570.6596">7522 17442 11223,'-12'-10'4386,"-4"10"-258,-5 0 0,-6 0-2193,11 9-903,-11-4 0,27-5-516,-32 23-129,32-23-129,-12 21 0,12-21-129,3 22-129,15-12 129,2-1 0,10 5 0,2-1 0,7 3 129,2 0-129,2 5 129,-1-1-258,1 1 129,-4 2 0,-5-1 0,-7-1-129,-8 0 129,-8-1 129,-8 0-129,-4-4 129,-15 0-129,-8-2 129,-8-2-129,-5-3 129,-4-2-129,-3-1 1,1-6-130,0 0 0,2 0 0,4-6-130,3-3-128,9 4-645,-1-11-387,26 16-2064,0 0-1419,-2-23 258,2 23-387,27-18 0</inkml:trace>
          <inkml:trace contextRef="#ctx0" brushRef="#br4" timeOffset="375773.46">8027 17576 15738,'43'-6'4515,"-25"6"129,-18 0-387,34 31-3354,-25-10-387,1 7-516,3 10-774,-13-12-2322,0 10-1419,0-6 129,0-3-516,0-7 129</inkml:trace>
          <inkml:trace contextRef="#ctx0" brushRef="#br4" timeOffset="375945.0603">8095 17282 13674,'-12'-80'3354,"-1"50"-2193,13 30-1290,0 0-3483,0 0-387,7 36-645</inkml:trace>
          <inkml:trace contextRef="#ctx0" brushRef="#br4" timeOffset="376335.061">8556 17474 12255,'-22'-21'4644,"-10"10"-387,32 11 129,-26 16-2322,10-3-1032,12 15-387,-1-1-387,5 10 0,0 1 0,9 3-129,3-6-129,2 1 258,4-4-129,4-7 0,-1-4 0,4-7 0,-4-5 0,2-7 129,-1-2 0,3-9 0,-8-11 0,3-3 0,-8-7 0,1-6-128,-4-4-130,-4-3 0,-3 2 0,-2 0-388,0 11-515,-20-9-1419,4 23-2451,-3 3 0,1 13-129,-3 0-258</inkml:trace>
          <inkml:trace contextRef="#ctx0" brushRef="#br4" timeOffset="376740.6616">9025 17510 9933,'68'41'4773,"-40"-16"-129,-1 5-516,-6 9-645,-8-12-2709,1 8-387,-5-4-258,-5-3-129,-1-3 0,-3-9-129,0-16 129,0 0 0,0 0 258,22-14-129,-8-16 129,9-3 129,0-15-129,7 2 129,-1-4-129,4 6-129,-6 3 129,-2 7-129,-2 8 0,2 13 0,-5 10 0,1 10 129,-1 14-129,-3 13 129,1 5-258,-2 9 258,-2 2-516,-7 0 0,4 10-1161,-7-12-2967,-4-2-516,-2-5 0,-9-7-387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6:16.22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BCFE0AE-60E6-4427-8142-40AD32DB17C9}" emma:medium="tactile" emma:mode="ink">
          <msink:context xmlns:msink="http://schemas.microsoft.com/ink/2010/main" type="writingRegion" rotatedBoundingBox="3591,93 23326,368 23267,4564 3532,4289"/>
        </emma:interpretation>
      </emma:emma>
    </inkml:annotationXML>
    <inkml:traceGroup>
      <inkml:annotationXML>
        <emma:emma xmlns:emma="http://www.w3.org/2003/04/emma" version="1.0">
          <emma:interpretation id="{1680E1DC-EAF9-4372-A7E8-7312B0C4E08B}" emma:medium="tactile" emma:mode="ink">
            <msink:context xmlns:msink="http://schemas.microsoft.com/ink/2010/main" type="paragraph" rotatedBoundingBox="3816,96 23326,368 23305,1899 3795,16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74F76C-38B1-43B7-B77A-CD7861EDD013}" emma:medium="tactile" emma:mode="ink">
              <msink:context xmlns:msink="http://schemas.microsoft.com/ink/2010/main" type="line" rotatedBoundingBox="3816,96 23326,368 23305,1899 3795,1628"/>
            </emma:interpretation>
          </emma:emma>
        </inkml:annotationXML>
        <inkml:traceGroup>
          <inkml:annotationXML>
            <emma:emma xmlns:emma="http://www.w3.org/2003/04/emma" version="1.0">
              <emma:interpretation id="{B167665F-1FE5-406E-858D-90F7F789F9C2}" emma:medium="tactile" emma:mode="ink">
                <msink:context xmlns:msink="http://schemas.microsoft.com/ink/2010/main" type="inkWord" rotatedBoundingBox="3816,103 9391,181 9370,1705 3795,1628"/>
              </emma:interpretation>
              <emma:one-of disjunction-type="recognition" id="oneOf0">
                <emma:interpretation id="interp0" emma:lang="en-US" emma:confidence="1">
                  <emma:literal>Multiple</emma:literal>
                </emma:interpretation>
                <emma:interpretation id="interp1" emma:lang="en-US" emma:confidence="0">
                  <emma:literal>Multiply</emma:literal>
                </emma:interpretation>
                <emma:interpretation id="interp2" emma:lang="en-US" emma:confidence="0">
                  <emma:literal>multiple</emma:literal>
                </emma:interpretation>
                <emma:interpretation id="interp3" emma:lang="en-US" emma:confidence="0">
                  <emma:literal>•Multiple</emma:literal>
                </emma:interpretation>
                <emma:interpretation id="interp4" emma:lang="en-US" emma:confidence="0">
                  <emma:literal>multiply</emma:literal>
                </emma:interpretation>
              </emma:one-of>
            </emma:emma>
          </inkml:annotationXML>
          <inkml:trace contextRef="#ctx0" brushRef="#br0">2309 11 12255,'3'-45'4773,"-3"45"-258,0 0 0,-12-12-3354,12 28-516,-2 14-258,2 18 0,0 11-129,0 16-129,3 8 0,5 8-129,-1 5-129,3-4 129,5-1-258,-1-11 0,4-5-129,-4-22-516,11 8-1161,-9-24-2709,-2-12 129,-7-9-129,-7-16-516</inkml:trace>
          <inkml:trace contextRef="#ctx0" brushRef="#br0" timeOffset="1638.0029">2668 582 6192,'50'-9'4773,"-11"9"-516,2-4 0,10-5-1935,10 9-903,-4 0-516,7-1-258,-4-6-387,1 1 129,-10-3 0,-4 4 0,-12-4 0,-6 5 0,-12-3 0,-17 7 0,18 0-129,-18 0-129,5 15 0,-1 6 0,0 4-258,-3 5 0,6 7-258,-3-5-258,10 17-903,-14-14-3096,4-5 258,-1-7-516,-3-7-387</inkml:trace>
          <inkml:trace contextRef="#ctx0" brushRef="#br0" timeOffset="1294.802">2856 78 10965,'0'0'4773,"16"6"-258,-14 19 0,-2 7-3225,2 23-516,-2 2-129,0 16-129,0 0-387,0 7 129,0-4-258,4-3 129,1-7-258,0-7-129,4-10-129,-5-13-645,13 5-2064,-11-18-1419,-6-23-129,2 21-516,-2-21 258</inkml:trace>
          <inkml:trace contextRef="#ctx0" brushRef="#br0" timeOffset="1794.0032">3278 407 9030,'0'-128'4515,"2"80"-129,-2 6-258,9 10-2322,-9 32-1806,23-4-1290,-11 15-2580,-5 8-387,6 15-387,-3 3-258</inkml:trace>
          <inkml:trace contextRef="#ctx0" brushRef="#br0" timeOffset="-764.4013">28 326 10320,'-14'-45'4644,"14"45"0,-11-23-387,11 23-2580,0 0-774,0 25-387,0 5-129,7 15-258,-1 8 0,1 11 0,2 5 0,0 8 0,-1-4-129,1-2 0,-2-12 129,1-10-129,-1-8 129,0-10-258,-2-10 387,-5-21-129,0 0 0,0 0 129,13-14-129,-13-15 0,0-12 0,-4-10 0,-5-11-129,-2-10 129,-3-9-129,0-8 0,2 5 129,1 8 0,-2 8-129,5 11 0,2 13 129,3 12-129,3 32 0,0 0 0,23 0 0,0 17 0,9 12-129,5 10 129,8 5 0,3 8 0,2 3 0,-4 0 0,-3 0-129,-6-7 129,-3-5 0,-8-7 0,-3-10 129,-6-10-129,-17-16 129,23 0 0,-16-19 0,0-11-129,0-17 129,2-10-129,2-12 129,1-4-129,2-3 129,2 6-129,-3 4 129,-1 11-129,-1 9 129,-2 12 0,-4 13 0,-5 21-129,4-18 129,-4 18-129,1 13 0,1 10-129,2 10 129,1 10-129,2 12 129,2 9 0,2 9 0,-1 0 0,3 4 0,-2-8 0,1-3 0,0-9 0,-1-7-129,0-11 0,1-7-129,-5-11-258,8 2-258,-15-23-1032,17 16-2967,-17-16 0,16 4-258,-16-4-258</inkml:trace>
          <inkml:trace contextRef="#ctx0" brushRef="#br0" timeOffset="-296.4004">1138 448 9417,'0'0'4644,"4"22"-516,-4-1 0,0 4-2838,7 16-645,-7-2 0,9 5-387,-4-3-129,7-1 0,-1-10-129,5-4 129,-2-10 0,6-7 0,-2-9 0,5-3 129,-2-19 0,6-4 0,-4-12 0,4-4 129,-6-10-129,2 1 0,-5-5 0,0 8 0,-6 4 129,-1 10-258,-4 7 0,-3 11 0,-4 16 0,0 0 0,8 18-129,-4 11 0,1 8 0,2 7 0,2 6-129,0 2 0,4 1 0,-3-8-129,5-1-258,-5-10-129,10 5-387,-11-21-516,17 12-1419,-4-16-1548,3-8-258,1-5 0,5-4-258</inkml:trace>
          <inkml:trace contextRef="#ctx0" brushRef="#br0" timeOffset="2152.8038">3959 509 12513,'-3'-22'5031,"3"22"-516,0 0 258,-31 20-3741,28 16-516,-4 5-129,5 12-129,0 7-129,0 12 0,2 0 129,0 7-258,0 1 0,2-4-258,4 1 129,-6-10-258,5 1-258,-5-25-129,7 6-903,-7-49-774,2 20-258,-2-40-129,0-6-516,0-28-258,0-11-774,0-5 258</inkml:trace>
          <inkml:trace contextRef="#ctx0" brushRef="#br0" timeOffset="2402.4043">3906 845 516,'-14'-128'3096,"14"82"1032,0 1 129,0 13-258,16 13-645,-2-4-903,21 21-516,-8-7-516,16 9-645,-8 3-129,6 12-387,-5-1 129,-2 7-258,-6-1 129,-7 3 0,-6-4 0,-6 3 0,-9-4-129,-2-2 129,-14-4-129,-9-1-129,-5-1-258,-11-6-387,7 12-1161,-10-14-2967,1 0 258,4-2-516,5 0-129</inkml:trace>
          <inkml:trace contextRef="#ctx0" brushRef="#br0" timeOffset="2776.8049">4680-76 12771,'0'-38'5031,"0"38"-645,0 0 387,0 0-3483,0 0-645,-15 30-258,10 2-129,5 15 0,0 15-129,0 14 0,0 12 0,5 8 0,4 2-129,2-2 0,0-4 0,1-8-129,-1-11 0,-6-16-129,6-8-258,-11-24-1548,0 4-2838,0-13 129,0-16-129,0 0-258</inkml:trace>
          <inkml:trace contextRef="#ctx0" brushRef="#br0" timeOffset="3151.2055">4968 697 10707,'53'-1'4644,"-23"1"-258,2-4-129,-5-7-2967,12 10-645,-7-12-129,2 1-129,-7-8-129,-4 1 0,-9-6-129,-7 0 0,-7 0 0,-7 2-129,-12 3 0,-8 6 0,-3 7-129,-4 7 129,-2 3-129,1 15 129,3 9-129,5 8 129,6 8 0,6 5 0,12 0-129,3 0 129,18 0-129,10-9 0,17 2-258,4-16-774,28 4-2193,-1-12-1032,8-9-258,8-3-258,4-5 129</inkml:trace>
        </inkml:traceGroup>
        <inkml:traceGroup>
          <inkml:annotationXML>
            <emma:emma xmlns:emma="http://www.w3.org/2003/04/emma" version="1.0">
              <emma:interpretation id="{54B08F83-E4E9-498B-B003-9C0125E63E60}" emma:medium="tactile" emma:mode="ink">
                <msink:context xmlns:msink="http://schemas.microsoft.com/ink/2010/main" type="inkWord" rotatedBoundingBox="9914,252 13783,306 13766,1541 9897,1487"/>
              </emma:interpretation>
              <emma:one-of disjunction-type="recognition" id="oneOf1">
                <emma:interpretation id="interp5" emma:lang="en-US" emma:confidence="1">
                  <emma:literal>Input</emma:literal>
                </emma:interpretation>
                <emma:interpretation id="interp6" emma:lang="en-US" emma:confidence="0">
                  <emma:literal>Inputs</emma:literal>
                </emma:interpretation>
                <emma:interpretation id="interp7" emma:lang="en-US" emma:confidence="0">
                  <emma:literal>•Input</emma:literal>
                </emma:interpretation>
                <emma:interpretation id="interp8" emma:lang="en-US" emma:confidence="0">
                  <emma:literal>Impart</emma:literal>
                </emma:interpretation>
                <emma:interpretation id="interp9" emma:lang="en-US" emma:confidence="0">
                  <emma:literal>Import</emma:literal>
                </emma:interpretation>
              </emma:one-of>
            </emma:emma>
          </inkml:annotationXML>
          <inkml:trace contextRef="#ctx0" brushRef="#br0" timeOffset="4196.4072">6094 603 9804,'46'29'4386,"-16"-21"-129,8 5-387,6 1-2709,1-7-774,6-1-1032,15 1-2064,0 0-1161,0-7-387,8 0-129,-4-11-516</inkml:trace>
          <inkml:trace contextRef="#ctx0" brushRef="#br0" timeOffset="3962.407">6297 117 7869,'-6'-30'4644,"6"5"0,0 25-258,13-14-1548,-8-4-1290,23 13-516,-1-9-516,12 3-387,11 4-516,-5-5-1548,13 8-2451,-1 4 129,-3 0-516,-12 7-258</inkml:trace>
          <inkml:trace contextRef="#ctx0" brushRef="#br0" timeOffset="3697.2065">6412 98 12642,'7'-64'4902,"-5"43"-387,-2 21 0,0-16-3354,0 26-516,0 13-129,2 16-258,3 11-258,8 13 258,1 6-258,4 6 0,3-1-129,-3-4-129,5 1-387,-12-23-1161,10-4-2709,-16-6-129,-3-12-258,-2-8-129</inkml:trace>
          <inkml:trace contextRef="#ctx0" brushRef="#br0" timeOffset="4617.6082">7104 447 11997,'4'51'4773,"3"-21"-387,2 8 129,-6-6-3354,13 18-387,-10-10-387,2 3-129,0-7-258,-5-6-129,-1-5 0,-2-25 129,3 21-129,-3-21 0,0 0 0,8-23 129,-3 0 129,2-2 0,2-9 0,2 2 129,-1-5 0,5 3-129,-3-1 0,6 3 0,-2 7 0,2 3-129,-1 12 0,5 8 0,-1 5 0,2 17 0,2 8-129,-2 8 129,2 3-258,-2 4 129,6 0-258,-4-10-129,8 3-387,-9-20-645,20 7-1161,-8-18-1548,1-5-129,2-7-258,-3-16 0</inkml:trace>
          <inkml:trace contextRef="#ctx0" brushRef="#br0" timeOffset="4820.4082">7910 640 6837,'23'-55'4773,"-18"36"-387,-5 19 0,0-23-1161,7 35-903,-7-12-774,0 48-645,-1-12-387,1 12-129,0 3 0,3 8-258,3 1 0,1 1-258,2 3 0,-6-9-387,10 6-129,-13-22-645,16 14-645,-16-28-1806,0-25-774,5 16-258,-5-16-129,14-30-129</inkml:trace>
          <inkml:trace contextRef="#ctx0" brushRef="#br0" timeOffset="5070.009">8045 607 10449,'48'-39'4515,"-11"31"0,4 8-258,16 13-2451,-19-4-645,13 16-258,-15-4-387,-1 7 0,-8-3-258,-7 4 0,-11-6-129,-8-2 129,-2-3-258,-19-5-129,-3 1-387,-16-14-774,7 5-2193,-13-5-1032,-1 0-129,0-2-516,7-5 129</inkml:trace>
          <inkml:trace contextRef="#ctx0" brushRef="#br0" timeOffset="5491.2096">8451 617 9675,'32'6'4773,"-32"-6"-129,26 30-387,-15 2-1161,-7-7-2322,6 9-387,-4-2-258,-1 0-129,0-2-129,-1-7 0,5-3 0,-9-20 0,19 16 0,-19-16 0,32-9 129,-12-7 129,-1-9 0,3 0 129,-1-9 0,4 2 0,-5-3 0,3 4 0,-5 3-129,1 6 0,-3 6 0,2 13-129,-2 3 0,0 18-129,3 8-258,-4 6-129,15 13-1032,-14-10-1935,11 1-516,5-4-645,0-12-129,9-8-129</inkml:trace>
          <inkml:trace contextRef="#ctx0" brushRef="#br0" timeOffset="5912.4104">9376 685 12126,'-63'-39'4773,"47"26"-258,16 13 0,11-1-2322,17-10-1290,26 11-258,3 0-258,12-2-387,13 2-774,0 4-3483,10-4-258,3 0-258,1 0-129</inkml:trace>
          <inkml:trace contextRef="#ctx0" brushRef="#br0" timeOffset="5756.4102">9593 123 13029,'0'-29'4902,"0"29"-258,-6 23 0,6 17-2709,6 24-1161,-3 7-258,10 14-129,-4 4-129,1 4-258,1 1-387,-8-14-258,10 0-387,-13-25-129,5 2-387,-8-36-774,3 1-1032,0-22-1290,-18-7 258,7-13-258,-14-19 516</inkml:trace>
        </inkml:traceGroup>
        <inkml:traceGroup>
          <inkml:annotationXML>
            <emma:emma xmlns:emma="http://www.w3.org/2003/04/emma" version="1.0">
              <emma:interpretation id="{12CA5764-6A89-471F-BCCB-8719A42642D2}" emma:medium="tactile" emma:mode="ink">
                <msink:context xmlns:msink="http://schemas.microsoft.com/ink/2010/main" type="inkWord" rotatedBoundingBox="14835,503 17670,542 17659,1338 14824,1298"/>
              </emma:interpretation>
              <emma:one-of disjunction-type="recognition" id="oneOf2">
                <emma:interpretation id="interp10" emma:lang="en-US" emma:confidence="1">
                  <emma:literal>AND</emma:literal>
                </emma:interpretation>
                <emma:interpretation id="interp11" emma:lang="en-US" emma:confidence="1">
                  <emma:literal>AN D</emma:literal>
                </emma:interpretation>
                <emma:interpretation id="interp12" emma:lang="en-US" emma:confidence="0">
                  <emma:literal>An D</emma:literal>
                </emma:interpretation>
                <emma:interpretation id="interp13" emma:lang="en-US" emma:confidence="0">
                  <emma:literal>ANN D</emma:literal>
                </emma:interpretation>
                <emma:interpretation id="interp14" emma:lang="en-US" emma:confidence="0">
                  <emma:literal>AWN D</emma:literal>
                </emma:interpretation>
              </emma:one-of>
            </emma:emma>
          </inkml:annotationXML>
          <inkml:trace contextRef="#ctx0" brushRef="#br0" timeOffset="6474.0114">11254 390 11868,'-16'-18'4257,"-5"20"0,6 17 0,7 20-2838,-17-7-516,12 22-258,-8-1-258,3 13 0,-2-2-258,3 2 0,1-9-129,3-6-258,1-6 258,3-10-258,2-10 258,7-25-258,0 0 387,0 0-258,-9-14 0,9-18 258,7-13-129,7-10 129,4-7-129,7-11 129,0-5 129,3 3 0,-3-3 129,4 12 0,-10 4 129,4 16 0,-10 5-129,1 19 0,-14 22 0,25-7-129,-13 20 0,8 20 0,-1 8-129,5 15 0,-1 6 1,5 7-130,-3 4 0,2-2 0,-6-1 0,-3-6 0,-2-6 0,-5-8-388,3-2-257,-14-19-903,12 1-2967,-12-12-516,0-18 0,-19 14-129</inkml:trace>
          <inkml:trace contextRef="#ctx0" brushRef="#br0" timeOffset="6661.2117">11176 815 10449,'0'0'4386,"21"-7"-258,9 5-387,18 0-2322,4 2-2322,7 0-2451,14 0-516,-6-2-129,10 1-516</inkml:trace>
          <inkml:trace contextRef="#ctx0" brushRef="#br0" timeOffset="7160.4126">12019 555 14448,'-4'-21'4644,"4"21"-258,-19 5 258,3 4-3483,16 21-387,-7 0-258,7 13 0,-6-2-258,6 5 0,0-3 0,0-7-129,2-4-129,2-11 0,-4-21-129,0 0 129,0 0 0,9-25-129,-9-9 129,0-7 0,0-5 0,0-6-129,0 1 258,0 1-129,1 6 0,3 4 0,1 10 0,4 9 0,-9 21 0,27 0 0,-9 18 0,3 15 0,4 12-129,1 8 258,3 6-129,1 5 0,-1-2 0,-1-5-129,-1-5 129,-6-9-129,-3-10 387,0-10-258,-18-23 387,26 6-129,-18-19 0,4-19-128,-7-14-130,6-7 0,-4-13 0,2-9 0,0-1 0,-6-3 0,8 14 0,-11-8-1678,18 25-2708,-16 3-645,7 20 258,-9 25-516</inkml:trace>
          <inkml:trace contextRef="#ctx0" brushRef="#br0" timeOffset="7753.2137">13011 294 13674,'11'-31'4773,"16"26"-129,19 5-129,2 0-3225,30 21-129,1-3-645,10 14-129,-4 4-129,0 8-129,-5 6 0,-8 3-129,-16 6 129,-13 2-129,-18-1 0,-11-3 129,-12-4 0,-6-3-129,-19-5 258,-14-6-258,-15-7 129,-10-7-258,-11-6 129,-10-5-258,-6-3 0,-9-9-258,5 1-387,-8-10-645,21 0-3225,-2-5 258,14 1-258,12-3-258</inkml:trace>
          <inkml:trace contextRef="#ctx0" brushRef="#br0" timeOffset="7456.8131">13248 439 16770,'16'-1'4644,"-16"1"0,5 17-516,-1 24-3870,-2 0 129,3 14 0,0 1-258,2 4 0,2-5-129,-1-5 0,0-9 0,-2-11-258,1-7-129,-7-23-258,0 0-903,0 0-2967,-7-35 0,-9-6-258,-6-9-258</inkml:trace>
        </inkml:traceGroup>
        <inkml:traceGroup>
          <inkml:annotationXML>
            <emma:emma xmlns:emma="http://www.w3.org/2003/04/emma" version="1.0">
              <emma:interpretation id="{99890AE3-87E2-425D-A9BB-AD413DFE8C21}" emma:medium="tactile" emma:mode="ink">
                <msink:context xmlns:msink="http://schemas.microsoft.com/ink/2010/main" type="inkWord" rotatedBoundingBox="18296,298 23326,368 23309,1611 18279,1540"/>
              </emma:interpretation>
              <emma:one-of disjunction-type="recognition" id="oneOf3">
                <emma:interpretation id="interp15" emma:lang="en-US" emma:confidence="0">
                  <emma:literal>operating</emma:literal>
                </emma:interpretation>
                <emma:interpretation id="interp16" emma:lang="en-US" emma:confidence="0.5">
                  <emma:literal>opera tin.</emma:literal>
                </emma:interpretation>
                <emma:interpretation id="interp17" emma:lang="en-US" emma:confidence="0">
                  <emma:literal>operation,</emma:literal>
                </emma:interpretation>
                <emma:interpretation id="interp18" emma:lang="en-US" emma:confidence="0">
                  <emma:literal>operation.</emma:literal>
                </emma:interpretation>
                <emma:interpretation id="interp19" emma:lang="en-US" emma:confidence="0">
                  <emma:literal>operation</emma:literal>
                </emma:interpretation>
              </emma:one-of>
            </emma:emma>
          </inkml:annotationXML>
          <inkml:trace contextRef="#ctx0" brushRef="#br0" timeOffset="8330.4147">14554 639 12642,'10'-20'4515,"-1"-8"-387,-9 28 0,0 0-2967,-14-6-516,14 6-387,-25 18-129,11 0-129,0 9-129,-1 3 129,5 2 0,4 3 0,5 5 0,1 0 129,7 1 0,11-1-258,3-7 387,7-2 0,3-12 129,6-1 0,-3-16 387,5-2-129,-11-9 0,6-7 129,-14-14-387,-1 1 259,-12-8-646,-7-4 0,0 2 0,-16-2-130,2 12-773,-23-12-1548,5 24-2064,-7 1-516,8 14 0,-2 2-387</inkml:trace>
          <inkml:trace contextRef="#ctx0" brushRef="#br0" timeOffset="8829.6155">15013 749 14835,'44'-12'4902,"-44"12"-387,25 3 258,-25-3-3999,2 37-258,1-8 0,3 12-387,-3 3 129,1 10-258,-2 3 0,-1-2-387,3 3 0,-4-11-258,3 1 0,-3-18 0,6-3-129,-6-27 129,0 0-129,12-24 0,-1-8 129,-11-19 129,3-4-258,-3-15 387,0 1 0,-7-2 387,-2 0 258,6 10 129,-4 2 129,7 19 387,3-3 0,20 25 0,-1-1-129,12 19-129,-2 0-129,8 12 0,-6 2-129,4 6-129,-12 1-129,-1 2 129,-12-3 0,-8 1-129,-5-3 0,-21 0-129,-13-2 0,-11-7-645,1 10-1290,-13-12-2580,-2-1 0,2-6-387,11 0-129</inkml:trace>
          <inkml:trace contextRef="#ctx0" brushRef="#br0" timeOffset="9516.0168">15635 726 11094,'89'-4'4644,"-43"-3"-129,1-2-129,-5 7-1806,-10-12-1806,6 5-258,-15-5-129,-4 2-258,-19 12 0,0-25 0,-17 14 0,-12 4-129,-5 3-129,-8 4 0,1 4-129,-2 10 0,7 9 0,6 0 129,9 9-129,8 2 0,10 0 129,5 0 129,17 0 258,13-4-129,7-7 258,13 0 0,-1-10 258,12-4-258,-5-9 129,3 0-129,-6-15-129,-2-2 0,-5-12-129,-3-1-129,-8-6 0,-5 1-129,-7-1-129,-11 0 0,-5 6 0,-9-2-258,-3 13 129,-15-3-129,18 22 0,-37-23 129,21 21-129,-4-5 0,20 7 129,-21 0 129,21 0 258,0 0 0,0 0 129,16 9 129,-16-9 129,32 9 129,-32-9 129,32 9-129,-32-9-129,28 14 129,-28-14-258,23 23 0,-12-7-129,3 6 0,-1 1-129,-1 4 0,1 5-258,-1-2 0,6 9-387,-6-9-645,15 16-1032,-11-14-2322,9-1 129,2-6-516,6-8-258</inkml:trace>
          <inkml:trace contextRef="#ctx0" brushRef="#br0" timeOffset="9859.2174">16895 877 13416,'0'-66'4902,"-15"36"-645,1 10 387,-14-4-3096,28 24-774,-27-15-387,27 15-129,-20 0-129,20 0 0,-10 25-129,10-7 0,-2 2 0,2 1 0,0 6 0,2-4-129,5 2 129,2-6-129,-9-19 129,23 25 0,-7-21 258,3-4-258,1-9 258,5-5-129,-2-6 0,4 2 129,-1 2-258,1 5 129,0 8-387,-2 3 129,1 5-258,-4 8-129,8 13-645,-11-11-3483,19-1 258,3-11-645,9-3 0</inkml:trace>
          <inkml:trace contextRef="#ctx0" brushRef="#br0" timeOffset="10374.0183">17334 669 9933,'0'-21'4902,"25"15"-258,30 3-258,29 3-1806,8-2-1548,25 2-129,-8 0-258,-4 0-258,-16-2 0,-13 2 0,-21 0-129,-14 0 0,-21 0-129,-20 0 129,11 16-129,-11 0-129,0 5 0,0 4-129,0 9 0,0 2-258,1 6-387,-1-15-1677,0 7-2451,0-11 129,7-3-387,-7-20-129</inkml:trace>
          <inkml:trace contextRef="#ctx0" brushRef="#br0" timeOffset="10108.8177">17734 201 16641,'7'-105'5031,"-7"70"129,0 35-387,0 0-3870,-2 8-644,-3 30-259,3 19 0,-1 12 0,-1 13 0,1 12 0,-6 2 0,3 6 0,-6-19-775,7 1-386,-15-33-387,18 6-1032,-21-32-2451,23-25 258,-34 9-387,17-19 258</inkml:trace>
          <inkml:trace contextRef="#ctx0" brushRef="#br0" timeOffset="10530.0185">18282 407 14577,'14'-87'4644,"-7"64"-645,-7 7-516,0 16-6192,0 20-1548,0-1-387,-3 12-129,1 6-516</inkml:trace>
          <inkml:trace contextRef="#ctx0" brushRef="#br0" timeOffset="10857.6191">18727 754 12255,'16'20'4773,"-16"-20"-129,1 19-129,1 3-3225,-2-22-774,0 21-258,4-5-645,-4-16-1548,2 29-1290,-2-29 129,10 16-129,-10-16 129,25 0 1161,-25 0 1032,36-34 903,-1 16 1806,-8-12 1290,14 10 0,-13-5 129,13 18-516,-18-7-774,15 14-903,-17 2-516,4 16-129,-5 3-258,-8 0-387,2 15-1032,-8-6-3225,-5-3 129,1-2-645,0-2 129</inkml:trace>
          <inkml:trace contextRef="#ctx0" brushRef="#br0" timeOffset="10982.4193">19372 1026 8514,'54'16'3612,"-38"-3"-3483,7 5-258,7 14-3096,-25-16-903</inkml:trace>
        </inkml:traceGroup>
      </inkml:traceGroup>
    </inkml:traceGroup>
    <inkml:traceGroup>
      <inkml:annotationXML>
        <emma:emma xmlns:emma="http://www.w3.org/2003/04/emma" version="1.0">
          <emma:interpretation id="{F7CD0706-0294-4898-9FE3-68B1CC4EF585}" emma:medium="tactile" emma:mode="ink">
            <msink:context xmlns:msink="http://schemas.microsoft.com/ink/2010/main" type="paragraph" rotatedBoundingBox="3502,3457 7896,3253 7938,4153 3544,43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68F113-63AB-437D-B93D-25257ECF00A2}" emma:medium="tactile" emma:mode="ink">
              <msink:context xmlns:msink="http://schemas.microsoft.com/ink/2010/main" type="line" rotatedBoundingBox="3502,3457 7896,3253 7938,4153 3544,4358"/>
            </emma:interpretation>
          </emma:emma>
        </inkml:annotationXML>
        <inkml:traceGroup>
          <inkml:annotationXML>
            <emma:emma xmlns:emma="http://www.w3.org/2003/04/emma" version="1.0">
              <emma:interpretation id="{BA2A30B5-840A-4E06-B404-F0A959560F09}" emma:medium="tactile" emma:mode="ink">
                <msink:context xmlns:msink="http://schemas.microsoft.com/ink/2010/main" type="inkWord" rotatedBoundingBox="3502,3457 4257,3422 4297,4280 3542,4315"/>
              </emma:interpretation>
              <emma:one-of disjunction-type="recognition" id="oneOf4">
                <emma:interpretation id="interp20" emma:lang="en-US" emma:confidence="1">
                  <emma:literal>A</emma:literal>
                </emma:interpretation>
                <emma:interpretation id="interp21" emma:lang="en-US" emma:confidence="0">
                  <emma:literal>a</emma:literal>
                </emma:interpretation>
                <emma:interpretation id="interp22" emma:lang="en-US" emma:confidence="0">
                  <emma:literal>N</emma:literal>
                </emma:interpretation>
                <emma:interpretation id="interp23" emma:lang="en-US" emma:confidence="0">
                  <emma:literal>R</emma:literal>
                </emma:interpretation>
                <emma:interpretation id="interp24" emma:lang="en-US" emma:confidence="0">
                  <emma:literal>£</emma:literal>
                </emma:interpretation>
              </emma:one-of>
            </emma:emma>
          </inkml:annotationXML>
          <inkml:trace contextRef="#ctx0" brushRef="#br1" timeOffset="16972.8298">-128 3401 11739,'3'-25'4773,"-12"29"-516,-3 19 129,5 11-3225,-16 7-516,8 10-258,-4 8-258,5 3 0,-2 0 0,5-3-129,2-4 0,4-7 0,-1-12 129,5-9-129,1-27 129,0 0-129,0 0 129,-2-13 0,0-22 0,2-12 129,0-11 0,2-8 0,5-11 129,7 3-129,-3-5 129,7 6 0,-1 0-258,6 18 258,-5 7-258,-2 15 129,-3 6-258,3 14 129,-16 13 0,28 0 0,-15 22 258,1 10-387,0 9 258,6 10-129,1 12 1,2 8-130,-2 5 0,3 1 0,-1-1 0,-2-7-130,2-3-257,-7-12-129,2-1-387,-16-24-1548,1-1-2451,-3-8 129,0-20-516,-7 19 0</inkml:trace>
          <inkml:trace contextRef="#ctx0" brushRef="#br1" timeOffset="17144.4302">-98 3720 10707,'28'-38'4128,"19"29"-258,4-5-903,19 0-4515,22 12-1806,-10-14-645,21 14-258,-11-14-258</inkml:trace>
        </inkml:traceGroup>
        <inkml:traceGroup>
          <inkml:annotationXML>
            <emma:emma xmlns:emma="http://www.w3.org/2003/04/emma" version="1.0">
              <emma:interpretation id="{2BDC532C-7AF7-4BE3-A714-7C9E44FC7CFE}" emma:medium="tactile" emma:mode="ink">
                <msink:context xmlns:msink="http://schemas.microsoft.com/ink/2010/main" type="inkWord" rotatedBoundingBox="5426,3432 6117,3400 6156,4236 5464,4268"/>
              </emma:interpretation>
              <emma:one-of disjunction-type="recognition" id="oneOf5">
                <emma:interpretation id="interp25" emma:lang="en-US" emma:confidence="1">
                  <emma:literal>B</emma:literal>
                </emma:interpretation>
                <emma:interpretation id="interp26" emma:lang="en-US" emma:confidence="0">
                  <emma:literal>D</emma:literal>
                </emma:interpretation>
                <emma:interpretation id="interp27" emma:lang="en-US" emma:confidence="0">
                  <emma:literal>A</emma:literal>
                </emma:interpretation>
                <emma:interpretation id="interp28" emma:lang="en-US" emma:confidence="0">
                  <emma:literal>J</emma:literal>
                </emma:interpretation>
                <emma:interpretation id="interp29" emma:lang="en-US" emma:confidence="0">
                  <emma:literal>I</emma:literal>
                </emma:interpretation>
              </emma:one-of>
            </emma:emma>
          </inkml:annotationXML>
          <inkml:trace contextRef="#ctx0" brushRef="#br1" timeOffset="18111.6318">1899 3570 9933,'56'9'4644,"-14"2"-258,1 1-1032,0-5-1032,15 18-1032,-15-3-645,7 10-387,-11-2-129,-5 7 0,-13-1 0,-10 1 0,-11-5 129,-16 0 0,-20-9 0,-7-1 0,-13-6 0,-5-6 0,-8-6-129,-1-2 0,3-2-129,4-6-258,10-1-129,3-12-387,17 11-774,-3-9-2451,13-1-516,12 0-258,6 0-129</inkml:trace>
          <inkml:trace contextRef="#ctx0" brushRef="#br1" timeOffset="17846.4314">1645 3325 12771,'16'5'4902,"-2"32"-387,-8-8-129,-6 5-3483,7 12-258,-2 4-387,0 5-129,-1 4-129,-4-6-258,2 2 0,-2-10-129,-2-5 0,-7-16 0,9-24 0,0 0 0,0 0 129,-12-47 129,12-2 129,0-10 129,5-12 0,2-2 129,-3-4 129,5 10 0,-6-1 129,10 16 0,-5-1-129,10 18 129,-2 2-258,13 14 258,1 5-387,11 14 129,2 0-129,1 16-129,-3 10 129,-6 6-258,-2 9-129,-19-2-387,-4 13-387,-20-20-1161,-3 9-2193,-15-5-129,-4-10-516,0 1 129</inkml:trace>
        </inkml:traceGroup>
        <inkml:traceGroup>
          <inkml:annotationXML>
            <emma:emma xmlns:emma="http://www.w3.org/2003/04/emma" version="1.0">
              <emma:interpretation id="{2145D7F1-023C-4551-B99D-F5E2A2287542}" emma:medium="tactile" emma:mode="ink">
                <msink:context xmlns:msink="http://schemas.microsoft.com/ink/2010/main" type="inkWord" rotatedBoundingBox="7528,3435 7904,3418 7930,3971 7553,3988"/>
              </emma:interpretation>
              <emma:one-of disjunction-type="recognition" id="oneOf6">
                <emma:interpretation id="interp30" emma:lang="en-US" emma:confidence="1">
                  <emma:literal>C</emma:literal>
                </emma:interpretation>
                <emma:interpretation id="interp31" emma:lang="en-US" emma:confidence="0">
                  <emma:literal>c</emma:literal>
                </emma:interpretation>
                <emma:interpretation id="interp32" emma:lang="en-US" emma:confidence="0">
                  <emma:literal>(</emma:literal>
                </emma:interpretation>
                <emma:interpretation id="interp33" emma:lang="en-US" emma:confidence="0">
                  <emma:literal>&lt;</emma:literal>
                </emma:interpretation>
                <emma:interpretation id="interp34" emma:lang="en-US" emma:confidence="0">
                  <emma:literal>[</emma:literal>
                </emma:interpretation>
              </emma:one-of>
            </emma:emma>
          </inkml:annotationXML>
          <inkml:trace contextRef="#ctx0" brushRef="#br1" timeOffset="18470.4325">4045 3207 11739,'-9'-41'4644,"-18"27"-258,-1 7-129,8 7-3096,-16-2-387,12 4 0,-10 5 0,9 9-258,-4 2 0,8 9-258,-2-1 258,7 10-258,0 3 0,9 4-129,7 3 0,0 0-129,16 2-129,10-5 0,12 1-258,3-19-903,21 0-3225,2 0-387,2-11 0,9 1-387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6:31.1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386DAD7-326F-44ED-B6EB-1699D90FBF86}" emma:medium="tactile" emma:mode="ink">
          <msink:context xmlns:msink="http://schemas.microsoft.com/ink/2010/main" type="inkDrawing" rotatedBoundingBox="2436,4540 16628,4364 16629,4494 2438,4670" shapeName="Other"/>
        </emma:interpretation>
      </emma:emma>
    </inkml:annotationXML>
    <inkml:trace contextRef="#ctx0" brushRef="#br0">74 222 6837,'-48'-16'4515,"48"16"-258,-32-11-129,32 11-1419,0 0-1161,-16-16-516,16 16-387,0 0-129,0 0-129,0 0-129,17-5 129,7 5-129,13 0 0,13 0-129,17 0 0,13 0 0,16 0 0,11 0-129,19 0 129,13 0-129,18 0 0,10 0 129,13 0-129,6 0 129,21 3-129,13-1 129,12 3 0,2-1 0,8 1 0,11 0 0,12 1 0,5-3 0,6 1 0,3-2 0,4 1 0,2-1 0,-1 0 0,3 0 0,1-2 0,4 0-129,3 0 129,2 0 0,2 0-129,3-8 129,6 0 0,-2-1 0,-2-4-129,2-1 129,9 0-129,1-2 129,10 3 0,15-1-129,1 0 129,1 1 0,15 5-129,-1-3 129,-12 4-129,-5 0 0,-2 0 0,-20 1 0,-13 1 0,-12-1 0,-21-1 0,-14 4-387,-25-6-258,-16 9-1032,-44 0-3096,-26-4 0,-27 1-258,-33-3-258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6:32.1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4785AC1-0252-41FC-BAE4-1DDB9D34E810}" emma:medium="tactile" emma:mode="ink">
          <msink:context xmlns:msink="http://schemas.microsoft.com/ink/2010/main" type="inkDrawing" rotatedBoundingBox="8825,3312 9634,10310 9470,10328 8661,3331" semanticType="verticalRange" shapeName="Line">
            <msink:sourceLink direction="with" ref="{083BEBDD-F920-43EE-B025-97F159CD5BDB}"/>
            <msink:destinationLink direction="with" ref="{F66C3FBD-1526-4FFD-A778-06E373B1E016}"/>
          </msink:context>
        </emma:interpretation>
      </emma:emma>
    </inkml:annotationXML>
    <inkml:trace contextRef="#ctx0" brushRef="#br0">-9 242 7740,'0'-72'4386,"7"38"258,-2 0-387,-1-3-1548,10 19-903,-14-5-645,0 23-387,7-25-129,-7 25-129,0 0-129,0 0-129,14 19-129,-7 4 129,0 4 129,4 10-258,-2 6 258,2 12-129,-4 9 0,4 16 0,-6 11 129,4 14-129,-6 5-129,4 13 258,-1 5-128,3 13-259,-4 5 0,6 10 0,-2 8 0,1 5 0,1 9 0,1 12 0,-1 13 0,3 12 0,-1 4 0,3-6 0,1 2 0,7 10 0,1-1 0,5 0 0,5-11 0,4-1 0,4 1 0,3 15 0,-3 3 0,0-3 0,-2 0 0,-2 12 0,-4 4 0,-4-8 0,-1-10 0,-12-36 0,19-15-3484,-17-28-1547,-1-27-258,-6-46-258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6:36.1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12B7DF7-FB6B-499B-BD24-985BDBC93810}" emma:medium="tactile" emma:mode="ink">
          <msink:context xmlns:msink="http://schemas.microsoft.com/ink/2010/main" type="writingRegion" rotatedBoundingBox="9804,3167 10626,3167 10626,4220 9804,4220"/>
        </emma:interpretation>
      </emma:emma>
    </inkml:annotationXML>
    <inkml:traceGroup>
      <inkml:annotationXML>
        <emma:emma xmlns:emma="http://www.w3.org/2003/04/emma" version="1.0">
          <emma:interpretation id="{93D220AC-149C-40EA-BBA0-00969895F3AE}" emma:medium="tactile" emma:mode="ink">
            <msink:context xmlns:msink="http://schemas.microsoft.com/ink/2010/main" type="paragraph" rotatedBoundingBox="9804,3167 10626,3167 10626,4220 9804,42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87C058-57FF-4498-BA74-23401FA64666}" emma:medium="tactile" emma:mode="ink">
              <msink:context xmlns:msink="http://schemas.microsoft.com/ink/2010/main" type="line" rotatedBoundingBox="9804,3167 10626,3167 10626,4220 9804,4220"/>
            </emma:interpretation>
          </emma:emma>
        </inkml:annotationXML>
        <inkml:traceGroup>
          <inkml:annotationXML>
            <emma:emma xmlns:emma="http://www.w3.org/2003/04/emma" version="1.0">
              <emma:interpretation id="{5BB97E9E-8B58-4530-9CD0-30AA78F716E1}" emma:medium="tactile" emma:mode="ink">
                <msink:context xmlns:msink="http://schemas.microsoft.com/ink/2010/main" type="inkWord" rotatedBoundingBox="9804,3167 10626,3167 10626,4220 9804,4220"/>
              </emma:interpretation>
              <emma:one-of disjunction-type="recognition" id="oneOf0">
                <emma:interpretation id="interp0" emma:lang="en-US" emma:confidence="0">
                  <emma:literal>Y</emma:literal>
                </emma:interpretation>
                <emma:interpretation id="interp1" emma:lang="en-US" emma:confidence="0">
                  <emma:literal>y</emma:literal>
                </emma:interpretation>
                <emma:interpretation id="interp2" emma:lang="en-US" emma:confidence="0">
                  <emma:literal>"</emma:literal>
                </emma:interpretation>
                <emma:interpretation id="interp3" emma:lang="en-US" emma:confidence="0">
                  <emma:literal>x</emma:literal>
                </emma:interpretation>
                <emma:interpretation id="interp4" emma:lang="en-US" emma:confidence="0">
                  <emma:literal>up</emma:literal>
                </emma:interpretation>
              </emma:one-of>
            </emma:emma>
          </inkml:annotationXML>
          <inkml:trace contextRef="#ctx0" brushRef="#br0">13 17 4644,'0'0'4773,"0"0"-387,0 0 129,-15-19-1161,15 19-903,0 0-645,13 10-516,-13-10-387,23 18-129,-7-7-129,11 10-258,-1-3 0,6 7-129,0 1-129,2 1-129,2 2-129,-8-8-774,11 13-2193,-12-11-1677,-4-4 258,-2-4-516,1-6-258</inkml:trace>
          <inkml:trace contextRef="#ctx0" brushRef="#br0" timeOffset="218.4004">820-97 11223,'0'0'4644,"0"0"-387,-19-1-129,-5 2-2838,14 24-774,-10 4-516,-5 1-903,2 6-3225,-3 6 0,-10-4-387,8 2 0</inkml:trace>
          <inkml:trace contextRef="#ctx0" brushRef="#br0" timeOffset="421.2008">484 273 13803,'0'0'5031,"12"23"-258,-10 2 0,-2 2-3612,2 23-258,-2 1-258,9 17-258,-2 7-516,-2-4-774,11 7-3612,-5-1-387,-2-6 258,-2-5-774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6:37.4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B04218-A842-49BF-B01D-BB917F0BCA68}" emma:medium="tactile" emma:mode="ink">
          <msink:context xmlns:msink="http://schemas.microsoft.com/ink/2010/main" type="writingRegion" rotatedBoundingBox="3529,4996 8869,4971 8930,17510 3589,17535"/>
        </emma:interpretation>
      </emma:emma>
    </inkml:annotationXML>
    <inkml:traceGroup>
      <inkml:annotationXML>
        <emma:emma xmlns:emma="http://www.w3.org/2003/04/emma" version="1.0">
          <emma:interpretation id="{B9D607BB-A22D-4894-876C-0A56E1AA1F99}" emma:medium="tactile" emma:mode="ink">
            <msink:context xmlns:msink="http://schemas.microsoft.com/ink/2010/main" type="paragraph" rotatedBoundingBox="3529,4996 7882,4975 7886,5941 3533,59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70EC5E-41B1-4C2A-9873-812060BB2BE1}" emma:medium="tactile" emma:mode="ink">
              <msink:context xmlns:msink="http://schemas.microsoft.com/ink/2010/main" type="line" rotatedBoundingBox="3529,4996 7882,4975 7886,5941 3533,5962"/>
            </emma:interpretation>
          </emma:emma>
        </inkml:annotationXML>
        <inkml:traceGroup>
          <inkml:annotationXML>
            <emma:emma xmlns:emma="http://www.w3.org/2003/04/emma" version="1.0">
              <emma:interpretation id="{6C080808-F3B0-41E4-ACCD-627EE9D7EADB}" emma:medium="tactile" emma:mode="ink">
                <msink:context xmlns:msink="http://schemas.microsoft.com/ink/2010/main" type="inkWord" rotatedBoundingBox="3529,4996 4165,4993 4169,5959 3533,5962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U</emma:literal>
                </emma:interpretation>
              </emma:one-of>
            </emma:emma>
          </inkml:annotationXML>
          <inkml:trace contextRef="#ctx0" brushRef="#br0">110 120 9546,'0'-25'5031,"0"25"-387,0 0-129,-14 0-1161,8 30-2322,-13 8-516,3 19-129,-4 5-258,6 14 129,0 5-258,8 4 129,6-3-258,8-4 129,15-5-129,5-11-129,13-8 129,0-14 0,9-9 0,1-13 0,1-15 258,3-5 129,-7-21 258,5-7 0,-12-16-129,6-6 129,-14-14 129,-1-7-258,-12-10-129,-8-4 0,-12-4-129,-1-2-129,-15 8 0,-11 8-129,-5 15-129,-11 12-258,4 26-387,-16 2-1419,14 22-2580,5 23 129,8 13-516,12 10 129</inkml:trace>
        </inkml:traceGroup>
        <inkml:traceGroup>
          <inkml:annotationXML>
            <emma:emma xmlns:emma="http://www.w3.org/2003/04/emma" version="1.0">
              <emma:interpretation id="{7897937A-E31B-4283-99B2-06D54C889FAD}" emma:medium="tactile" emma:mode="ink">
                <msink:context xmlns:msink="http://schemas.microsoft.com/ink/2010/main" type="inkWord" rotatedBoundingBox="5543,5123 5965,5121 5969,5888 5546,5890"/>
              </emma:interpretation>
              <emma:one-of disjunction-type="recognition" id="oneOf1">
                <emma:interpretation id="interp5" emma:lang="en-US" emma:confidence="0">
                  <emma:literal>of</emma:literal>
                </emma:interpretation>
                <emma:interpretation id="interp6" emma:lang="en-US" emma:confidence="0">
                  <emma:literal>0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o</emma:literal>
                </emma:interpretation>
                <emma:interpretation id="interp9" emma:lang="en-US" emma:confidence="0">
                  <emma:literal>&amp;</emma:literal>
                </emma:interpretation>
              </emma:one-of>
            </emma:emma>
          </inkml:annotationXML>
          <inkml:trace contextRef="#ctx0" brushRef="#br0" timeOffset="624.001">2435 243 8127,'-50'-20'4257,"23"20"129,-12 4-387,4 1-1935,1 27-645,-16-5-258,16 19-516,-10-3-129,13 10-129,-1-3 0,13 7-129,1-4 0,13 1-129,3-6 0,4-2 0,10-3 0,10-4-129,2-9 258,10-7 0,-2-12 129,9-4 0,-2-9 0,9-10 129,-9-19 0,6 1 0,-11-12-129,-6-5 0,-14-8-258,-8-5 130,-10-6-259,-19-5 0,-9 1 0,-11-3-130,1 11-257,-6 3-129,14 24-516,-12-6-1548,19 30-2322,4 11 0,12 11-129,11 17-258</inkml:trace>
        </inkml:traceGroup>
        <inkml:traceGroup>
          <inkml:annotationXML>
            <emma:emma xmlns:emma="http://www.w3.org/2003/04/emma" version="1.0">
              <emma:interpretation id="{5C65C7F7-BE6E-4AED-8A5B-44694BB5D206}" emma:medium="tactile" emma:mode="ink">
                <msink:context xmlns:msink="http://schemas.microsoft.com/ink/2010/main" type="inkWord" rotatedBoundingBox="7556,5123 7882,5122 7885,5752 7559,5754">
                  <msink:destinationLink direction="with" ref="{4210B01F-6526-4C79-B581-4BBB5DD7191B}"/>
                </msink:context>
              </emma:interpretation>
              <emma:one-of disjunction-type="recognition" id="oneOf2">
                <emma:interpretation id="interp10" emma:lang="en-US" emma:confidence="0">
                  <emma:literal>of</emma:literal>
                </emma:interpretation>
                <emma:interpretation id="interp11" emma:lang="en-US" emma:confidence="0">
                  <emma:literal>0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o</emma:literal>
                </emma:interpretation>
                <emma:interpretation id="interp14" emma:lang="en-US" emma:confidence="0">
                  <emma:literal>&amp;</emma:literal>
                </emma:interpretation>
              </emma:one-of>
            </emma:emma>
          </inkml:annotationXML>
          <inkml:trace contextRef="#ctx0" brushRef="#br0" timeOffset="1029.6018">4292 166 11997,'0'-35'4644,"-23"31"-387,-11 4 129,-2 0-3225,6 32-387,-9-1-129,9 17 0,-2-2-258,12 14 0,4-3 0,11 4-129,5-4-129,7 0 129,12-8-129,10-4 0,3-8 0,7-10 0,-2-11 0,6-9 129,-7-7 129,-3-11-129,-8-17 129,-5-8-129,-13-12 1,-7-7-259,-9-7 0,-19-9-259,-3 10-773,-24-3-3612,0 13-387,-11 10 129,-12 19-387</inkml:trace>
        </inkml:traceGroup>
      </inkml:traceGroup>
    </inkml:traceGroup>
    <inkml:traceGroup>
      <inkml:annotationXML>
        <emma:emma xmlns:emma="http://www.w3.org/2003/04/emma" version="1.0">
          <emma:interpretation id="{4E0400C1-772B-4F19-B973-2D94AA22AD9C}" emma:medium="tactile" emma:mode="ink">
            <msink:context xmlns:msink="http://schemas.microsoft.com/ink/2010/main" type="paragraph" rotatedBoundingBox="3980,6747 5910,6814 5879,7699 3949,7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EBA338-9183-44B8-A73D-32BB339DB027}" emma:medium="tactile" emma:mode="ink">
              <msink:context xmlns:msink="http://schemas.microsoft.com/ink/2010/main" type="line" rotatedBoundingBox="3980,6747 5910,6814 5879,7699 3949,7631"/>
            </emma:interpretation>
          </emma:emma>
        </inkml:annotationXML>
        <inkml:traceGroup>
          <inkml:annotationXML>
            <emma:emma xmlns:emma="http://www.w3.org/2003/04/emma" version="1.0">
              <emma:interpretation id="{16B0984E-DCFC-49C1-A05B-F45A10938AF2}" emma:medium="tactile" emma:mode="ink">
                <msink:context xmlns:msink="http://schemas.microsoft.com/ink/2010/main" type="inkWord" rotatedBoundingBox="4274,6786 4328,7630 3990,7651 3936,6807"/>
              </emma:interpretation>
              <emma:one-of disjunction-type="recognition" id="oneOf3">
                <emma:interpretation id="interp15" emma:lang="en-US" emma:confidence="0">
                  <emma:literal>0</emma:literal>
                </emma:interpretation>
                <emma:interpretation id="interp16" emma:lang="en-US" emma:confidence="0">
                  <emma:literal>o</emma:literal>
                </emma:interpretation>
                <emma:interpretation id="interp17" emma:lang="en-US" emma:confidence="0">
                  <emma:literal>O</emma:literal>
                </emma:interpretation>
                <emma:interpretation id="interp18" emma:lang="en-US" emma:confidence="0">
                  <emma:literal>8</emma:literal>
                </emma:interpretation>
                <emma:interpretation id="interp1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1747.2031">622 1814 10449,'-32'-13'4773,"14"13"-387,-8 11 0,-5 5-2580,19 23-903,-11 2-258,9 16-258,-4 7 0,7 11-129,8 3-129,3 2-129,7 0 0,11-4 0,5-8 0,7-11 0,2-13 0,2-10 129,0-18 129,1-9 0,-8-14 129,1-14 0,-6-22 129,-1-5-129,-9-18 129,1-5-129,-13-11-129,0-1 0,-4-3-258,-12 6 0,-3 9-129,-6 9 0,3 17-387,-8 6-516,30 39-2838,-32-10-1161,32 10 258,-21 35-645,21 1-258</inkml:trace>
        </inkml:traceGroup>
        <inkml:traceGroup>
          <inkml:annotationXML>
            <emma:emma xmlns:emma="http://www.w3.org/2003/04/emma" version="1.0">
              <emma:interpretation id="{4E228FBB-1DC6-4541-9C77-8F960D2F90CA}" emma:medium="tactile" emma:mode="ink">
                <msink:context xmlns:msink="http://schemas.microsoft.com/ink/2010/main" type="inkWord" rotatedBoundingBox="5832,6768 5966,7446 5683,7502 5549,6824"/>
              </emma:interpretation>
              <emma:one-of disjunction-type="recognition" id="oneOf4">
                <emma:interpretation id="interp20" emma:lang="en-US" emma:confidence="0.5">
                  <emma:literal>0</emma:literal>
                </emma:interpretation>
                <emma:interpretation id="interp21" emma:lang="en-US" emma:confidence="0">
                  <emma:literal>O</emma:literal>
                </emma:interpretation>
                <emma:interpretation id="interp22" emma:lang="en-US" emma:confidence="0">
                  <emma:literal>o</emma:literal>
                </emma:interpretation>
                <emma:interpretation id="interp23" emma:lang="en-US" emma:confidence="0">
                  <emma:literal>8</emma:literal>
                </emma:interpretation>
                <emma:interpretation id="interp24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2246.404">2225 1881 5418,'-53'30'4386,"33"-3"-387,-7-7 129,6 5-1806,14 12-774,-6-3-258,13 8-645,0 1 0,6 7-129,4-2-129,12 2-129,-3-4-129,6-2 129,-2-6 0,2-4 129,-5-17 129,6-1 129,-10-16 0,9-8 129,-10-25 0,8-2 129,-14-18-258,5-3-129,-11-11 0,-1-3-257,-5-2-259,-13 2 0,-11 8 0,-7 5 0,-1 16-130,-12 4-644,12 30-1161,-8 3-2967,7 8-129,4 20-258,9 8-129</inkml:trace>
        </inkml:traceGroup>
      </inkml:traceGroup>
    </inkml:traceGroup>
    <inkml:traceGroup>
      <inkml:annotationXML>
        <emma:emma xmlns:emma="http://www.w3.org/2003/04/emma" version="1.0">
          <emma:interpretation id="{F4DA9AF4-5A16-4FBD-A8F2-D4A1F4BE551D}" emma:medium="tactile" emma:mode="ink">
            <msink:context xmlns:msink="http://schemas.microsoft.com/ink/2010/main" type="paragraph" rotatedBoundingBox="4302,8436 7992,8538 7967,9465 4277,93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6A28B5A-2AFE-439C-B7B8-C24E7F7613FA}" emma:medium="tactile" emma:mode="ink">
              <msink:context xmlns:msink="http://schemas.microsoft.com/ink/2010/main" type="line" rotatedBoundingBox="4302,8436 7992,8538 7967,9465 4277,9363"/>
            </emma:interpretation>
          </emma:emma>
        </inkml:annotationXML>
        <inkml:traceGroup>
          <inkml:annotationXML>
            <emma:emma xmlns:emma="http://www.w3.org/2003/04/emma" version="1.0">
              <emma:interpretation id="{811C45A6-4474-4B58-8C38-5BDE154A1A87}" emma:medium="tactile" emma:mode="ink">
                <msink:context xmlns:msink="http://schemas.microsoft.com/ink/2010/main" type="inkWord" rotatedBoundingBox="4302,8436 4702,8447 4677,9359 4277,9348"/>
              </emma:interpretation>
              <emma:one-of disjunction-type="recognition" id="oneOf5">
                <emma:interpretation id="interp25" emma:lang="en-US" emma:confidence="0">
                  <emma:literal>0</emma:literal>
                </emma:interpretation>
                <emma:interpretation id="interp26" emma:lang="en-US" emma:confidence="0">
                  <emma:literal>O</emma:literal>
                </emma:interpretation>
                <emma:interpretation id="interp27" emma:lang="en-US" emma:confidence="0">
                  <emma:literal>o</emma:literal>
                </emma:interpretation>
                <emma:interpretation id="interp28" emma:lang="en-US" emma:confidence="0">
                  <emma:literal>d</emma:literal>
                </emma:interpretation>
                <emma:interpretation id="interp2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4212.0072">971 3656 9159,'-4'-39'4902,"4"39"-258,-26-26-258,8 17-1161,18 9-1806,-43 16-645,22 10-258,-4 5-387,4 11 0,-1 5 0,8 8-129,2 3 129,6 3-129,4-1 129,2 3-129,11-1 129,7-5-129,5-4 129,4-7-129,1-6 129,6-8 0,-2-15 0,5-6 258,-6-11 0,4-11 129,-6-15 0,1-5 0,-9-11-386,0-3-130,-8-12 0,-6-3 0,-7-6 0,-5-7 0,-15-5 0,-7-2 0,-6-2 0,-6 6 0,-2 8 0,-6 11 0,10 23-130,-11 4-1805,16 30-2967,5 21-258,10 24-129,6 13-129</inkml:trace>
        </inkml:traceGroup>
        <inkml:traceGroup>
          <inkml:annotationXML>
            <emma:emma xmlns:emma="http://www.w3.org/2003/04/emma" version="1.0">
              <emma:interpretation id="{21CFF15F-9B5E-4084-905C-5DECF98B1FA6}" emma:medium="tactile" emma:mode="ink">
                <msink:context xmlns:msink="http://schemas.microsoft.com/ink/2010/main" type="inkWord" rotatedBoundingBox="5976,8747 6131,8751 6113,9414 5957,9409"/>
              </emma:interpretation>
              <emma:one-of disjunction-type="recognition" id="oneOf6">
                <emma:interpretation id="interp30" emma:lang="en-US" emma:confidence="0">
                  <emma:literal>I</emma:literal>
                </emma:interpretation>
                <emma:interpretation id="interp31" emma:lang="en-US" emma:confidence="0">
                  <emma:literal>(</emma:literal>
                </emma:interpretation>
                <emma:interpretation id="interp32" emma:lang="en-US" emma:confidence="0">
                  <emma:literal>|</emma:literal>
                </emma:interpretation>
                <emma:interpretation id="interp33" emma:lang="en-US" emma:confidence="0">
                  <emma:literal>'</emma:literal>
                </emma:interpretation>
                <emma:interpretation id="interp3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4602.0081">2495 3804 11352,'-12'-23'5031,"-4"-6"-387,16 29 0,0 0-2064,-22 0-1290,22 13-516,0 7-258,0 12-258,0 5 0,0 11 0,0 7 0,4 4-258,7 3-258,-1-5-258,13 9-645,-15-15-2451,13 1-1161,0-8 129,-1-6-516,-1-6-387</inkml:trace>
        </inkml:traceGroup>
        <inkml:traceGroup>
          <inkml:annotationXML>
            <emma:emma xmlns:emma="http://www.w3.org/2003/04/emma" version="1.0">
              <emma:interpretation id="{21595C04-0A72-4CED-8B9A-0E837CFFF781}" emma:medium="tactile" emma:mode="ink">
                <msink:context xmlns:msink="http://schemas.microsoft.com/ink/2010/main" type="inkWord" rotatedBoundingBox="7511,8650 7989,8663 7970,9336 7492,9322">
                  <msink:destinationLink direction="with" ref="{4210B01F-6526-4C79-B581-4BBB5DD7191B}"/>
                </msink:context>
              </emma:interpretation>
              <emma:one-of disjunction-type="recognition" id="oneOf7">
                <emma:interpretation id="interp35" emma:lang="en-US" emma:confidence="0">
                  <emma:literal>0</emma:literal>
                </emma:interpretation>
                <emma:interpretation id="interp36" emma:lang="en-US" emma:confidence="0">
                  <emma:literal>O</emma:literal>
                </emma:interpretation>
                <emma:interpretation id="interp37" emma:lang="en-US" emma:confidence="0">
                  <emma:literal>o</emma:literal>
                </emma:interpretation>
                <emma:interpretation id="interp38" emma:lang="en-US" emma:confidence="0">
                  <emma:literal>D</emma:literal>
                </emma:interpretation>
                <emma:interpretation id="interp3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5132.409">4041 3736 12513,'0'-48'4902,"0"48"-387,-12-24 129,-6 15-3225,16 18-645,-10 7-258,6 17-258,-1 6-129,2 15 0,1 3-129,2 7 258,2 3-129,2-1-129,9-2 129,7-7-129,5-7 129,5-9-129,4-11 258,9-7-129,0-16 129,7-5 129,-2-7 0,2-15 0,-8-12 0,-3-5-257,-10-11-130,-6-6 0,-10-10 0,-10-5 0,-6 1 0,-18-3 0,-7 6 0,-15 0-646,4 32-1031,-21 4-3225,-6 22-129,-8 9-129,-6 21-387</inkml:trace>
        </inkml:traceGroup>
      </inkml:traceGroup>
    </inkml:traceGroup>
    <inkml:traceGroup>
      <inkml:annotationXML>
        <emma:emma xmlns:emma="http://www.w3.org/2003/04/emma" version="1.0">
          <emma:interpretation id="{FEACBA6D-B36E-45F2-8300-8472DD7CFDBD}" emma:medium="tactile" emma:mode="ink">
            <msink:context xmlns:msink="http://schemas.microsoft.com/ink/2010/main" type="paragraph" rotatedBoundingBox="4237,10139 7891,10185 7881,10961 4227,109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5DAEF92-3ED1-44E5-B982-226C8472AF88}" emma:medium="tactile" emma:mode="ink">
              <msink:context xmlns:msink="http://schemas.microsoft.com/ink/2010/main" type="line" rotatedBoundingBox="4237,10139 7891,10185 7881,10961 4227,10915"/>
            </emma:interpretation>
          </emma:emma>
        </inkml:annotationXML>
        <inkml:traceGroup>
          <inkml:annotationXML>
            <emma:emma xmlns:emma="http://www.w3.org/2003/04/emma" version="1.0">
              <emma:interpretation id="{911E17EA-A11E-4BD7-9F44-366A6942FF8A}" emma:medium="tactile" emma:mode="ink">
                <msink:context xmlns:msink="http://schemas.microsoft.com/ink/2010/main" type="inkWord" rotatedBoundingBox="4237,10139 4716,10145 4706,10921 4227,10915"/>
              </emma:interpretation>
              <emma:one-of disjunction-type="recognition" id="oneOf8">
                <emma:interpretation id="interp40" emma:lang="en-US" emma:confidence="0">
                  <emma:literal>0</emma:literal>
                </emma:interpretation>
                <emma:interpretation id="interp41" emma:lang="en-US" emma:confidence="0">
                  <emma:literal>O</emma:literal>
                </emma:interpretation>
                <emma:interpretation id="interp42" emma:lang="en-US" emma:confidence="0">
                  <emma:literal>o</emma:literal>
                </emma:interpretation>
                <emma:interpretation id="interp43" emma:lang="en-US" emma:confidence="0">
                  <emma:literal>8</emma:literal>
                </emma:interpretation>
                <emma:interpretation id="interp4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865.6103">898 5256 8385,'7'-38'4644,"-7"20"258,0 18-516,-12-21-516,-10 9-2064,22 12-516,-41 9-387,20 14-516,-9 7-129,7 11-258,-1 7 0,7 11 0,6 1 0,9 6 0,2 5-129,14-3 129,11-3 0,6-4 0,6-6 0,4-14 0,2-5 0,3-17 129,-2-15 129,3-4 0,-8-23 129,0-8 0,-11-15 0,-3-4-128,-12-12-259,-8-4 0,-5-7 0,-14 0 0,-9 0 0,-6 0 0,1 9 0,-4 7 0,5 20 0,-7 2-1549,16 22-3095,-3 13-516,7 13 387,3 17-645</inkml:trace>
        </inkml:traceGroup>
        <inkml:traceGroup>
          <inkml:annotationXML>
            <emma:emma xmlns:emma="http://www.w3.org/2003/04/emma" version="1.0">
              <emma:interpretation id="{679F661E-D354-4F1E-A216-0099E7260714}" emma:medium="tactile" emma:mode="ink">
                <msink:context xmlns:msink="http://schemas.microsoft.com/ink/2010/main" type="inkWord" rotatedBoundingBox="6119,10275 6261,10277 6254,10837 6111,10835"/>
              </emma:interpretation>
              <emma:one-of disjunction-type="recognition" id="oneOf9">
                <emma:interpretation id="interp45" emma:lang="en-US" emma:confidence="0">
                  <emma:literal>|</emma:literal>
                </emma:interpretation>
                <emma:interpretation id="interp46" emma:lang="en-US" emma:confidence="0">
                  <emma:literal>I</emma:literal>
                </emma:interpretation>
                <emma:interpretation id="interp47" emma:lang="en-US" emma:confidence="0">
                  <emma:literal>\</emma:literal>
                </emma:interpretation>
                <emma:interpretation id="interp48" emma:lang="en-US" emma:confidence="0">
                  <emma:literal>1</emma:literal>
                </emma:interpretation>
                <emma:interpretation id="interp4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6364.8112">2604 5280 14706,'-16'2'4773,"16"25"-258,7-6 0,12 11-3225,-13-5-645,8 14-129,-2 0-516,-1 5 0,2 7-516,-8-13-645,13 22-1032,-13-14-2580,2-4 258,4-1-387,-4-9 0</inkml:trace>
        </inkml:traceGroup>
        <inkml:traceGroup>
          <inkml:annotationXML>
            <emma:emma xmlns:emma="http://www.w3.org/2003/04/emma" version="1.0">
              <emma:interpretation id="{519882AF-BA42-4261-9132-6761E677250E}" emma:medium="tactile" emma:mode="ink">
                <msink:context xmlns:msink="http://schemas.microsoft.com/ink/2010/main" type="inkWord" rotatedBoundingBox="7819,10204 7891,10205 7882,10939 7810,10939"/>
              </emma:interpretation>
              <emma:one-of disjunction-type="recognition" id="oneOf10">
                <emma:interpretation id="interp50" emma:lang="en-US" emma:confidence="0">
                  <emma:literal>|</emma:literal>
                </emma:interpretation>
                <emma:interpretation id="interp51" emma:lang="en-US" emma:confidence="0">
                  <emma:literal>l</emma:literal>
                </emma:interpretation>
                <emma:interpretation id="interp52" emma:lang="en-US" emma:confidence="0">
                  <emma:literal>1</emma:literal>
                </emma:interpretation>
                <emma:interpretation id="interp53" emma:lang="en-US" emma:confidence="0">
                  <emma:literal>I</emma:literal>
                </emma:interpretation>
                <emma:interpretation id="interp5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6692.4118">4288 5238 15738,'23'-13'4773,"-5"-3"258,-18 16-258,0 0-3225,2 31-774,-2-3-644,4 15-130,-4 5 0,3 12 0,-3 4 0,0 4 0,4 10 0,-4-17-775,5 8-3998,-5-3-258,2-4 0,0-5-387</inkml:trace>
        </inkml:traceGroup>
      </inkml:traceGroup>
    </inkml:traceGroup>
    <inkml:traceGroup>
      <inkml:annotationXML>
        <emma:emma xmlns:emma="http://www.w3.org/2003/04/emma" version="1.0">
          <emma:interpretation id="{8AF3E6EA-1650-482E-B5A9-4C403C7768BD}" emma:medium="tactile" emma:mode="ink">
            <msink:context xmlns:msink="http://schemas.microsoft.com/ink/2010/main" type="paragraph" rotatedBoundingBox="4541,11724 8001,11455 8076,12420 4616,126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2CC7877-DE40-461B-A5BC-2FFF9A559090}" emma:medium="tactile" emma:mode="ink">
              <msink:context xmlns:msink="http://schemas.microsoft.com/ink/2010/main" type="line" rotatedBoundingBox="4541,11724 8001,11455 8076,12420 4616,12689"/>
            </emma:interpretation>
          </emma:emma>
        </inkml:annotationXML>
        <inkml:traceGroup>
          <inkml:annotationXML>
            <emma:emma xmlns:emma="http://www.w3.org/2003/04/emma" version="1.0">
              <emma:interpretation id="{75203538-6865-471D-AF1C-11E55CE590D9}" emma:medium="tactile" emma:mode="ink">
                <msink:context xmlns:msink="http://schemas.microsoft.com/ink/2010/main" type="inkWord" rotatedBoundingBox="4660,11778 4683,12684 4591,12687 4567,11781"/>
              </emma:interpretation>
              <emma:one-of disjunction-type="recognition" id="oneOf11">
                <emma:interpretation id="interp55" emma:lang="en-US" emma:confidence="0">
                  <emma:literal>I</emma:literal>
                </emma:interpretation>
                <emma:interpretation id="interp56" emma:lang="en-US" emma:confidence="0">
                  <emma:literal>|</emma:literal>
                </emma:interpretation>
                <emma:interpretation id="interp57" emma:lang="en-US" emma:confidence="0">
                  <emma:literal>l</emma:literal>
                </emma:interpretation>
                <emma:interpretation id="interp58" emma:lang="en-US" emma:confidence="0">
                  <emma:literal>'</emma:literal>
                </emma:interpretation>
                <emma:interpretation id="interp5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8564.4149">1131 6839 12771,'-11'-39'5031,"4"23"-258,7 16 129,-18 0-2838,-1 0-903,12 23-516,-4 9-258,6 19 0,-1 10-129,6 12-129,0 5 0,0 4 1,6 3-130,1-8-130,5-4 1,-5-15-387,9 5-516,-16-26-2193,7 2-1677,4-7 0,0-9-516,5-5 129</inkml:trace>
        </inkml:traceGroup>
        <inkml:traceGroup>
          <inkml:annotationXML>
            <emma:emma xmlns:emma="http://www.w3.org/2003/04/emma" version="1.0">
              <emma:interpretation id="{1DC9A997-68C6-460C-B303-57322E205E28}" emma:medium="tactile" emma:mode="ink">
                <msink:context xmlns:msink="http://schemas.microsoft.com/ink/2010/main" type="inkWord" rotatedBoundingBox="6395,11570 8032,11578 8028,12408 6391,12401"/>
              </emma:interpretation>
              <emma:one-of disjunction-type="recognition" id="oneOf12">
                <emma:interpretation id="interp60" emma:lang="en-US" emma:confidence="1">
                  <emma:literal>00</emma:literal>
                </emma:interpretation>
                <emma:interpretation id="interp61" emma:lang="en-US" emma:confidence="0">
                  <emma:literal>0</emma:literal>
                </emma:interpretation>
                <emma:interpretation id="interp62" emma:lang="en-US" emma:confidence="0">
                  <emma:literal>0,</emma:literal>
                </emma:interpretation>
                <emma:interpretation id="interp63" emma:lang="en-US" emma:confidence="0">
                  <emma:literal>000</emma:literal>
                </emma:interpretation>
                <emma:interpretation id="interp64" emma:lang="en-US" emma:confidence="0">
                  <emma:literal>00,</emma:literal>
                </emma:interpretation>
              </emma:one-of>
            </emma:emma>
          </inkml:annotationXML>
          <inkml:trace contextRef="#ctx0" brushRef="#br0" timeOffset="9188.4162">3079 6704 11610,'-55'-34'4773,"30"30"-516,2 4 258,7 22-2838,-13-3-774,9 18-387,1 10-129,5 8-258,3 7 0,7 6-129,4 1 0,2-1 0,11-4-129,3-4 258,5-10-258,4-7 129,2-11 0,1-7 258,1-13 0,1-5 129,-4-9 0,3-8 129,-8-17 0,4-3 129,-11-15-129,1-4-129,-12-16-257,-3-2-130,-3-8 0,-12-1 0,-6-1 0,-4 3 0,-2 6 0,-1 7 0,5 19-130,-2 6-386,9 20-129,-4 5-387,19 20-1161,-5 7-2580,6 9-258,0 7 129,4 0-258</inkml:trace>
          <inkml:trace contextRef="#ctx0" brushRef="#br0" timeOffset="9640.8167">4000 6753 4644,'36'-41'3870,"-33"18"0,-3 23-129,0 0-1161,0 0-1419,0 0-258,0 0-129,9 32-129,-9 4-258,2 8 258,0 12-387,5 4 129,0 4-129,5 4 258,1-6-387,6-3 129,1-13-129,8-5 258,-1-20 0,9-3 258,-4-18 0,12-5 258,-8-26-129,10-1 129,-10-21-129,1-2-129,-14-13-129,-2 1-129,-17-6 0,-4 2-258,-18 3-129,-16 7-129,-8 13-129,-19 8-774,4 20-3612,-28 16-258,-15 10-129,-21 24-387</inkml:trace>
        </inkml:traceGroup>
      </inkml:traceGroup>
    </inkml:traceGroup>
    <inkml:traceGroup>
      <inkml:annotationXML>
        <emma:emma xmlns:emma="http://www.w3.org/2003/04/emma" version="1.0">
          <emma:interpretation id="{4427CD5E-8E39-4241-9070-B6BDC69EC086}" emma:medium="tactile" emma:mode="ink">
            <msink:context xmlns:msink="http://schemas.microsoft.com/ink/2010/main" type="paragraph" rotatedBoundingBox="4666,13165 6876,13029 6928,13855 4717,139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588A3D4-224D-4855-9B08-EED9A93AC312}" emma:medium="tactile" emma:mode="ink">
              <msink:context xmlns:msink="http://schemas.microsoft.com/ink/2010/main" type="line" rotatedBoundingBox="4666,13165 6876,13029 6928,13855 4717,13992"/>
            </emma:interpretation>
          </emma:emma>
        </inkml:annotationXML>
        <inkml:traceGroup>
          <inkml:annotationXML>
            <emma:emma xmlns:emma="http://www.w3.org/2003/04/emma" version="1.0">
              <emma:interpretation id="{5BB3ECE5-371D-460F-9FD1-9C487602B68D}" emma:medium="tactile" emma:mode="ink">
                <msink:context xmlns:msink="http://schemas.microsoft.com/ink/2010/main" type="inkWord" rotatedBoundingBox="4666,13165 4826,13156 4875,13941 4715,13950"/>
              </emma:interpretation>
              <emma:one-of disjunction-type="recognition" id="oneOf13">
                <emma:interpretation id="interp65" emma:lang="en-US" emma:confidence="0">
                  <emma:literal>I</emma:literal>
                </emma:interpretation>
                <emma:interpretation id="interp66" emma:lang="en-US" emma:confidence="0">
                  <emma:literal>'</emma:literal>
                </emma:interpretation>
                <emma:interpretation id="interp67" emma:lang="en-US" emma:confidence="0">
                  <emma:literal>l</emma:literal>
                </emma:interpretation>
                <emma:interpretation id="interp68" emma:lang="en-US" emma:confidence="0">
                  <emma:literal>|</emma:literal>
                </emma:interpretation>
                <emma:interpretation id="interp6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0140.0178">1140 8240 14577,'9'-53'5031,"-8"35"-258,-1 18 0,0 0-3741,0 22-387,0 15-258,2 16 0,-2 10-258,4 10 0,-2 5 0,1-3-387,6 5-258,-7-20-516,23 13-645,-18-29-1806,18-1-1419,7-9-129,5-11-258,9-5 129</inkml:trace>
        </inkml:traceGroup>
        <inkml:traceGroup>
          <inkml:annotationXML>
            <emma:emma xmlns:emma="http://www.w3.org/2003/04/emma" version="1.0">
              <emma:interpretation id="{DF8EC458-32FE-4AEE-9165-88C270BCD2BA}" emma:medium="tactile" emma:mode="ink">
                <msink:context xmlns:msink="http://schemas.microsoft.com/ink/2010/main" type="inkWord" rotatedBoundingBox="6470,13208 6886,13182 6928,13855 6511,13881"/>
              </emma:interpretation>
              <emma:one-of disjunction-type="recognition" id="oneOf14">
                <emma:interpretation id="interp70" emma:lang="en-US" emma:confidence="0">
                  <emma:literal>0</emma:literal>
                </emma:interpretation>
                <emma:interpretation id="interp71" emma:lang="en-US" emma:confidence="0">
                  <emma:literal>O</emma:literal>
                </emma:interpretation>
                <emma:interpretation id="interp72" emma:lang="en-US" emma:confidence="0">
                  <emma:literal>o</emma:literal>
                </emma:interpretation>
                <emma:interpretation id="interp73" emma:lang="en-US" emma:confidence="0">
                  <emma:literal>d</emma:literal>
                </emma:interpretation>
                <emma:interpretation id="interp74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10701.6188">3232 8383 12900,'-11'-20'4773,"-12"1"-258,5 8 0,18 11-3354,-43 4-387,20 13-387,-7 5 0,2 10-258,-1 3 0,6 10-129,3 3 0,8 0-129,8 0 129,4 0-258,4-4 129,12-5 0,7-1 0,6-10 0,4-6 129,5-6 0,3-11 258,3-5 0,-1-4 129,-1-8 0,-8-11 0,-2-6 129,-12-6-258,-6-3 129,-12-10-129,-2-3 129,-18-8-258,-9-1 0,-6-4-129,-10 3 0,-2 2-129,-3 10-258,4 15-129,-4 4-258,16 28-645,-7-4-1806,17 14-1806,10 16 129,8 8-129,4 4-516</inkml:trace>
        </inkml:traceGroup>
      </inkml:traceGroup>
    </inkml:traceGroup>
    <inkml:traceGroup>
      <inkml:annotationXML>
        <emma:emma xmlns:emma="http://www.w3.org/2003/04/emma" version="1.0">
          <emma:interpretation id="{96A1C701-61B0-41D5-B162-87FCFA1D29EB}" emma:medium="tactile" emma:mode="ink">
            <msink:context xmlns:msink="http://schemas.microsoft.com/ink/2010/main" type="paragraph" rotatedBoundingBox="4662,14762 8650,14869 8625,15795 4637,156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5302AE4-864A-4F87-B225-2FA34D270C0E}" emma:medium="tactile" emma:mode="ink">
              <msink:context xmlns:msink="http://schemas.microsoft.com/ink/2010/main" type="line" rotatedBoundingBox="4662,14762 8650,14869 8625,15795 4637,15688"/>
            </emma:interpretation>
          </emma:emma>
        </inkml:annotationXML>
        <inkml:traceGroup>
          <inkml:annotationXML>
            <emma:emma xmlns:emma="http://www.w3.org/2003/04/emma" version="1.0">
              <emma:interpretation id="{45CA22D3-DCD3-4A34-B573-B3A19EAE044E}" emma:medium="tactile" emma:mode="ink">
                <msink:context xmlns:msink="http://schemas.microsoft.com/ink/2010/main" type="inkWord" rotatedBoundingBox="4660,14838 4985,14847 4962,15697 4637,15688"/>
              </emma:interpretation>
              <emma:one-of disjunction-type="recognition" id="oneOf15">
                <emma:interpretation id="interp75" emma:lang="en-US" emma:confidence="0">
                  <emma:literal>(</emma:literal>
                </emma:interpretation>
                <emma:interpretation id="interp76" emma:lang="en-US" emma:confidence="0">
                  <emma:literal>[</emma:literal>
                </emma:interpretation>
                <emma:interpretation id="interp77" emma:lang="en-US" emma:confidence="0">
                  <emma:literal>{</emma:literal>
                </emma:interpretation>
                <emma:interpretation id="interp78" emma:lang="en-US" emma:confidence="0">
                  <emma:literal>C</emma:literal>
                </emma:interpretation>
                <emma:interpretation id="interp7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11544.0203">1398 9857 12771,'-70'-8'5160,"40"6"-258,5 2 129,-9 0-3096,22 23-774,-13 5-516,7 19 0,-5 6-258,7 13-257,0 7-130,9 7 0,2 5 0,5-7-130,12-1-257,6-18-387,23 8-774,-18-29-1548,21-1-1935,6-14 0,11-11-129,5-4-645</inkml:trace>
        </inkml:traceGroup>
        <inkml:traceGroup>
          <inkml:annotationXML>
            <emma:emma xmlns:emma="http://www.w3.org/2003/04/emma" version="1.0">
              <emma:interpretation id="{C1BE6F72-27AB-4B17-AD79-E63BDB79C7A4}" emma:medium="tactile" emma:mode="ink">
                <msink:context xmlns:msink="http://schemas.microsoft.com/ink/2010/main" type="inkWord" rotatedBoundingBox="6711,14817 8650,14869 8627,15728 6688,15676"/>
              </emma:interpretation>
              <emma:one-of disjunction-type="recognition" id="oneOf16">
                <emma:interpretation id="interp80" emma:lang="en-US" emma:confidence="1">
                  <emma:literal>10</emma:literal>
                </emma:interpretation>
                <emma:interpretation id="interp81" emma:lang="en-US" emma:confidence="0">
                  <emma:literal>•0</emma:literal>
                </emma:interpretation>
                <emma:interpretation id="interp82" emma:lang="en-US" emma:confidence="0">
                  <emma:literal>so</emma:literal>
                </emma:interpretation>
                <emma:interpretation id="interp83" emma:lang="en-US" emma:confidence="0">
                  <emma:literal>ho</emma:literal>
                </emma:interpretation>
                <emma:interpretation id="interp84" emma:lang="en-US" emma:confidence="0">
                  <emma:literal>•o</emma:literal>
                </emma:interpretation>
              </emma:one-of>
            </emma:emma>
          </inkml:annotationXML>
          <inkml:trace contextRef="#ctx0" brushRef="#br0" timeOffset="12292.8216">4971 10048 14964,'0'0'4773,"-30"-16"-129,-9 16-129,-9 3-3870,-4 10-258,8 12-129,-1 5 0,8 11-129,3 9 0,13 8-129,10 6 0,11 4 129,4-2-129,19-2 0,7-4 0,7-6 0,6-12 0,5-11 0,0-12 129,4-12 0,-6-7 0,-1-18 0,-8-17 258,-5-17-129,-11-12 0,-1-10 0,-11-10 1,-9-3-259,-4-2 0,-21 2 0,-9 10-130,-17 11-515,-6 27-774,-27 9-3225,-1 14-516,-9 16 129,-8 9-387</inkml:trace>
          <inkml:trace contextRef="#ctx0" brushRef="#br0" timeOffset="11856.0208">3180 9829 15996,'20'-2'4902,"-3"-3"258,-17 5-645,0 0-3870,-8 27-258,-1-3-258,2 12 0,-1 7-129,1 8-129,4 10-129,1-3-129,4 15-516,1-16-387,22 20-1290,-7-13-2322,10-7 258,8-6-387,7-10-387</inkml:trace>
        </inkml:traceGroup>
      </inkml:traceGroup>
    </inkml:traceGroup>
    <inkml:traceGroup>
      <inkml:annotationXML>
        <emma:emma xmlns:emma="http://www.w3.org/2003/04/emma" version="1.0">
          <emma:interpretation id="{8D2811F9-BAA7-4903-BC9B-A9C38E5BDC31}" emma:medium="tactile" emma:mode="ink">
            <msink:context xmlns:msink="http://schemas.microsoft.com/ink/2010/main" type="paragraph" rotatedBoundingBox="4902,16755 8921,16578 8956,17356 4936,175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DD41215-E7CA-46B3-8B08-828A337F74F3}" emma:medium="tactile" emma:mode="ink">
              <msink:context xmlns:msink="http://schemas.microsoft.com/ink/2010/main" type="line" rotatedBoundingBox="4902,16755 8921,16578 8956,17356 4936,17533"/>
            </emma:interpretation>
          </emma:emma>
        </inkml:annotationXML>
        <inkml:traceGroup>
          <inkml:annotationXML>
            <emma:emma xmlns:emma="http://www.w3.org/2003/04/emma" version="1.0">
              <emma:interpretation id="{369A819B-ABCC-40E3-8E8B-7C956F2B3FB2}" emma:medium="tactile" emma:mode="ink">
                <msink:context xmlns:msink="http://schemas.microsoft.com/ink/2010/main" type="inkWord" rotatedBoundingBox="4903,16769 5024,16763 5058,17527 4936,17533"/>
              </emma:interpretation>
              <emma:one-of disjunction-type="recognition" id="oneOf17">
                <emma:interpretation id="interp85" emma:lang="en-US" emma:confidence="0">
                  <emma:literal>(</emma:literal>
                </emma:interpretation>
                <emma:interpretation id="interp86" emma:lang="en-US" emma:confidence="0">
                  <emma:literal>{</emma:literal>
                </emma:interpretation>
                <emma:interpretation id="interp87" emma:lang="en-US" emma:confidence="0">
                  <emma:literal>I</emma:literal>
                </emma:interpretation>
                <emma:interpretation id="interp88" emma:lang="en-US" emma:confidence="0">
                  <emma:literal>|</emma:literal>
                </emma:interpretation>
                <emma:interpretation id="interp8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2792.0225">1497 11851 10836,'-7'-44'5031,"-2"23"-129,9 21-129,-17-11-2322,-5 6-1161,13 15-516,-7 13-258,7 17-129,-3 6-129,7 11-129,1 9 0,4 3-258,2 6-258,3-10-516,18 17-1161,-12-16-2838,12-5 0,2-6-387,3-7-129</inkml:trace>
        </inkml:traceGroup>
        <inkml:traceGroup>
          <inkml:annotationXML>
            <emma:emma xmlns:emma="http://www.w3.org/2003/04/emma" version="1.0">
              <emma:interpretation id="{FA1E24BE-47DB-452D-B999-8624CA2D5A13}" emma:medium="tactile" emma:mode="ink">
                <msink:context xmlns:msink="http://schemas.microsoft.com/ink/2010/main" type="inkWord" rotatedBoundingBox="6763,16756 6852,16752 6878,17335 6789,17338"/>
              </emma:interpretation>
              <emma:one-of disjunction-type="recognition" id="oneOf18">
                <emma:interpretation id="interp90" emma:lang="en-US" emma:confidence="0">
                  <emma:literal>I</emma:literal>
                </emma:interpretation>
                <emma:interpretation id="interp91" emma:lang="en-US" emma:confidence="0">
                  <emma:literal>|</emma:literal>
                </emma:interpretation>
                <emma:interpretation id="interp92" emma:lang="en-US" emma:confidence="0">
                  <emma:literal>l</emma:literal>
                </emma:interpretation>
                <emma:interpretation id="interp93" emma:lang="en-US" emma:confidence="0">
                  <emma:literal>1</emma:literal>
                </emma:interpretation>
                <emma:interpretation id="interp9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3135.2231">3237 11855 10836,'25'-39'5160,"-22"21"-258,-1 0 0,-2-3-2193,0 21-1677,0 0-258,7 20-258,-7 3-258,4 14 0,-2 4-129,-1 7-258,1 5 0,-2 1-258,6 1-129,-6-12-774,12 17-1161,-7-17-2451,4-4 129,4-5-258,6-4-516</inkml:trace>
        </inkml:traceGroup>
        <inkml:traceGroup>
          <inkml:annotationXML>
            <emma:emma xmlns:emma="http://www.w3.org/2003/04/emma" version="1.0">
              <emma:interpretation id="{A1608B0A-6660-465B-9E0D-AA6EA6F52394}" emma:medium="tactile" emma:mode="ink">
                <msink:context xmlns:msink="http://schemas.microsoft.com/ink/2010/main" type="inkWord" rotatedBoundingBox="8736,16586 8921,16578 8951,17239 8765,17247"/>
              </emma:interpretation>
              <emma:one-of disjunction-type="recognition" id="oneOf19">
                <emma:interpretation id="interp95" emma:lang="en-US" emma:confidence="0">
                  <emma:literal>1</emma:literal>
                </emma:interpretation>
                <emma:interpretation id="interp96" emma:lang="en-US" emma:confidence="0">
                  <emma:literal>]</emma:literal>
                </emma:interpretation>
                <emma:interpretation id="interp97" emma:lang="en-US" emma:confidence="0">
                  <emma:literal>7</emma:literal>
                </emma:interpretation>
                <emma:interpretation id="interp98" emma:lang="en-US" emma:confidence="0">
                  <emma:literal>l</emma:literal>
                </emma:interpretation>
                <emma:interpretation id="interp9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3400.4235">5206 11604 14964,'121'-19'5031,"-85"26"-129,-13 21-387,-14 26-3483,-9-8-645,0 13 0,-2 3-387,-3 4-129,1 5-516,-7-13-1032,11 3-2838,-1-4-129,-1-6-258,2-10-387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6:52.9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6C3FBD-1526-4FFD-A778-06E373B1E016}" emma:medium="tactile" emma:mode="ink">
          <msink:context xmlns:msink="http://schemas.microsoft.com/ink/2010/main" type="inkDrawing" rotatedBoundingBox="9941,10015 10731,17879 10399,17912 9609,10049" semanticType="callout" shapeName="Other">
            <msink:sourceLink direction="with" ref="{C4785AC1-0252-41FC-BAE4-1DDB9D34E810}"/>
            <msink:sourceLink direction="with" ref="{DDBA1B55-1DFA-4168-A5A5-5A483E5EB907}"/>
          </msink:context>
        </emma:interpretation>
      </emma:emma>
    </inkml:annotationXML>
    <inkml:trace contextRef="#ctx0" brushRef="#br0">80 62 10191,'-11'-25'4515,"11"25"0,-12-21-258,12 21-2064,0 0-774,-18-16-516,18 16 0,0 0-387,-12 16 0,12-16-258,-18 30 129,7-12-258,4 8 129,-2-1 0,4 5-129,1-1 129,4 3-129,0-2 0,4 4 0,7-2 0,3 2-129,4 3 0,1 2 129,3 6-258,1 3 258,-2 5-129,2 9 0,0 11 0,0 7 129,-1 11-129,-3 16 0,1 10 0,1 20 0,2 16 129,2 21 0,-2 13 1,6 16-130,-4 16 0,3 26 0,-5 15 0,-1 10 0,-10 8 0,-1 19 0,-8 2 0,-3 14 0,0 5 0,0-5 0,0-12 0,0-2 0,4-15 0,10-20 0,4-17 0,7-25 0,2-26 0,3-23 0,0-20 0,-2-17 0,-3-16 0,0-17 0,-5-12 0,-1-6 0,-3-7 0,0-12 0,4-2 0,1-14 0,6 0 0,-4-17 0,13 8 0,-18-30-2065,14 9-2837,-6-15-258,-3-5-129,-5-9-258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6:56.8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722059C-B4A0-4A13-BBE7-0CFC30BED10B}" emma:medium="tactile" emma:mode="ink">
          <msink:context xmlns:msink="http://schemas.microsoft.com/ink/2010/main" type="writingRegion" rotatedBoundingBox="17102,2672 25283,2507 25420,9321 17239,9485"/>
        </emma:interpretation>
      </emma:emma>
    </inkml:annotationXML>
    <inkml:traceGroup>
      <inkml:annotationXML>
        <emma:emma xmlns:emma="http://www.w3.org/2003/04/emma" version="1.0">
          <emma:interpretation id="{84ACF143-8481-469F-B331-BB5F9DD6CC91}" emma:medium="tactile" emma:mode="ink">
            <msink:context xmlns:msink="http://schemas.microsoft.com/ink/2010/main" type="paragraph" rotatedBoundingBox="17143,2635 23309,2678 23298,4251 17132,42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B5B72F-7B8D-466F-A0C9-05C721DDBC88}" emma:medium="tactile" emma:mode="ink">
              <msink:context xmlns:msink="http://schemas.microsoft.com/ink/2010/main" type="line" rotatedBoundingBox="17143,2635 23309,2678 23298,4251 17132,4208"/>
            </emma:interpretation>
          </emma:emma>
        </inkml:annotationXML>
        <inkml:traceGroup>
          <inkml:annotationXML>
            <emma:emma xmlns:emma="http://www.w3.org/2003/04/emma" version="1.0">
              <emma:interpretation id="{C9D3CB36-13A6-40AF-B412-97D2A4BF6A7D}" emma:medium="tactile" emma:mode="ink">
                <msink:context xmlns:msink="http://schemas.microsoft.com/ink/2010/main" type="inkWord" rotatedBoundingBox="17143,2635 18603,2645 18592,4218 17132,4208"/>
              </emma:interpretation>
              <emma:one-of disjunction-type="recognition" id="oneOf0">
                <emma:interpretation id="interp0" emma:lang="en-US" emma:confidence="0">
                  <emma:literal>2N</emma:literal>
                </emma:interpretation>
                <emma:interpretation id="interp1" emma:lang="en-US" emma:confidence="0">
                  <emma:literal>RN</emma:literal>
                </emma:interpretation>
                <emma:interpretation id="interp2" emma:lang="en-US" emma:confidence="0">
                  <emma:literal>IN</emma:literal>
                </emma:interpretation>
                <emma:interpretation id="interp3" emma:lang="en-US" emma:confidence="0">
                  <emma:literal>In</emma:literal>
                </emma:interpretation>
                <emma:interpretation id="interp4" emma:lang="en-US" emma:confidence="0">
                  <emma:literal>TN</emma:literal>
                </emma:interpretation>
              </emma:one-of>
            </emma:emma>
          </inkml:annotationXML>
          <inkml:trace contextRef="#ctx0" brushRef="#br0">325 359 11352,'0'0'4386,"0"0"-129,-5-9-258,5 9-2451,0 0-774,-18-5-129,18 5-129,0 0-129,0 0 129,-16-4-129,16 4 0,0 0 0,0 0 0,0 0 0,0 0-129,0 0 0,0 0 0,0 0-129,0 0 129,0 0-258,0 0 129,0 0-129,0 0 129,0 0 0,0 0-129,0 0 0,0 0 129,0 0 0,0 0 0,0 0 0,0 0 0,0 0 0,0 0-129,0 0 130,0 0-130,0 0 0,0 0 0,0 0 0,0 0 0,0 0 0,0 0 0,0 0 0,0 0 0,0 0 0,0 0 0,0 0 0,0 0 0,0 0 0,0 0 0,0 0 0,0 0 0,0 0 0,0 0 0,0 0 0,0 0 0,0 0 0,0 0 0,0 0 0,0 0 0,0 0 0,0 0 0,0 0 0,0 0 0,0 0 0,0 0 0,0 0 0,0 0 0,0 0 0,0 0 0,0 0 0,0 0 0,0 0 0,0 0 0,0 0 0,0 0 0,0 0 0,0 0 0,0 0 0,0 0 0,-3-19 0,3 19 0,0-25 0,5 7 0,4-5 0,3-4 0,3-3 0,4 0 0,4-4 0,6 4 0,-1-1 0,3 6 0,-1 4 0,0 7 0,-2 5 0,-1 4 0,-2 5 0,-2 1 0,-3 14 0,-2 4 0,-4 4 0,-5 9 0,-8 2 0,-1 11 0,-14 1 0,-11 7 0,-8 2 0,-10 4 0,-7 0 0,-7-1 0,-2-1 0,-1-5 0,3-6 0,2-7 0,5-3 0,6-8 0,8-5 0,4-7 0,7-3 0,6-4 0,19-9 0,-20 12 0,20-12 0,0 0 0,18 7 0,8-5 0,12-2 0,10 2 0,11-2 0,6 0 0,5 0 0,1 0 0,2 0 0,-7-5 0,1 5 0,-17-16-646,7 7-4256,-20-6-258,-3 5 129,-7-10-645</inkml:trace>
          <inkml:trace contextRef="#ctx0" brushRef="#br0" timeOffset="889.2015">1049-609 14319,'4'-46'4773,"-4"46"0,0 0-258,-12-2-3354,12 27-645,0 12-129,0 13-258,0 7-129,0 7 129,-2 0-129,2-2 0,0-8-129,0-10 129,0-8 129,0-11-129,0-25 0,2 16 129,-2-16 0,1-23 129,-1-8-129,0-6 0,0-13 0,0-7 0,0-3 0,0-1 0,-1 3 0,-3 6-129,0 9 129,1 11-129,-1 9 129,4 23-129,0 0 0,0 0 0,15 25 0,4 13 0,6 8 0,7 7 0,5 8 129,4 4-129,4 1 0,-3-5 0,-1-10 0,-5-8 129,-6-9-129,-5-9 130,-5-16-130,-4-9 0,-7-11 0,-2-18 0,-7-15 0,0-9 0,-7-15 0,-6-7 0,-5-5 0,-1 6 0,-1 4 0,-1 8 0,7 19 0,-6 2-259,20 41-3998,0 0-903,0 0-129,5 23-258,11 15-387</inkml:trace>
        </inkml:traceGroup>
        <inkml:traceGroup>
          <inkml:annotationXML>
            <emma:emma xmlns:emma="http://www.w3.org/2003/04/emma" version="1.0">
              <emma:interpretation id="{EA975630-D3D0-4A98-92AA-1A44E049644C}" emma:medium="tactile" emma:mode="ink">
                <msink:context xmlns:msink="http://schemas.microsoft.com/ink/2010/main" type="inkWord" rotatedBoundingBox="19245,3025 23306,3053 23300,3887 19240,3859"/>
              </emma:interpretation>
              <emma:one-of disjunction-type="recognition" id="oneOf1">
                <emma:interpretation id="interp5" emma:lang="en-US" emma:confidence="1">
                  <emma:literal>Number</emma:literal>
                </emma:interpretation>
                <emma:interpretation id="interp6" emma:lang="en-US" emma:confidence="0">
                  <emma:literal>Numbers</emma:literal>
                </emma:interpretation>
                <emma:interpretation id="interp7" emma:lang="en-US" emma:confidence="0">
                  <emma:literal>Numbed</emma:literal>
                </emma:interpretation>
                <emma:interpretation id="interp8" emma:lang="en-US" emma:confidence="0">
                  <emma:literal>Names</emma:literal>
                </emma:interpretation>
                <emma:interpretation id="interp9" emma:lang="en-US" emma:confidence="0">
                  <emma:literal>Numbs</emma:literal>
                </emma:interpretation>
              </emma:one-of>
            </emma:emma>
          </inkml:annotationXML>
          <inkml:trace contextRef="#ctx0" brushRef="#br0" timeOffset="3088.8054">2118 103 7740,'13'-23'4644,"-13"23"-129,0 0-129,-2-18-1806,2 18-774,0 0-645,0 0-258,0 0-387,0 0-129,0 0 0,0 0-129,0 21 0,2 1 0,0 2 0,1 10-129,-1 2 129,2 6-258,-3-1 258,1-1-258,0-5 0,0-5 0,-1-1 0,1-10 0,0-3 129,-2-16 0,4 16 0,-4-16 0,0 0 0,0 0 0,0-16 129,0-5-129,0-7 0,0-10 0,-2-6-129,0-6 0,0-2-129,0 1 258,1 1-258,-5 4 129,1 7-129,0 5 258,-2 9-258,1 5 129,6 20 0,-9-23 129,9 23-129,0 0 0,0 0 0,11 2 0,7 16 0,5 5 129,4 7 0,5 9-129,1 4 258,1 7-258,0-2 129,-4 3-129,-1-1 130,-6-4-130,-2-5 0,-5-5 0,-2-9 0,-3-6 0,-11-21 0,18 14 0,-18-14 0,19-23 0,-11-7 0,0-6 0,0-10 0,-1-7 0,0-4 0,-5 3 0,1 8 0,-3 2 0,2 19-1678,-9 2-3224,7 23-387,-13-18 129,13 18-258</inkml:trace>
          <inkml:trace contextRef="#ctx0" brushRef="#br0" timeOffset="3619.2063">2912 137 8772,'-18'-11'4515,"18"11"129,-21 0-258,14 18-1290,7-18-1677,-11 37-774,6-14 0,5 11-258,0-2 0,7 2-129,0 0-129,5-4-129,1-4 129,3-2-129,-4-7 129,-12-17 0,29 13 0,-13-13 129,-16 0 0,32-30 0,-18 3 129,4-3 0,-4-6-129,2 2 129,-2-1 0,-1 6-129,-3 3-128,-3 6-130,-7 20 0,16-16 0,-16 16 0,20 9-259,-8 10-128,-1-1-258,10 16-774,-13-11-3225,13 0-516,-5-5 129,3-4-387</inkml:trace>
          <inkml:trace contextRef="#ctx0" brushRef="#br0" timeOffset="4180.8072">3319 202 9675,'0'0'5031,"0"0"0,9 0-387,-9 0-903,39 13-2709,-39-13-129,41 35-387,-21-13-258,-1-1-258,1 2-129,-8-5 0,1-2 0,-13-16-129,16 16 129,-16-16-129,0 0 258,19-25 0,-10 2 129,4-2 0,-3-3 0,5-1 129,-3 4 0,2 4-129,-3 1 0,-11 20 0,23-21 0,-23 21 0,25 0-129,-25 0 0,27 7 0,-11 4 0,1 3 0,-1 0 0,0 4-129,-16-18 129,31 30-129,-31-30 129,26 18 0,-26-18 0,25 0 0,-25 0 258,25-14-129,-14-2 129,-2-4 0,1 4-129,-4 0 0,-6 16 0,10-19 0,-10 19-129,0 0-129,23 1 129,-12 15 0,-2 4-129,5 5 0,-3 0-258,5 7 0,-7-7-387,10 10-774,-19-35-2451,13 29-1032,-13-29 129,18 0-387</inkml:trace>
          <inkml:trace contextRef="#ctx0" brushRef="#br0" timeOffset="4648.8081">4157-253 12513,'4'-66'5160,"-4"66"-387,19-9 129,-3 23-2838,-3 8-1161,11 15-258,-4 6-129,7 10 0,-8 6-258,4 7 0,-7 0 1,-1 3-259,-3-3 0,-1-6-130,-2-10 130,-2-7-129,0-13 129,-7-30 0,11 18-129,-11-18 258,17-27-129,-6-3 0,1-4 129,3-5-129,1 2 0,3-1-129,3 6 129,4 6-129,1 4 129,3 10 0,0 8-129,4 4 129,0 5 258,0 13-258,-7 5 129,-4 6 1,-11 3-130,-5 2 0,-7-2 0,-7-2 0,-16 0 0,-13-3 0,-3-4 0,-9-9 0,0 4-646,-9-18-1031,18 4-3225,-11-4-129,15-6-258,5-6-258</inkml:trace>
          <inkml:trace contextRef="#ctx0" brushRef="#br0" timeOffset="5366.4092">4982 206 13287,'27'5'4902,"3"-1"0,-12-4-387,-2-6-2838,7 6-1032,-7-5-129,4 0-129,-4-6-258,-16 11 129,23-30-129,-23 12-129,0 0-129,-13-1 0,-8 4-129,-6 3 129,-3 8-258,-5 3 258,6 4-129,2 10 0,6 8 129,7 4 0,10 5 129,4 4 0,11 0 129,16 1-129,5-3 258,10-1-129,5-8 129,8-4 129,0-10-129,2-5 129,-2-6-129,0-10 0,-7-12 129,0-4-129,-9-8 0,-3-3-128,-8-2-130,-8 2 0,-8 4-130,-10-1 1,-2 9-129,-7 6 0,-9 7-258,-7 3 129,5 11-129,-5-2 0,7 2 0,16 0 129,-23 7 0,23-7 258,0 0 129,0 0 129,23 0 258,4 0 0,-1-3 129,13-2 0,-5-6 0,11 6 129,-6-4-258,11 7 0,-8 2-128,8 0-259,-5 5 0,1 11 0,-3 2 0,-1 9 0,-4 5 0,-8 5 0,-5 6 0,-11 3 0,-2 6 0,-12-8 0,6 15-3484,-17-15-1676,-10-5-129,-13-3-258,0-4-387</inkml:trace>
        </inkml:traceGroup>
      </inkml:traceGroup>
    </inkml:traceGroup>
    <inkml:traceGroup>
      <inkml:annotationXML>
        <emma:emma xmlns:emma="http://www.w3.org/2003/04/emma" version="1.0">
          <emma:interpretation id="{0F1659D7-12E5-441A-9352-ADF7F7C6ECC5}" emma:medium="tactile" emma:mode="ink">
            <msink:context xmlns:msink="http://schemas.microsoft.com/ink/2010/main" type="paragraph" rotatedBoundingBox="17238,4663 24775,4416 24832,6154 17295,64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4CF612-29A2-44B9-9319-417EA6F31091}" emma:medium="tactile" emma:mode="ink">
              <msink:context xmlns:msink="http://schemas.microsoft.com/ink/2010/main" type="line" rotatedBoundingBox="17238,4663 24775,4416 24832,6154 17295,6401"/>
            </emma:interpretation>
          </emma:emma>
        </inkml:annotationXML>
        <inkml:traceGroup>
          <inkml:annotationXML>
            <emma:emma xmlns:emma="http://www.w3.org/2003/04/emma" version="1.0">
              <emma:interpretation id="{EA8A92E7-9F0D-4BF4-8F29-E2C31B035701}" emma:medium="tactile" emma:mode="ink">
                <msink:context xmlns:msink="http://schemas.microsoft.com/ink/2010/main" type="inkWord" rotatedBoundingBox="17240,4701 18250,4668 18306,6367 17295,6401"/>
              </emma:interpretation>
              <emma:one-of disjunction-type="recognition" id="oneOf2">
                <emma:interpretation id="interp10" emma:lang="en-US" emma:confidence="1">
                  <emma:literal>of</emma:literal>
                </emma:interpretation>
                <emma:interpretation id="interp11" emma:lang="en-US" emma:confidence="0">
                  <emma:literal>Of</emma:literal>
                </emma:interpretation>
                <emma:interpretation id="interp12" emma:lang="en-US" emma:confidence="0">
                  <emma:literal>oof</emma:literal>
                </emma:interpretation>
                <emma:interpretation id="interp13" emma:lang="en-US" emma:confidence="0">
                  <emma:literal>oft</emma:literal>
                </emma:interpretation>
                <emma:interpretation id="interp14" emma:lang="en-US" emma:confidence="0">
                  <emma:literal>off</emma:literal>
                </emma:interpretation>
              </emma:one-of>
            </emma:emma>
          </inkml:annotationXML>
          <inkml:trace contextRef="#ctx0" brushRef="#br0" timeOffset="6942.0122">406 1657 11997,'-25'-28'4644,"5"21"-387,-8 5 129,-10 0-2709,15 17-645,-12 4-258,11 17-258,-4 1-129,7 9-129,1 2 0,11 4 0,2-1-129,7-1 129,2-9-129,12-2 129,2-10-129,9-4 129,-4-11 0,6-7 129,-4-7 0,4-11-257,-8-15-130,1-8 0,-8-12 0,-5-11 0,-5-7 0,-2-4 0,-7 8 0,-11-3 0,13 28-2065,-9-3-2708,1 13-387,13 25 129,0 0-387</inkml:trace>
          <inkml:trace contextRef="#ctx0" brushRef="#br0" timeOffset="7550.4132">557 2355 11094,'3'-50'4773,"17"27"-129,15 7-258,10 3-1677,12-1-3096,9-5-2193,12-5-1677,14 7-258,1-8-129,6 3-774</inkml:trace>
          <inkml:trace contextRef="#ctx0" brushRef="#br0" timeOffset="7378.8129">623 1773 14190,'85'-44'4644,"-51"10"-387,-2 0 129,3 0-3354,-17-10-645,2 3-129,-10-5 0,-3 5-387,-5 1 258,-2 7 0,-5 2 0,-8 10 0,-1 5 0,14 16 129,-30-3 0,30 3 0,-21 21 129,21 9-129,-2 4 129,2 16 0,5 5-129,9 18 130,-1 5-388,3 13 0,-4 3 0,3 11 0,-5 4 0,1 4 0,-2 1 0,1-3 0,-2-5 0,0-4 0,1-10 0,-2-8 0,1-13 0,-5-14 0,1-11 0,-4-12 0,0-9 0,-15-23 0,15-2-4258,-21 0-773,2-6-258,-6-17 0,0-7-129</inkml:trace>
        </inkml:traceGroup>
        <inkml:traceGroup>
          <inkml:annotationXML>
            <emma:emma xmlns:emma="http://www.w3.org/2003/04/emma" version="1.0">
              <emma:interpretation id="{46FE19DA-ED3F-4958-A41A-326F19EC4CFD}" emma:medium="tactile" emma:mode="ink">
                <msink:context xmlns:msink="http://schemas.microsoft.com/ink/2010/main" type="inkWord" rotatedBoundingBox="18607,4618 24775,4416 24811,5529 18644,5731"/>
              </emma:interpretation>
              <emma:one-of disjunction-type="recognition" id="oneOf3">
                <emma:interpretation id="interp15" emma:lang="en-US" emma:confidence="1">
                  <emma:literal>combination</emma:literal>
                </emma:interpretation>
                <emma:interpretation id="interp16" emma:lang="en-US" emma:confidence="0">
                  <emma:literal>am binate m</emma:literal>
                </emma:interpretation>
                <emma:interpretation id="interp17" emma:lang="en-US" emma:confidence="0">
                  <emma:literal>combiner him</emma:literal>
                </emma:interpretation>
                <emma:interpretation id="interp18" emma:lang="en-US" emma:confidence="0">
                  <emma:literal>Wm binate m</emma:literal>
                </emma:interpretation>
                <emma:interpretation id="interp19" emma:lang="en-US" emma:confidence="0">
                  <emma:literal>combiner tm</emma:literal>
                </emma:interpretation>
              </emma:one-of>
            </emma:emma>
          </inkml:annotationXML>
          <inkml:trace contextRef="#ctx0" brushRef="#br0" timeOffset="8704.8149">2579 1695 13029,'27'48'5031,"-15"-22"-387,1 3 0,-13-29-3096,25 53-903,-18-21-258,0 2-387,0-5-258,-5-8 129,1-2-258,-3-19 129,0 0 0,0 0 129,0 0 129,0-28 129,2 1 0,5-6 0,-1-3 0,4-1 129,-1-3-129,2 8 0,-2 4 129,1 5-129,-1 7 0,-9 16 0,22-2 0,-6 11 0,-2 14 0,4 6 0,-2 4-129,3 5 129,1 1-258,-4-4 0,2-4 0,-4-8-129,2-5 129,-16-18 0,25 12 129,-25-12 0,23-16 258,-9-4 0,-5-10 0,3 0 0,-3-2 0,2 4 0,-4 1-129,2 9 0,-9 18 0,16-11-129,-16 11 0,20 22-129,-10 3-129,1 1-129,9 10-258,-8-17-516,16 12-1935,-6-19-1806,-1-10 258,2-9-387,-3-22-387</inkml:trace>
          <inkml:trace contextRef="#ctx0" brushRef="#br0" timeOffset="9172.8157">3321 1209 14190,'-2'-19'4902,"2"19"0,11 0 0,12 30-3612,-14 2-387,10 16-258,-6 5 0,3 11-387,-5 6-128,1 3-130,-5 0 0,-2-9 0,3-6 0,-3-11-130,2-8-128,0-16 129,-7-23 0,23 3 129,-7-12 0,4-15-129,1-7 258,4-4-129,2 1 0,-1 0 0,1 6 0,-2 5 0,2 8 0,-2 8 0,0 7-129,-2 7 258,-6 9-129,3 9 0,-8 4 129,-1 4-129,-9 1 0,-2 4 129,-5-6-129,-11-4 129,-9-1-129,-6-2 0,-6-8 0,-9-2 0,-4-6-129,-5-6 0,1 1-387,-8-10-645,23-1-3096,-7-7-645,12-4 0,9-3-387</inkml:trace>
          <inkml:trace contextRef="#ctx0" brushRef="#br0" timeOffset="9406.8164">3769 1625 11094,'73'6'4902,"-41"12"-129,-3 1 0,-6-3-1419,-2 23-2838,-5 2-645,-7-7-774,5 12-1161,-12-12-2580,-2-11 129,0-23-516,0 0 129</inkml:trace>
          <inkml:trace contextRef="#ctx0" brushRef="#br0" timeOffset="9516.0167">3872 1385 13287,'-21'-114'4515,"10"70"-387,11 17-258,0 9-4773,0 18-3225,13 0-129,-13 0-387,37 31-258</inkml:trace>
          <inkml:trace contextRef="#ctx0" brushRef="#br0" timeOffset="10296.0181">4214 1547 14061,'50'41'5031,"-34"-23"-258,0 1-129,-16-19-3225,30 45-645,-21-11-258,2 7-258,-6 1-258,-2-3 0,1-3-258,-4-4 129,0-5 0,0-10 0,0-17-129,0 0 258,0 0 0,12-14 129,-4-7 0,4-9 0,-1-6 0,3 1 0,0-6 0,-1 3 0,-1 1 0,2 5-129,-3 3 0,1 10 0,1 3 0,-13 16 0,27-7 0,-6 8 0,2 19 0,4 3 0,6 7 0,7 1 0,8-1 0,3 0 0,4-7 0,0-9 0,2-10 0,-1-4 0,-7-14 0,-6-11 0,-7-5 0,-11-4 0,-9-3 129,-9 6-129,-7 5 0,-6 6 0,-10 8 0,-5 8 0,-4 4 0,-2 11 0,1 10-129,1 0 129,5 8 0,4 3 0,4 0-129,6-2 129,5 7-258,1-4 0,1 4 0,8-7 0,4-3 0,1-11 258,2-6 0,4-6 0,1-6 258,4-16 0,-4-10 129,6 0 0,-4-4-129,2 7 0,-2 1-129,0 14-129,-2 8 0,-1 6 0,0 17-129,-3 6-129,5 6 0,-6-6-129,7 7-258,-23-34-645,43 32-774,-43-32-2451,35-21-129,-12-15-258,-3-14-129</inkml:trace>
          <inkml:trace contextRef="#ctx0" brushRef="#br0" timeOffset="10810.819">5550 1287 13545,'-13'-73'4902,"8"56"-129,5 17 0,0 0-2838,0 25-774,0 12-387,4 6-129,6 15-386,-1 6-259,7 16 0,0 6 0,0 1 0,0 2 0,-7-9 0,5-2-646,-10-19 1,1-4 0,-5-28-129,0-11 258,0-16 0,-5-18 129,-2-19 258,-4-8 129,-5-12 0,-5-1 0,-4-1 0,0 2 129,2 9 0,1 3 129,12 19 0,6 1 0,15 16 129,19 2 0,27 7 0,14-2-129,22 2 0,4 0 0,7 0 0,-7 2 0,-9 1-129,-14 1 129,-17 5-129,-23 2 0,-18 8 1,-14 4-130,-2 4 0,-9 7 0,-2 7 0,4 1 0,0 1 0,7 1 0,0-6-259,0 1-257,4-16-258,8 9-645,-12-32-2064,0 0-1419,0 0 129,11-14-258,-9-15-516</inkml:trace>
          <inkml:trace contextRef="#ctx0" brushRef="#br0" timeOffset="8143.2143">1699 1745 14190,'0'-48'4902,"0"26"-387,-6 6 129,6 16-3096,-28 0-1032,10 7-129,-5 6-258,-4 12 0,1 5-129,-1 9 0,6 4 0,5 5 0,7 0 0,9-2 0,7-3 129,14-6-129,8-5 129,6-7 0,6-9 0,5-9 0,-3-7 0,2-3 0,-6-13 129,-4-8-129,-5-8 129,-5-3-258,-5-4 259,-8-2-259,-6 3 0,-3 1 0,-3 3 0,0 8 0,0 26 0,-5-20 0,5 20 0,-11 18-130,8 5 1,1 9 129,2 5-129,0 4 129,5-2-129,8-1 129,1-8-129,2-3 129,2-10 0,0-2 129,-1-14-129,3-1 129,-20 0 129,30-24-128,-17 0-130,-1-2 0,-5-6 0,0-6 0,-1 1 0,-5-7 0,6 15-904,-7-8-3611,6 6-645,4 3 258,8 3-516</inkml:trace>
          <inkml:trace contextRef="#ctx0" brushRef="#br0" timeOffset="11497.2202">6742 1529 11352,'0'0'5031,"0"0"-516,0 13 129,-11 13-1935,-10-2-1806,10 17-258,-5-2-129,5 12 0,2-1-258,6 5 0,3-3-129,1-2 0,12-11-129,1-5 129,4-13 0,2-7-129,-1-14 0,-1-5 0,3-20-129,-7-16-258,8 0-129,-8-18-645,14 18-387,-20-19-516,20 24 0,-24-12 129,17 27 387,-17-4 645,-4 25 774,0 0 645,0 0 645,0 0 903,0 9 0,14 25-129,-16-16-258,11 21-387,-7-11-258,14 10-516,-2-6-129,2 0-258,2-4-258,-2-8 0,5-3-129,-3-8 0,5-7 0,-3-4 129,1-17 129,4-4 129,-4-9 258,8 5 0,-8-5 0,4 14 1,-2 4-388,4 14 0,-2 23 0,5 16 0,12 29-388,8-4-4385,16 7-387,14-4-129,2-13-516</inkml:trace>
        </inkml:traceGroup>
      </inkml:traceGroup>
    </inkml:traceGroup>
    <inkml:traceGroup>
      <inkml:annotationXML>
        <emma:emma xmlns:emma="http://www.w3.org/2003/04/emma" version="1.0">
          <emma:interpretation id="{C3562FDC-B96E-448F-9F2F-425A587129DE}" emma:medium="tactile" emma:mode="ink">
            <msink:context xmlns:msink="http://schemas.microsoft.com/ink/2010/main" type="paragraph" rotatedBoundingBox="17251,6188 25354,6025 25392,7908 17288,80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65D198-634E-4D4D-9D94-F6AE313DDEA1}" emma:medium="tactile" emma:mode="ink">
              <msink:context xmlns:msink="http://schemas.microsoft.com/ink/2010/main" type="line" rotatedBoundingBox="17251,6188 25354,6025 25392,7908 17288,8071"/>
            </emma:interpretation>
          </emma:emma>
        </inkml:annotationXML>
        <inkml:traceGroup>
          <inkml:annotationXML>
            <emma:emma xmlns:emma="http://www.w3.org/2003/04/emma" version="1.0">
              <emma:interpretation id="{141247EA-D235-4CF5-B70C-8AD8607A2C3B}" emma:medium="tactile" emma:mode="ink">
                <msink:context xmlns:msink="http://schemas.microsoft.com/ink/2010/main" type="inkWord" rotatedBoundingBox="17253,6303 18994,6268 19030,8036 17288,8071"/>
              </emma:interpretation>
              <emma:one-of disjunction-type="recognition" id="oneOf4">
                <emma:interpretation id="interp20" emma:lang="en-US" emma:confidence="0.5">
                  <emma:literal>for</emma:literal>
                </emma:interpretation>
                <emma:interpretation id="interp21" emma:lang="en-US" emma:confidence="0">
                  <emma:literal>fon</emma:literal>
                </emma:interpretation>
                <emma:interpretation id="interp22" emma:lang="en-US" emma:confidence="0">
                  <emma:literal>Ton</emma:literal>
                </emma:interpretation>
                <emma:interpretation id="interp23" emma:lang="en-US" emma:confidence="0">
                  <emma:literal>Tom</emma:literal>
                </emma:interpretation>
                <emma:interpretation id="interp24" emma:lang="en-US" emma:confidence="0">
                  <emma:literal>Toa</emma:literal>
                </emma:interpretation>
              </emma:one-of>
            </emma:emma>
          </inkml:annotationXML>
          <inkml:trace contextRef="#ctx0" brushRef="#br0" timeOffset="13166.4231">139 3860 11610,'48'-57'4257,"-4"28"-258,24 11 0,15 1-2838,-1-10-516,18 7 0,-8-6-258,4 6 258,-16-5-387,-1 6 387,-22-6-129,-4 9 129,-21-4-258,-9 8 129,-23 12-258,0 0 0,0 0 129,-11 2-387,-10 19 258,2 9-387,-1 6 129,6 6-129,5 3 258,7-4-258,2-6 129,14-3 129,4-10 129,5-12-129,2-10 129,2-3 0,-8-22 0,3-5 1,-12-9-259,-4-8 0,-6-4 0,-4-3 0,-10 6-388,-7-3-515,13 17-3741,-9 4-258,1 12 129,16 18-516</inkml:trace>
          <inkml:trace contextRef="#ctx0" brushRef="#br0" timeOffset="12729.6223">267 3378 4515,'-22'0'3999,"22"0"258,-12 16 129,12-16-1161,0 0-1032,16 7 258,-16-7-645,28 0-387,-28 0-129,31 0-387,-31 0-258,30-4-129,-30 4 0,28-11-258,-28 11 130,25-24-388,-9 4 0,2-7 0,0-7 0,-4-6 0,-1-7 0,-5-6-130,-2 3 1,-4 2 0,-2 5 0,-6 6 0,-3 14 129,9 23-129,-26-11 129,15 26 0,2 18 129,6 17 0,3 11 129,0 19 1,10 9-259,10 16 0,-4 7 0,7 19 0,-5 4 0,5 6 0,-2-2 0,-1-6 0,-4-7 0,-2-15 0,0-15 0,-7-25 0,0-11 0,-7-26 0,0 0-517,-16-25-4514,0-9 0,-5-9 0,-4-14-258</inkml:trace>
          <inkml:trace contextRef="#ctx0" brushRef="#br0" timeOffset="13696.824">1478 3897 14835,'57'-12'4902,"-34"3"-258,-3-4 0,-13-8-3612,12 8-258,-10-13-129,2 3-129,-7-11-129,-3-2-129,-1-3-258,-12 0 130,-8 2-260,-8 3 1,-2 5-129,-6 4 0,0 11-258,1 2-129,5 10 129,-1-2 0,12 4 0,19 0 0,0 0 129,-11 18 387,11-18 0,27 13 258,-4-12 258,11 1 0,-4-2 129,11 0 129,-7-7 0,7 3-258,-8-6-128,5 4-388,-6-1 0,0 7 0,-4 0 0,-1 0 0,-2 7 0,-4 11 0,-1 4 0,-6 6 0,2 8 0,-11-3 0,10 21-1291,-15-13-3611,0 1-129,-4-4 0,-3-1-516</inkml:trace>
        </inkml:traceGroup>
        <inkml:traceGroup>
          <inkml:annotationXML>
            <emma:emma xmlns:emma="http://www.w3.org/2003/04/emma" version="1.0">
              <emma:interpretation id="{3D251A24-3F12-4809-B6EE-2C6EA3DC4089}" emma:medium="tactile" emma:mode="ink">
                <msink:context xmlns:msink="http://schemas.microsoft.com/ink/2010/main" type="inkWord" rotatedBoundingBox="19555,6142 20275,6127 20295,7139 19575,7154"/>
              </emma:interpretation>
              <emma:one-of disjunction-type="recognition" id="oneOf5">
                <emma:interpretation id="interp25" emma:lang="en-US" emma:confidence="1">
                  <emma:literal>N</emma:literal>
                </emma:interpretation>
                <emma:interpretation id="interp26" emma:lang="en-US" emma:confidence="0">
                  <emma:literal>w</emma:literal>
                </emma:interpretation>
                <emma:interpretation id="interp27" emma:lang="en-US" emma:confidence="0">
                  <emma:literal>W</emma:literal>
                </emma:interpretation>
                <emma:interpretation id="interp28" emma:lang="en-US" emma:confidence="0">
                  <emma:literal>n</emma:literal>
                </emma:interpretation>
                <emma:interpretation id="interp2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15428.4271">2485 3278 12513,'0'-50'5031,"0"27"-387,0 3 129,0 20-2580,-2-23-903,2 23-387,0 0-258,-11 34-129,3-2-257,2 13-259,-1 4 0,4 12 0,-3 3 0,4-2 0,2-5 0,0-7 0,0-11 0,6-5 0,-4-9 0,3-9 0,-5-16 0,0 0 0,14-22 0,-9-8 0,3-7 0,0-8 0,0-8 0,0-9 0,-2-1 0,-1-1 0,-1 2 0,-3 7 0,-1 5 0,0 11 0,0 7 0,0 11 0,0 21 0,0-16 0,0 16 0,24 14 0,-3 9 0,6 6 0,5 10 0,7 7 0,3 7 0,1 4 0,0 2 0,-2 1 0,-2-1 0,-2-2 0,-3-7 0,-4-2 0,-5-11 0,-3-5 0,-6-9 0,-16-23 0,24 9 0,-15-18 0,-5-19 0,-1-17 0,-3-6 0,0-17 0,0-12 0,0-9 0,0-19 0,4-4 0,3 7 0,2 10 0,2 17 0,-8 5 0,13 34 0,-16 5-3355,0 34-1805,11 34 0,-6 12-387,-1 8 0</inkml:trace>
        </inkml:traceGroup>
        <inkml:traceGroup>
          <inkml:annotationXML>
            <emma:emma xmlns:emma="http://www.w3.org/2003/04/emma" version="1.0">
              <emma:interpretation id="{3D1EAA93-EFDF-4D7D-B5D7-9B5E0A48B4E8}" emma:medium="tactile" emma:mode="ink">
                <msink:context xmlns:msink="http://schemas.microsoft.com/ink/2010/main" type="inkWord" rotatedBoundingBox="20977,6251 25357,6163 25377,7187 20997,7275"/>
              </emma:interpretation>
              <emma:one-of disjunction-type="recognition" id="oneOf6">
                <emma:interpretation id="interp30" emma:lang="en-US" emma:confidence="1">
                  <emma:literal>variable</emma:literal>
                </emma:interpretation>
                <emma:interpretation id="interp31" emma:lang="en-US" emma:confidence="0">
                  <emma:literal>van able</emma:literal>
                </emma:interpretation>
                <emma:interpretation id="interp32" emma:lang="en-US" emma:confidence="0">
                  <emma:literal>Van able</emma:literal>
                </emma:interpretation>
                <emma:interpretation id="interp33" emma:lang="en-US" emma:confidence="0">
                  <emma:literal>Vans able</emma:literal>
                </emma:interpretation>
                <emma:interpretation id="interp34" emma:lang="en-US" emma:confidence="0">
                  <emma:literal>vary able</emma:literal>
                </emma:interpretation>
              </emma:one-of>
            </emma:emma>
          </inkml:annotationXML>
          <inkml:trace contextRef="#ctx0" brushRef="#br0" timeOffset="16458.0289">3855 3413 12255,'7'-16'4902,"-7"16"-516,0 0 258,0 0-2451,30 25-1032,-21-5-387,14 13-129,-7-2 0,11 8-258,-4-4-129,3 1-129,-4-6 129,-1-5-128,-5-5-130,0-8 0,-16-12 0,21 0 0,-15-18 0,1-7 0,-2-12 0,2-7 0,2-10 0,4-6 0,-3 1 0,3 2 0,-2 9 0,-4 4 0,3 17 0,-6 4-517,12 23-1289,-16 0-2580,11 34-645,-1-4-129,10 7 129</inkml:trace>
          <inkml:trace contextRef="#ctx0" brushRef="#br0" timeOffset="17456.4306">4755 3488 13416,'-7'-50'4644,"-9"29"-129,-6 5-129,4 12-3096,-19-3-387,9 9-387,-10 7-129,10 12 0,-4-1-258,9 8 129,3-1 0,8 1-129,3-1 0,5 0-129,4-4 129,2 0-129,10-4 0,1-3-129,5-3 0,-1-8 129,3-5-129,1-3 387,1-15-258,-1-2 258,-3-8-129,0-1 258,-6-3-258,0 6 129,-1 1-129,-2 5 1,-9 20-130,20-25 0,-20 25 0,33 0 0,-6 0 0,3 13 0,2 1 0,6 5 0,-1-1 0,2 0 0,-1-2 0,-1-5 0,-7-6 0,-1-3 0,-5-2 0,0-11 0,-7-5 0,-2-5 0,-5-4 0,-4-5 0,-6-1 0,0 1 0,-2 4 0,-9-1 0,2 7-259,-7 1-257,16 19 0,-30-16 0,30 16-129,-27 0 129,27 0 0,0 0 129,-16 10 0,16-10 258,0 0 129,9 18 129,-9-18 0,34 9 258,-14-9 0,10 5 129,-2-5 0,10 2-129,-5-2 129,5 0-258,-3 0 0,1 6 0,-4-3-129,-2 4 0,-5 4-129,0 5 129,-4-2-129,-1 6 0,-2 1-129,-4 0 129,0 4-258,-3-3 0,1 3-129,-5-9-129,8 7 0,-15-23 0,19 23 129,-19-23 0,29 0 129,-13-13 129,1-10 0,5-2 387,-6-9 0,7 2 0,-7-3 0,2 10 129,-8-2 0,-10 27-129,16-23 0,-16 23-129,0 0 129,4 29-129,-4-3 0,4 6-129,-1 4 0,2 1-258,10 8-258,-12-17-1290,20 8-2451,-10-10-516,1-6-129,-14-20-258</inkml:trace>
          <inkml:trace contextRef="#ctx0" brushRef="#br0" timeOffset="17581.2309">5970 3463 8772,'-4'-123'4257,"-8"63"258,3 12-516,0 5-2064,-5 11-1290,14 32-3612,-29-21-645,29 21-516,-12 19-387</inkml:trace>
          <inkml:trace contextRef="#ctx0" brushRef="#br0" timeOffset="18033.6312">6356 3442 15738,'10'-20'4644,"-10"20"129,-12-7-516,12 7-3741,-36 2-129,18 7-129,-1-1-129,3 5 0,16-13-129,-25 28 0,25-28 0,-5 31 0,5-14-129,0-1 0,5 2 0,-5-18 0,16 25 0,-16-25 0,23 13 129,-7-13 0,-16 0 258,34-16 0,-16-2-129,3 2 258,-1-6-258,3 10 129,-4-1 0,1 12-129,1 1 0,2 12-129,-1 11 129,3 6-258,-2 3 258,0 0-258,-2 3 0,-5-10-387,4 7-258,-20-32-2580,12 20-1419,-12-20 0,0 0-387,9-21 129</inkml:trace>
          <inkml:trace contextRef="#ctx0" brushRef="#br0" timeOffset="18486.0324">6838 2878 15351,'1'-55'5031,"-1"55"-129,0 12-129,13 27-3612,-13 2-516,10 18 0,-6 3-386,5 9-259,-4 2 0,1-4 0,1-3 0,-5-9 0,5-5 0,-4-11 0,6-9-130,-4-14-257,11-8 258,-16-10 0,36-3 0,-8-13 129,3-2 0,2 0 0,0 0 0,0 6 129,1 3-129,0 9 129,-9 0 0,0 16 129,-8 5 1,1 6-259,-5 1 0,-1 6 0,-10-2 0,-2 2 0,-2-4 0,-12-1 0,-6-6 0,-6-4 0,-10-3 0,-7-10 0,1 3-130,-15-16-2708,9-4-2064,2-9-129,6-1 0,5-9-387</inkml:trace>
          <inkml:trace contextRef="#ctx0" brushRef="#br0" timeOffset="18720.0328">7412 2913 16512,'36'-3'4902,"-19"24"129,-2 8-129,15 19-3999,-21 1-386,3 17-517,-3 4 0,-7 4 0,2 5 0,-4-21-904,5 13-1934,-5-24-2193,7-8 129,-2-14-516,-5-25 258</inkml:trace>
          <inkml:trace contextRef="#ctx0" brushRef="#br0" timeOffset="19032.0334">7672 3557 8772,'28'-12'4515,"-10"12"387,2 0-516,12 7-903,-11-7-1032,29 9-903,-11-9-516,16 0-387,-9-6 0,6-2-257,-13-10-388,-3-2 0,-17-3 0,-13 0 0,-8 0 0,-16 5 0,-7 4 0,-5 7 0,-2 5 0,-2 2 0,2 14 0,7 7 0,4 8 0,7 6 0,6 3 0,8 5 0,9-3 0,16 0 0,14-3 0,8-7 0,13 8-259,-12-21-4643,7 1-258,-16-9 129,-8 2-645</inkml:trace>
        </inkml:traceGroup>
      </inkml:traceGroup>
    </inkml:traceGroup>
    <inkml:traceGroup>
      <inkml:annotationXML>
        <emma:emma xmlns:emma="http://www.w3.org/2003/04/emma" version="1.0">
          <emma:interpretation id="{DBF3481A-6715-4BAD-AEF1-E015681146BC}" emma:medium="tactile" emma:mode="ink">
            <msink:context xmlns:msink="http://schemas.microsoft.com/ink/2010/main" type="paragraph" rotatedBoundingBox="17393,8066 20942,7778 21063,9266 17513,95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72F657-EB85-4A26-91FD-904D733D5291}" emma:medium="tactile" emma:mode="ink">
              <msink:context xmlns:msink="http://schemas.microsoft.com/ink/2010/main" type="line" rotatedBoundingBox="17393,8066 20942,7778 21063,9266 17513,9554"/>
            </emma:interpretation>
          </emma:emma>
        </inkml:annotationXML>
        <inkml:traceGroup>
          <inkml:annotationXML>
            <emma:emma xmlns:emma="http://www.w3.org/2003/04/emma" version="1.0">
              <emma:interpretation id="{20C6ACEA-5445-4364-B608-D1FE35A276E2}" emma:medium="tactile" emma:mode="ink">
                <msink:context xmlns:msink="http://schemas.microsoft.com/ink/2010/main" type="inkWord" rotatedBoundingBox="17393,8066 20942,7778 21063,9266 17513,9554"/>
              </emma:interpretation>
              <emma:one-of disjunction-type="recognition" id="oneOf7">
                <emma:interpretation id="interp35" emma:lang="en-US" emma:confidence="0.5">
                  <emma:literal>input.</emma:literal>
                </emma:interpretation>
                <emma:interpretation id="interp36" emma:lang="en-US" emma:confidence="0">
                  <emma:literal>input \</emma:literal>
                </emma:interpretation>
                <emma:interpretation id="interp37" emma:lang="en-US" emma:confidence="0">
                  <emma:literal>input '</emma:literal>
                </emma:interpretation>
                <emma:interpretation id="interp38" emma:lang="en-US" emma:confidence="0">
                  <emma:literal>input •</emma:literal>
                </emma:interpretation>
                <emma:interpretation id="interp39" emma:lang="en-US" emma:confidence="0">
                  <emma:literal>input ,</emma:literal>
                </emma:interpretation>
              </emma:one-of>
            </emma:emma>
          </inkml:annotationXML>
          <inkml:trace contextRef="#ctx0" brushRef="#br0" timeOffset="19796.4347">324 4959 11868,'-36'-100'4773,"22"68"-387,9 13 129,5 19-2451,0 0-1290,0 0-1419,35 5-2193,-1 15-1548,1 3-258,8 7 0,0 0-774</inkml:trace>
          <inkml:trace contextRef="#ctx0" brushRef="#br0" timeOffset="19624.8344">382 5179 16383,'-1'-19'4644,"1"19"258,0 0-387,0 14-3741,-2 18-387,2 13 0,0 3-258,3 9-129,5 3-129,-3-7-387,9 1-516,-14-22-774,20 0-2064,-13-14-1032,-7-18 0,0 0-258,16-16 129</inkml:trace>
          <inkml:trace contextRef="#ctx0" brushRef="#br0" timeOffset="20670.0363">784 5192 13287,'22'59'4773,"-12"-22"-258,-1 2 0,-7-9-2967,11 20-774,-10-11-387,4 2-129,-1-9-258,-3-5 0,-1-8 0,-2-19-129,0 0 129,0 0 0,0 0 129,16-17 0,-14-12 129,3 1 0,-1-8 0,3 4 0,-4-3 0,4 3 0,-1 1 0,1 8-129,3 4 0,-10 19-129,27-13 129,-7 13-129,1 9-129,4 9 129,3 5-129,3 0 129,1 2-258,1-5 258,3-8-129,0-7 0,-1-5 0,-1-10 129,-4-15 129,0-9-129,-8-9 258,-1 1 0,-7-3 0,1 10 130,-10-1-388,2 16 0,-7 20 0,0 0 0,5 34 0,-1 14 0,0 9 0,1 7 0,2 11 0,2 3 0,3 0 0,3-1 0,1-4 0,0-2 0,1 2 0,-2-9 0,1 0 0,-6-14 0,1-7-130,-6-19-515,-5-24 129,0 0 129,20-7 0,-17-32 129,3-9 0,-4-11 129,1-8-129,-3-10 129,0-4 0,0-7 129,-2-2-129,-1-1 129,-1 2 258,4 9-129,2 2 129,18 12-129,3 11 258,10 19-129,1 13 129,7 21 0,0 2-129,4 25 129,-10 7-129,-3 11 1,-11 1-259,-3-1 0,-9 0 0,-9-6 0,-3-7 0,-22-7 0,-7-7 0,-13-10 0,-3 1 0,-10-7-517,6 0-257,-7-13-258,22 13-903,-9-12-2709,22 0 0,24 12-258,-16-18-129</inkml:trace>
          <inkml:trace contextRef="#ctx0" brushRef="#br0" timeOffset="21075.637">2044 5188 12126,'53'-1'5031,"-32"1"-516,-5 7 129,0-2-2064,2 18-1677,-11-7-387,8 11-129,-6-2-129,1 1-129,-1 1-129,-4-4 0,1-3-129,-3-4 0,-3-16 0,6 19 129,-6-19 0,0 0 0,0 0 129,5-25 0,-3 1 129,5-5 0,-2-12 0,6 6 0,0-4-129,3 6 0,0 7 0,4 13-129,0 13 0,-2 9 0,-2 21 0,-3 10-129,-1 6-258,-6-5-258,12 10-645,-16-24-1548,5 2-1935,-5-29 129,20 10-387,-3-17-129</inkml:trace>
          <inkml:trace contextRef="#ctx0" brushRef="#br0" timeOffset="21481.2377">2561 5208 10707,'-17'-16'4902,"17"16"-387,33-13 129,17 12-1677,20 2-2193,-3 12-1161,11-1-3741,-3-6-129,5 1-516,-12-4-258</inkml:trace>
          <inkml:trace contextRef="#ctx0" brushRef="#br0" timeOffset="21325.2374">2656 4900 13029,'51'-181'5160,"-29"104"-516,-1 17 387,-5 5-2451,14 32-1419,-8 10-258,4 27-644,-17 20-259,0 21 0,-7 11 0,3 21 0,-5 8 0,2 8 0,1 2 0,-1-2 0,4 0 0,-6-14 0,8-4-388,-8-31-902,13 3-1161,-15-31-2580,2-26 258,0 0-516,-28-3 258</inkml:trace>
          <inkml:trace contextRef="#ctx0" brushRef="#br0" timeOffset="21637.238">3767 5203 17028,'61'30'4386,"-43"-25"-1806,-2 11-2580,-6 6-4515,-10-22-387,9 16-516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7:24.7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3BEBDD-F920-43EE-B025-97F159CD5BDB}" emma:medium="tactile" emma:mode="ink">
          <msink:context xmlns:msink="http://schemas.microsoft.com/ink/2010/main" type="writingRegion" rotatedBoundingBox="10494,4888 11324,17348 10714,17389 9885,4929">
            <msink:destinationLink direction="with" ref="{C4785AC1-0252-41FC-BAE4-1DDB9D34E810}"/>
            <msink:destinationLink direction="with" ref="{44861FDD-E0C0-4065-BAC1-80FC59C7A588}"/>
          </msink:context>
        </emma:interpretation>
      </emma:emma>
    </inkml:annotationXML>
    <inkml:traceGroup>
      <inkml:annotationXML>
        <emma:emma xmlns:emma="http://www.w3.org/2003/04/emma" version="1.0">
          <emma:interpretation id="{F6CF421F-3BF8-48F4-8FE2-ED97D694A27D}" emma:medium="tactile" emma:mode="ink">
            <msink:context xmlns:msink="http://schemas.microsoft.com/ink/2010/main" type="paragraph" rotatedBoundingBox="10494,4888 11324,17348 10714,17389 9885,49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05C0B1-AE6E-4467-89C9-CC35A8A72859}" emma:medium="tactile" emma:mode="ink">
              <msink:context xmlns:msink="http://schemas.microsoft.com/ink/2010/main" type="line" rotatedBoundingBox="10494,4888 11324,17348 10714,17389 9885,4929"/>
            </emma:interpretation>
          </emma:emma>
        </inkml:annotationXML>
        <inkml:traceGroup>
          <inkml:annotationXML>
            <emma:emma xmlns:emma="http://www.w3.org/2003/04/emma" version="1.0">
              <emma:interpretation id="{DDBA1B55-1DFA-4168-A5A5-5A483E5EB907}" emma:medium="tactile" emma:mode="ink">
                <msink:context xmlns:msink="http://schemas.microsoft.com/ink/2010/main" type="inkWord" rotatedBoundingBox="10494,4888 11324,17348 10714,17389 9885,4929">
                  <msink:destinationLink direction="with" ref="{F66C3FBD-1526-4FFD-A778-06E373B1E016}"/>
                </msink:context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is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I!!</emma:literal>
                </emma:interpretation>
                <emma:interpretation id="interp4" emma:lang="en-US" emma:confidence="0">
                  <emma:literal>I:</emma:literal>
                </emma:interpretation>
              </emma:one-of>
            </emma:emma>
          </inkml:annotationXML>
          <inkml:trace contextRef="#ctx0" brushRef="#br0">487 5526 5676,'-18'-69'4644,"11"48"-258,-16-1-129,0 3-1548,23 19-387,-41-6 0,29 19-774,-19 3-645,15 16-258,-8 2-129,15 14 0,-2 1-258,11 12 129,0 3-129,12 9-129,10-2 0,6 0 0,6-5-129,3-6 129,1-6-258,-1-11 258,0-17 0,-3-15 0,-4-11 129,-1-9 130,-6-23-388,0-9 0,-7-12 0,0-6 0,-7-10 0,-5-4 0,-4-2 0,-4 0 0,-12 6 0,-3 7 0,-6 8 0,-2 10 0,0 15 0,-8 10 0,10 19-517,-16 14-4256,11 11-387,1 10 258,2 17-516</inkml:trace>
          <inkml:trace contextRef="#ctx0" brushRef="#br0" timeOffset="811.2014">596 7143 4515,'0'-21'3612,"0"21"129,0 0 0,-16 30-1806,0-12-258,3 21-258,-8-11 0,8 21 0,-3-10-645,11 12 129,-2-8-387,7 5 0,5-9-129,15-2-258,-1-5 258,10-3-387,-4-11 516,9-4-258,-8-12 258,6-2 0,-7-7-129,5-9 387,-10-15-387,3 1 258,-10-13-387,1-3 258,-9-4-387,-3-5 0,-2 0 0,-13 3 0,-4 10-129,-12 4-258,1 15 0,-11 7-258,5 20-645,-18 12-3096,15 12-516,5 8 129,3 1-516</inkml:trace>
          <inkml:trace contextRef="#ctx0" brushRef="#br0" timeOffset="1528.8026">686 8522 12126,'0'-45'4773,"0"45"-516,-12-26 129,-8 19-2967,12 17-645,-9 10-387,3 14 0,-4 6-129,4 10-129,0 5 0,5 4 0,6-4 0,3-1-129,5-10 258,13-7-258,3-10 258,7-9-129,1-11 258,5-5-129,-4-6 258,4-12-129,-6-9 0,2-1 0,-10-8-129,0-3 1,-11-8-259,-8-3 0,-2-4 0,-15-3 0,-8 4-130,-6 3 1,-2 9 0,-5 10-258,1 22-129,-10 7-645,17 28-2580,-11 20-1032,2 15 129,1 13-387,1 6-258</inkml:trace>
          <inkml:trace contextRef="#ctx0" brushRef="#br0" timeOffset="-2277.604">82 377 13287,'-9'-80'4644,"2"40"-129,0 5 129,7 17-2967,-11-10-645,11 28-516,0 0 0,-18 0-258,11 24-129,2 19-129,-1 11 0,1 4 0,3 10-129,0 1 129,2-1-129,0-8 0,9-5 0,2-8 129,3-10 0,0-9 0,4-8 129,4-9 129,-1-11 0,6-2 129,-8-19 0,6-3 129,-7-15-386,5-3-130,-11-15 0,-1-6 0,-9-11 0,-2-8 0,-4-5 0,-5 5 0,-5 7 0,-7 8 0,1 15 0,-8 13 0,6 32-388,-11 1-2321,4 30-2193,4 16-129,4 16-129,3 11-258</inkml:trace>
          <inkml:trace contextRef="#ctx0" brushRef="#br0" timeOffset="-1513.2027">43 1921 11868,'0'-54'4773,"-9"28"-258,0 6 129,9 20-3096,-32-21-516,32 21-387,-23 0-258,12 12-129,-3 11-258,5 9 129,0 7-129,4 8-129,1 4 0,4 6 0,2 4 129,7-3-129,7-1 0,3-2 0,3-3 0,2-9 129,5-6 0,-1-10 0,-1-11 258,5-7 129,-5-11 0,3-11 129,-7-19 0,4-1 0,-13-17 129,6-5-258,-13-9-128,-2-6-259,-5-1 0,-12 0 0,-6 5 0,-9 6 0,2 15-259,-10 4-386,8 32-903,-14 6-3354,14 6 0,1 20-258,6 9-258</inkml:trace>
          <inkml:trace contextRef="#ctx0" brushRef="#br0" timeOffset="-873.6016">459 3449 9804,'-31'-48'4515,"14"30"0,-10 2-516,-12-2-1935,16 18-1032,-16 2-258,10 19-258,-6 6-258,6 12 0,-1 11-129,7 8 0,1 8-129,8 7 129,5 2 0,6 7 129,3 0-129,3 1 129,10-5 0,6-1 129,1-10 0,7-6 0,-4-15 129,5-10 0,-5-20 129,8-9 0,-10-14-515,4-15-130,-9-17 0,0-9 0,-7-16 0,-6-9 0,-3-10 0,-7-4 0,-11-1 0,-7 7 0,-1 11 0,-6 10 0,1 19 0,-2 14-388,11 27-644,-10 0-1806,13 29-2064,6 8 0,8 11-258,5 11-129</inkml:trace>
          <inkml:trace contextRef="#ctx0" brushRef="#br0" timeOffset="2074.8036">772 10388 12642,'0'-78'4515,"0"51"-258,-4 5-129,-15 8-2967,19 14-387,-27 14-129,13 18-258,-2 8-258,2 8 0,1 7 0,8 2 0,3 0 0,2-4 0,11-9 0,8-4 129,3-15 0,4-6 0,-3-15 129,6-4 0,-8-9 129,4-13-129,-9-15 129,0-4-128,-7-12-388,-4-4 0,-5-4 0,0-1 0,-7 2 0,-9 4 0,-2 10 0,-5 9 0,2 17 0,-4 10-259,5 20-902,-12 19-3483,15 15-258,2 13 129,5 16-387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6:40.2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210B01F-6526-4C79-B581-4BBB5DD7191B}" emma:medium="tactile" emma:mode="ink">
          <msink:context xmlns:msink="http://schemas.microsoft.com/ink/2010/main" type="inkDrawing" rotatedBoundingBox="7829,6897 7885,7765 7826,7769 7770,6901" semanticType="callout" shapeName="Other">
            <msink:sourceLink direction="with" ref="{21595C04-0A72-4CED-8B9A-0E837CFFF781}"/>
            <msink:sourceLink direction="with" ref="{5C65C7F7-BE6E-4AED-8A5B-44694BB5D206}"/>
          </msink:context>
        </emma:interpretation>
      </emma:emma>
    </inkml:annotationXML>
    <inkml:trace contextRef="#ctx0" brushRef="#br0">4299 1904 14061,'-21'-1'4902,"8"15"-129,6 7-129,7 20-3483,-2 0-258,2 19-387,0 6-258,4 9 0,1 3-129,6 0 0,-4-1-129,4-6 0,-3-7-258,-2-14-258,6 5-1548,-10-21-2838,-2-9 129,-2-6-645,2-19 0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08T10:46:48.4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861FDD-E0C0-4065-BAC1-80FC59C7A588}" emma:medium="tactile" emma:mode="ink">
          <msink:context xmlns:msink="http://schemas.microsoft.com/ink/2010/main" type="inkDrawing" rotatedBoundingBox="8341,12912 8352,13792 8250,13794 8239,12913" semanticType="verticalRange" shapeName="Other">
            <msink:sourceLink direction="with" ref="{083BEBDD-F920-43EE-B025-97F159CD5BDB}"/>
          </msink:context>
        </emma:interpretation>
      </emma:emma>
    </inkml:annotationXML>
    <inkml:trace contextRef="#ctx0" brushRef="#br0">4751 7920 16641,'25'-3'4902,"-25"3"129,3 14-387,-12 13-4128,0 17-387,-5 9 129,4 15 0,-3 9-258,6 4 0,5 7-129,2-7-387,16 10-774,-10-18-3225,22-5-387,-1-8 0,3-5-258</inkml:trace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17EAE-5501-4FC0-9F4C-4EEC4F382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DB7F3-B84A-44ED-B835-280D12F466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295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226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351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04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904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205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11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231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194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528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78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083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23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5.xml"/><Relationship Id="rId13" Type="http://schemas.openxmlformats.org/officeDocument/2006/relationships/image" Target="../media/image106.emf"/><Relationship Id="rId18" Type="http://schemas.openxmlformats.org/officeDocument/2006/relationships/customXml" Target="../ink/ink110.xml"/><Relationship Id="rId26" Type="http://schemas.openxmlformats.org/officeDocument/2006/relationships/customXml" Target="../ink/ink114.xml"/><Relationship Id="rId3" Type="http://schemas.openxmlformats.org/officeDocument/2006/relationships/image" Target="../media/image1010.emf"/><Relationship Id="rId21" Type="http://schemas.openxmlformats.org/officeDocument/2006/relationships/image" Target="../media/image110.emf"/><Relationship Id="rId7" Type="http://schemas.openxmlformats.org/officeDocument/2006/relationships/image" Target="../media/image103.emf"/><Relationship Id="rId12" Type="http://schemas.openxmlformats.org/officeDocument/2006/relationships/customXml" Target="../ink/ink107.xml"/><Relationship Id="rId17" Type="http://schemas.openxmlformats.org/officeDocument/2006/relationships/image" Target="../media/image108.emf"/><Relationship Id="rId25" Type="http://schemas.openxmlformats.org/officeDocument/2006/relationships/image" Target="../media/image112.emf"/><Relationship Id="rId2" Type="http://schemas.openxmlformats.org/officeDocument/2006/relationships/customXml" Target="../ink/ink102.xml"/><Relationship Id="rId16" Type="http://schemas.openxmlformats.org/officeDocument/2006/relationships/customXml" Target="../ink/ink109.xml"/><Relationship Id="rId20" Type="http://schemas.openxmlformats.org/officeDocument/2006/relationships/customXml" Target="../ink/ink111.xml"/><Relationship Id="rId29" Type="http://schemas.openxmlformats.org/officeDocument/2006/relationships/image" Target="../media/image11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4.xml"/><Relationship Id="rId11" Type="http://schemas.openxmlformats.org/officeDocument/2006/relationships/image" Target="../media/image105.emf"/><Relationship Id="rId24" Type="http://schemas.openxmlformats.org/officeDocument/2006/relationships/customXml" Target="../ink/ink113.xml"/><Relationship Id="rId5" Type="http://schemas.openxmlformats.org/officeDocument/2006/relationships/image" Target="../media/image102.emf"/><Relationship Id="rId15" Type="http://schemas.openxmlformats.org/officeDocument/2006/relationships/image" Target="../media/image107.emf"/><Relationship Id="rId23" Type="http://schemas.openxmlformats.org/officeDocument/2006/relationships/image" Target="../media/image111.emf"/><Relationship Id="rId28" Type="http://schemas.openxmlformats.org/officeDocument/2006/relationships/customXml" Target="../ink/ink115.xml"/><Relationship Id="rId10" Type="http://schemas.openxmlformats.org/officeDocument/2006/relationships/customXml" Target="../ink/ink106.xml"/><Relationship Id="rId19" Type="http://schemas.openxmlformats.org/officeDocument/2006/relationships/image" Target="../media/image109.emf"/><Relationship Id="rId4" Type="http://schemas.openxmlformats.org/officeDocument/2006/relationships/customXml" Target="../ink/ink103.xml"/><Relationship Id="rId9" Type="http://schemas.openxmlformats.org/officeDocument/2006/relationships/image" Target="../media/image104.emf"/><Relationship Id="rId14" Type="http://schemas.openxmlformats.org/officeDocument/2006/relationships/customXml" Target="../ink/ink108.xml"/><Relationship Id="rId22" Type="http://schemas.openxmlformats.org/officeDocument/2006/relationships/customXml" Target="../ink/ink112.xml"/><Relationship Id="rId27" Type="http://schemas.openxmlformats.org/officeDocument/2006/relationships/image" Target="../media/image113.emf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0.emf"/><Relationship Id="rId18" Type="http://schemas.openxmlformats.org/officeDocument/2006/relationships/customXml" Target="../ink/ink124.xml"/><Relationship Id="rId26" Type="http://schemas.openxmlformats.org/officeDocument/2006/relationships/customXml" Target="../ink/ink128.xml"/><Relationship Id="rId39" Type="http://schemas.openxmlformats.org/officeDocument/2006/relationships/image" Target="../media/image133.emf"/><Relationship Id="rId3" Type="http://schemas.openxmlformats.org/officeDocument/2006/relationships/image" Target="../media/image115.emf"/><Relationship Id="rId21" Type="http://schemas.openxmlformats.org/officeDocument/2006/relationships/image" Target="../media/image124.emf"/><Relationship Id="rId34" Type="http://schemas.openxmlformats.org/officeDocument/2006/relationships/customXml" Target="../ink/ink132.xml"/><Relationship Id="rId42" Type="http://schemas.openxmlformats.org/officeDocument/2006/relationships/customXml" Target="../ink/ink136.xml"/><Relationship Id="rId47" Type="http://schemas.openxmlformats.org/officeDocument/2006/relationships/image" Target="../media/image137.emf"/><Relationship Id="rId50" Type="http://schemas.openxmlformats.org/officeDocument/2006/relationships/customXml" Target="../ink/ink140.xml"/><Relationship Id="rId7" Type="http://schemas.openxmlformats.org/officeDocument/2006/relationships/image" Target="../media/image117.emf"/><Relationship Id="rId12" Type="http://schemas.openxmlformats.org/officeDocument/2006/relationships/customXml" Target="../ink/ink121.xml"/><Relationship Id="rId17" Type="http://schemas.openxmlformats.org/officeDocument/2006/relationships/image" Target="../media/image122.emf"/><Relationship Id="rId25" Type="http://schemas.openxmlformats.org/officeDocument/2006/relationships/image" Target="../media/image126.emf"/><Relationship Id="rId33" Type="http://schemas.openxmlformats.org/officeDocument/2006/relationships/image" Target="../media/image130.emf"/><Relationship Id="rId38" Type="http://schemas.openxmlformats.org/officeDocument/2006/relationships/customXml" Target="../ink/ink134.xml"/><Relationship Id="rId46" Type="http://schemas.openxmlformats.org/officeDocument/2006/relationships/customXml" Target="../ink/ink138.xml"/><Relationship Id="rId2" Type="http://schemas.openxmlformats.org/officeDocument/2006/relationships/customXml" Target="../ink/ink116.xml"/><Relationship Id="rId16" Type="http://schemas.openxmlformats.org/officeDocument/2006/relationships/customXml" Target="../ink/ink123.xml"/><Relationship Id="rId20" Type="http://schemas.openxmlformats.org/officeDocument/2006/relationships/customXml" Target="../ink/ink125.xml"/><Relationship Id="rId29" Type="http://schemas.openxmlformats.org/officeDocument/2006/relationships/image" Target="../media/image128.emf"/><Relationship Id="rId41" Type="http://schemas.openxmlformats.org/officeDocument/2006/relationships/image" Target="../media/image13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8.xml"/><Relationship Id="rId11" Type="http://schemas.openxmlformats.org/officeDocument/2006/relationships/image" Target="../media/image119.emf"/><Relationship Id="rId24" Type="http://schemas.openxmlformats.org/officeDocument/2006/relationships/customXml" Target="../ink/ink127.xml"/><Relationship Id="rId32" Type="http://schemas.openxmlformats.org/officeDocument/2006/relationships/customXml" Target="../ink/ink131.xml"/><Relationship Id="rId37" Type="http://schemas.openxmlformats.org/officeDocument/2006/relationships/image" Target="../media/image132.emf"/><Relationship Id="rId40" Type="http://schemas.openxmlformats.org/officeDocument/2006/relationships/customXml" Target="../ink/ink135.xml"/><Relationship Id="rId45" Type="http://schemas.openxmlformats.org/officeDocument/2006/relationships/image" Target="../media/image136.emf"/><Relationship Id="rId5" Type="http://schemas.openxmlformats.org/officeDocument/2006/relationships/image" Target="../media/image116.emf"/><Relationship Id="rId15" Type="http://schemas.openxmlformats.org/officeDocument/2006/relationships/image" Target="../media/image121.emf"/><Relationship Id="rId23" Type="http://schemas.openxmlformats.org/officeDocument/2006/relationships/image" Target="../media/image125.emf"/><Relationship Id="rId28" Type="http://schemas.openxmlformats.org/officeDocument/2006/relationships/customXml" Target="../ink/ink129.xml"/><Relationship Id="rId36" Type="http://schemas.openxmlformats.org/officeDocument/2006/relationships/customXml" Target="../ink/ink133.xml"/><Relationship Id="rId49" Type="http://schemas.openxmlformats.org/officeDocument/2006/relationships/image" Target="../media/image138.emf"/><Relationship Id="rId10" Type="http://schemas.openxmlformats.org/officeDocument/2006/relationships/customXml" Target="../ink/ink120.xml"/><Relationship Id="rId19" Type="http://schemas.openxmlformats.org/officeDocument/2006/relationships/image" Target="../media/image123.emf"/><Relationship Id="rId31" Type="http://schemas.openxmlformats.org/officeDocument/2006/relationships/image" Target="../media/image129.emf"/><Relationship Id="rId44" Type="http://schemas.openxmlformats.org/officeDocument/2006/relationships/customXml" Target="../ink/ink137.xml"/><Relationship Id="rId4" Type="http://schemas.openxmlformats.org/officeDocument/2006/relationships/customXml" Target="../ink/ink117.xml"/><Relationship Id="rId9" Type="http://schemas.openxmlformats.org/officeDocument/2006/relationships/image" Target="../media/image118.emf"/><Relationship Id="rId14" Type="http://schemas.openxmlformats.org/officeDocument/2006/relationships/customXml" Target="../ink/ink122.xml"/><Relationship Id="rId22" Type="http://schemas.openxmlformats.org/officeDocument/2006/relationships/customXml" Target="../ink/ink126.xml"/><Relationship Id="rId27" Type="http://schemas.openxmlformats.org/officeDocument/2006/relationships/image" Target="../media/image127.emf"/><Relationship Id="rId30" Type="http://schemas.openxmlformats.org/officeDocument/2006/relationships/customXml" Target="../ink/ink130.xml"/><Relationship Id="rId35" Type="http://schemas.openxmlformats.org/officeDocument/2006/relationships/image" Target="../media/image131.emf"/><Relationship Id="rId43" Type="http://schemas.openxmlformats.org/officeDocument/2006/relationships/image" Target="../media/image135.emf"/><Relationship Id="rId48" Type="http://schemas.openxmlformats.org/officeDocument/2006/relationships/customXml" Target="../ink/ink139.xml"/><Relationship Id="rId8" Type="http://schemas.openxmlformats.org/officeDocument/2006/relationships/customXml" Target="../ink/ink119.xml"/><Relationship Id="rId51" Type="http://schemas.openxmlformats.org/officeDocument/2006/relationships/image" Target="../media/image139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4.xml"/><Relationship Id="rId13" Type="http://schemas.openxmlformats.org/officeDocument/2006/relationships/image" Target="../media/image145.emf"/><Relationship Id="rId3" Type="http://schemas.openxmlformats.org/officeDocument/2006/relationships/image" Target="../media/image140.emf"/><Relationship Id="rId7" Type="http://schemas.openxmlformats.org/officeDocument/2006/relationships/image" Target="../media/image142.emf"/><Relationship Id="rId12" Type="http://schemas.openxmlformats.org/officeDocument/2006/relationships/customXml" Target="../ink/ink146.xml"/><Relationship Id="rId2" Type="http://schemas.openxmlformats.org/officeDocument/2006/relationships/customXml" Target="../ink/ink14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3.xml"/><Relationship Id="rId11" Type="http://schemas.openxmlformats.org/officeDocument/2006/relationships/image" Target="../media/image144.emf"/><Relationship Id="rId5" Type="http://schemas.openxmlformats.org/officeDocument/2006/relationships/image" Target="../media/image141.emf"/><Relationship Id="rId10" Type="http://schemas.openxmlformats.org/officeDocument/2006/relationships/customXml" Target="../ink/ink145.xml"/><Relationship Id="rId4" Type="http://schemas.openxmlformats.org/officeDocument/2006/relationships/customXml" Target="../ink/ink142.xml"/><Relationship Id="rId9" Type="http://schemas.openxmlformats.org/officeDocument/2006/relationships/image" Target="../media/image14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emf"/><Relationship Id="rId2" Type="http://schemas.openxmlformats.org/officeDocument/2006/relationships/customXml" Target="../ink/ink14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emf"/><Relationship Id="rId2" Type="http://schemas.openxmlformats.org/officeDocument/2006/relationships/customXml" Target="../ink/ink14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8.emf"/><Relationship Id="rId4" Type="http://schemas.openxmlformats.org/officeDocument/2006/relationships/customXml" Target="../ink/ink14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emf"/><Relationship Id="rId7" Type="http://schemas.openxmlformats.org/officeDocument/2006/relationships/image" Target="../media/image150.emf"/><Relationship Id="rId2" Type="http://schemas.openxmlformats.org/officeDocument/2006/relationships/customXml" Target="../ink/ink15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2.xml"/><Relationship Id="rId5" Type="http://schemas.openxmlformats.org/officeDocument/2006/relationships/image" Target="../media/image1100.emf"/><Relationship Id="rId4" Type="http://schemas.openxmlformats.org/officeDocument/2006/relationships/customXml" Target="../ink/ink15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1.emf"/><Relationship Id="rId2" Type="http://schemas.openxmlformats.org/officeDocument/2006/relationships/customXml" Target="../ink/ink15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2.emf"/><Relationship Id="rId4" Type="http://schemas.openxmlformats.org/officeDocument/2006/relationships/customXml" Target="../ink/ink15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emf"/><Relationship Id="rId7" Type="http://schemas.openxmlformats.org/officeDocument/2006/relationships/image" Target="../media/image155.emf"/><Relationship Id="rId2" Type="http://schemas.openxmlformats.org/officeDocument/2006/relationships/customXml" Target="../ink/ink15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7.xml"/><Relationship Id="rId5" Type="http://schemas.openxmlformats.org/officeDocument/2006/relationships/image" Target="../media/image154.emf"/><Relationship Id="rId4" Type="http://schemas.openxmlformats.org/officeDocument/2006/relationships/customXml" Target="../ink/ink15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0.emf"/><Relationship Id="rId2" Type="http://schemas.openxmlformats.org/officeDocument/2006/relationships/customXml" Target="../ink/ink15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6.emf"/><Relationship Id="rId4" Type="http://schemas.openxmlformats.org/officeDocument/2006/relationships/customXml" Target="../ink/ink15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customXml" Target="../ink/ink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customXml" Target="../ink/ink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8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.xml"/><Relationship Id="rId5" Type="http://schemas.openxmlformats.org/officeDocument/2006/relationships/image" Target="../media/image7.emf"/><Relationship Id="rId4" Type="http://schemas.openxmlformats.org/officeDocument/2006/relationships/customXml" Target="../ink/ink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.xml"/><Relationship Id="rId13" Type="http://schemas.openxmlformats.org/officeDocument/2006/relationships/image" Target="../media/image14.emf"/><Relationship Id="rId18" Type="http://schemas.openxmlformats.org/officeDocument/2006/relationships/customXml" Target="../ink/ink17.xml"/><Relationship Id="rId26" Type="http://schemas.openxmlformats.org/officeDocument/2006/relationships/customXml" Target="../ink/ink21.xml"/><Relationship Id="rId3" Type="http://schemas.openxmlformats.org/officeDocument/2006/relationships/image" Target="../media/image9.emf"/><Relationship Id="rId21" Type="http://schemas.openxmlformats.org/officeDocument/2006/relationships/image" Target="../media/image18.emf"/><Relationship Id="rId7" Type="http://schemas.openxmlformats.org/officeDocument/2006/relationships/image" Target="../media/image11.emf"/><Relationship Id="rId12" Type="http://schemas.openxmlformats.org/officeDocument/2006/relationships/customXml" Target="../ink/ink14.xml"/><Relationship Id="rId17" Type="http://schemas.openxmlformats.org/officeDocument/2006/relationships/image" Target="../media/image16.emf"/><Relationship Id="rId25" Type="http://schemas.openxmlformats.org/officeDocument/2006/relationships/image" Target="../media/image20.emf"/><Relationship Id="rId33" Type="http://schemas.openxmlformats.org/officeDocument/2006/relationships/image" Target="../media/image24.emf"/><Relationship Id="rId2" Type="http://schemas.openxmlformats.org/officeDocument/2006/relationships/customXml" Target="../ink/ink9.xml"/><Relationship Id="rId16" Type="http://schemas.openxmlformats.org/officeDocument/2006/relationships/customXml" Target="../ink/ink16.xml"/><Relationship Id="rId20" Type="http://schemas.openxmlformats.org/officeDocument/2006/relationships/customXml" Target="../ink/ink18.xml"/><Relationship Id="rId29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.xml"/><Relationship Id="rId11" Type="http://schemas.openxmlformats.org/officeDocument/2006/relationships/image" Target="../media/image13.emf"/><Relationship Id="rId24" Type="http://schemas.openxmlformats.org/officeDocument/2006/relationships/customXml" Target="../ink/ink20.xml"/><Relationship Id="rId32" Type="http://schemas.openxmlformats.org/officeDocument/2006/relationships/customXml" Target="../ink/ink24.xml"/><Relationship Id="rId5" Type="http://schemas.openxmlformats.org/officeDocument/2006/relationships/image" Target="../media/image10.emf"/><Relationship Id="rId15" Type="http://schemas.openxmlformats.org/officeDocument/2006/relationships/image" Target="../media/image15.emf"/><Relationship Id="rId23" Type="http://schemas.openxmlformats.org/officeDocument/2006/relationships/image" Target="../media/image19.emf"/><Relationship Id="rId28" Type="http://schemas.openxmlformats.org/officeDocument/2006/relationships/customXml" Target="../ink/ink22.xml"/><Relationship Id="rId10" Type="http://schemas.openxmlformats.org/officeDocument/2006/relationships/customXml" Target="../ink/ink13.xml"/><Relationship Id="rId19" Type="http://schemas.openxmlformats.org/officeDocument/2006/relationships/image" Target="../media/image17.emf"/><Relationship Id="rId31" Type="http://schemas.openxmlformats.org/officeDocument/2006/relationships/image" Target="../media/image23.emf"/><Relationship Id="rId4" Type="http://schemas.openxmlformats.org/officeDocument/2006/relationships/customXml" Target="../ink/ink10.xml"/><Relationship Id="rId9" Type="http://schemas.openxmlformats.org/officeDocument/2006/relationships/image" Target="../media/image12.emf"/><Relationship Id="rId14" Type="http://schemas.openxmlformats.org/officeDocument/2006/relationships/customXml" Target="../ink/ink15.xml"/><Relationship Id="rId22" Type="http://schemas.openxmlformats.org/officeDocument/2006/relationships/customXml" Target="../ink/ink19.xml"/><Relationship Id="rId27" Type="http://schemas.openxmlformats.org/officeDocument/2006/relationships/image" Target="../media/image21.emf"/><Relationship Id="rId30" Type="http://schemas.openxmlformats.org/officeDocument/2006/relationships/customXml" Target="../ink/ink23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.emf"/><Relationship Id="rId18" Type="http://schemas.openxmlformats.org/officeDocument/2006/relationships/customXml" Target="../ink/ink33.xml"/><Relationship Id="rId26" Type="http://schemas.openxmlformats.org/officeDocument/2006/relationships/customXml" Target="../ink/ink37.xml"/><Relationship Id="rId39" Type="http://schemas.openxmlformats.org/officeDocument/2006/relationships/image" Target="../media/image43.emf"/><Relationship Id="rId21" Type="http://schemas.openxmlformats.org/officeDocument/2006/relationships/image" Target="../media/image34.emf"/><Relationship Id="rId34" Type="http://schemas.openxmlformats.org/officeDocument/2006/relationships/customXml" Target="../ink/ink41.xml"/><Relationship Id="rId42" Type="http://schemas.openxmlformats.org/officeDocument/2006/relationships/customXml" Target="../ink/ink45.xml"/><Relationship Id="rId47" Type="http://schemas.openxmlformats.org/officeDocument/2006/relationships/image" Target="../media/image47.emf"/><Relationship Id="rId50" Type="http://schemas.openxmlformats.org/officeDocument/2006/relationships/customXml" Target="../ink/ink49.xml"/><Relationship Id="rId55" Type="http://schemas.openxmlformats.org/officeDocument/2006/relationships/image" Target="../media/image51.emf"/><Relationship Id="rId7" Type="http://schemas.openxmlformats.org/officeDocument/2006/relationships/image" Target="../media/image27.emf"/><Relationship Id="rId12" Type="http://schemas.openxmlformats.org/officeDocument/2006/relationships/customXml" Target="../ink/ink30.xml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33" Type="http://schemas.openxmlformats.org/officeDocument/2006/relationships/image" Target="../media/image40.emf"/><Relationship Id="rId38" Type="http://schemas.openxmlformats.org/officeDocument/2006/relationships/customXml" Target="../ink/ink43.xml"/><Relationship Id="rId46" Type="http://schemas.openxmlformats.org/officeDocument/2006/relationships/customXml" Target="../ink/ink47.xml"/><Relationship Id="rId2" Type="http://schemas.openxmlformats.org/officeDocument/2006/relationships/customXml" Target="../ink/ink25.xml"/><Relationship Id="rId16" Type="http://schemas.openxmlformats.org/officeDocument/2006/relationships/customXml" Target="../ink/ink32.xml"/><Relationship Id="rId20" Type="http://schemas.openxmlformats.org/officeDocument/2006/relationships/customXml" Target="../ink/ink34.xml"/><Relationship Id="rId29" Type="http://schemas.openxmlformats.org/officeDocument/2006/relationships/image" Target="../media/image38.emf"/><Relationship Id="rId41" Type="http://schemas.openxmlformats.org/officeDocument/2006/relationships/image" Target="../media/image44.emf"/><Relationship Id="rId54" Type="http://schemas.openxmlformats.org/officeDocument/2006/relationships/customXml" Target="../ink/ink5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7.xml"/><Relationship Id="rId11" Type="http://schemas.openxmlformats.org/officeDocument/2006/relationships/image" Target="../media/image29.emf"/><Relationship Id="rId24" Type="http://schemas.openxmlformats.org/officeDocument/2006/relationships/customXml" Target="../ink/ink36.xml"/><Relationship Id="rId32" Type="http://schemas.openxmlformats.org/officeDocument/2006/relationships/customXml" Target="../ink/ink40.xml"/><Relationship Id="rId37" Type="http://schemas.openxmlformats.org/officeDocument/2006/relationships/image" Target="../media/image42.emf"/><Relationship Id="rId40" Type="http://schemas.openxmlformats.org/officeDocument/2006/relationships/customXml" Target="../ink/ink44.xml"/><Relationship Id="rId45" Type="http://schemas.openxmlformats.org/officeDocument/2006/relationships/image" Target="../media/image46.emf"/><Relationship Id="rId53" Type="http://schemas.openxmlformats.org/officeDocument/2006/relationships/image" Target="../media/image50.emf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customXml" Target="../ink/ink38.xml"/><Relationship Id="rId36" Type="http://schemas.openxmlformats.org/officeDocument/2006/relationships/customXml" Target="../ink/ink42.xml"/><Relationship Id="rId49" Type="http://schemas.openxmlformats.org/officeDocument/2006/relationships/image" Target="../media/image48.emf"/><Relationship Id="rId57" Type="http://schemas.openxmlformats.org/officeDocument/2006/relationships/image" Target="../media/image52.emf"/><Relationship Id="rId10" Type="http://schemas.openxmlformats.org/officeDocument/2006/relationships/customXml" Target="../ink/ink29.xml"/><Relationship Id="rId19" Type="http://schemas.openxmlformats.org/officeDocument/2006/relationships/image" Target="../media/image33.emf"/><Relationship Id="rId31" Type="http://schemas.openxmlformats.org/officeDocument/2006/relationships/image" Target="../media/image39.emf"/><Relationship Id="rId44" Type="http://schemas.openxmlformats.org/officeDocument/2006/relationships/customXml" Target="../ink/ink46.xml"/><Relationship Id="rId52" Type="http://schemas.openxmlformats.org/officeDocument/2006/relationships/customXml" Target="../ink/ink50.xml"/><Relationship Id="rId4" Type="http://schemas.openxmlformats.org/officeDocument/2006/relationships/customXml" Target="../ink/ink26.xml"/><Relationship Id="rId9" Type="http://schemas.openxmlformats.org/officeDocument/2006/relationships/image" Target="../media/image28.emf"/><Relationship Id="rId14" Type="http://schemas.openxmlformats.org/officeDocument/2006/relationships/customXml" Target="../ink/ink31.xml"/><Relationship Id="rId22" Type="http://schemas.openxmlformats.org/officeDocument/2006/relationships/customXml" Target="../ink/ink35.xml"/><Relationship Id="rId27" Type="http://schemas.openxmlformats.org/officeDocument/2006/relationships/image" Target="../media/image37.emf"/><Relationship Id="rId30" Type="http://schemas.openxmlformats.org/officeDocument/2006/relationships/customXml" Target="../ink/ink39.xml"/><Relationship Id="rId35" Type="http://schemas.openxmlformats.org/officeDocument/2006/relationships/image" Target="../media/image41.emf"/><Relationship Id="rId43" Type="http://schemas.openxmlformats.org/officeDocument/2006/relationships/image" Target="../media/image45.emf"/><Relationship Id="rId48" Type="http://schemas.openxmlformats.org/officeDocument/2006/relationships/customXml" Target="../ink/ink48.xml"/><Relationship Id="rId56" Type="http://schemas.openxmlformats.org/officeDocument/2006/relationships/customXml" Target="../ink/ink52.xml"/><Relationship Id="rId8" Type="http://schemas.openxmlformats.org/officeDocument/2006/relationships/customXml" Target="../ink/ink28.xml"/><Relationship Id="rId51" Type="http://schemas.openxmlformats.org/officeDocument/2006/relationships/image" Target="../media/image49.emf"/><Relationship Id="rId3" Type="http://schemas.openxmlformats.org/officeDocument/2006/relationships/image" Target="../media/image25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56.xml"/><Relationship Id="rId13" Type="http://schemas.openxmlformats.org/officeDocument/2006/relationships/image" Target="../media/image58.emf"/><Relationship Id="rId18" Type="http://schemas.openxmlformats.org/officeDocument/2006/relationships/customXml" Target="../ink/ink61.xml"/><Relationship Id="rId26" Type="http://schemas.openxmlformats.org/officeDocument/2006/relationships/customXml" Target="../ink/ink65.xml"/><Relationship Id="rId3" Type="http://schemas.openxmlformats.org/officeDocument/2006/relationships/image" Target="../media/image53.emf"/><Relationship Id="rId21" Type="http://schemas.openxmlformats.org/officeDocument/2006/relationships/image" Target="../media/image62.emf"/><Relationship Id="rId7" Type="http://schemas.openxmlformats.org/officeDocument/2006/relationships/image" Target="../media/image55.emf"/><Relationship Id="rId12" Type="http://schemas.openxmlformats.org/officeDocument/2006/relationships/customXml" Target="../ink/ink58.xml"/><Relationship Id="rId17" Type="http://schemas.openxmlformats.org/officeDocument/2006/relationships/image" Target="../media/image60.emf"/><Relationship Id="rId25" Type="http://schemas.openxmlformats.org/officeDocument/2006/relationships/image" Target="../media/image64.emf"/><Relationship Id="rId2" Type="http://schemas.openxmlformats.org/officeDocument/2006/relationships/customXml" Target="../ink/ink53.xml"/><Relationship Id="rId16" Type="http://schemas.openxmlformats.org/officeDocument/2006/relationships/customXml" Target="../ink/ink60.xml"/><Relationship Id="rId20" Type="http://schemas.openxmlformats.org/officeDocument/2006/relationships/customXml" Target="../ink/ink62.xml"/><Relationship Id="rId29" Type="http://schemas.openxmlformats.org/officeDocument/2006/relationships/image" Target="../media/image6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5.xml"/><Relationship Id="rId11" Type="http://schemas.openxmlformats.org/officeDocument/2006/relationships/image" Target="../media/image57.emf"/><Relationship Id="rId24" Type="http://schemas.openxmlformats.org/officeDocument/2006/relationships/customXml" Target="../ink/ink64.xml"/><Relationship Id="rId5" Type="http://schemas.openxmlformats.org/officeDocument/2006/relationships/image" Target="../media/image54.emf"/><Relationship Id="rId15" Type="http://schemas.openxmlformats.org/officeDocument/2006/relationships/image" Target="../media/image59.emf"/><Relationship Id="rId23" Type="http://schemas.openxmlformats.org/officeDocument/2006/relationships/image" Target="../media/image63.emf"/><Relationship Id="rId28" Type="http://schemas.openxmlformats.org/officeDocument/2006/relationships/customXml" Target="../ink/ink66.xml"/><Relationship Id="rId10" Type="http://schemas.openxmlformats.org/officeDocument/2006/relationships/customXml" Target="../ink/ink57.xml"/><Relationship Id="rId19" Type="http://schemas.openxmlformats.org/officeDocument/2006/relationships/image" Target="../media/image61.emf"/><Relationship Id="rId31" Type="http://schemas.openxmlformats.org/officeDocument/2006/relationships/image" Target="../media/image67.emf"/><Relationship Id="rId4" Type="http://schemas.openxmlformats.org/officeDocument/2006/relationships/customXml" Target="../ink/ink54.xml"/><Relationship Id="rId9" Type="http://schemas.openxmlformats.org/officeDocument/2006/relationships/image" Target="../media/image56.emf"/><Relationship Id="rId14" Type="http://schemas.openxmlformats.org/officeDocument/2006/relationships/customXml" Target="../ink/ink59.xml"/><Relationship Id="rId22" Type="http://schemas.openxmlformats.org/officeDocument/2006/relationships/customXml" Target="../ink/ink63.xml"/><Relationship Id="rId27" Type="http://schemas.openxmlformats.org/officeDocument/2006/relationships/image" Target="../media/image65.emf"/><Relationship Id="rId30" Type="http://schemas.openxmlformats.org/officeDocument/2006/relationships/customXml" Target="../ink/ink6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71.xml"/><Relationship Id="rId13" Type="http://schemas.openxmlformats.org/officeDocument/2006/relationships/image" Target="../media/image73.emf"/><Relationship Id="rId18" Type="http://schemas.openxmlformats.org/officeDocument/2006/relationships/customXml" Target="../ink/ink76.xml"/><Relationship Id="rId26" Type="http://schemas.openxmlformats.org/officeDocument/2006/relationships/customXml" Target="../ink/ink80.xml"/><Relationship Id="rId39" Type="http://schemas.openxmlformats.org/officeDocument/2006/relationships/image" Target="../media/image86.emf"/><Relationship Id="rId3" Type="http://schemas.openxmlformats.org/officeDocument/2006/relationships/image" Target="../media/image68.emf"/><Relationship Id="rId21" Type="http://schemas.openxmlformats.org/officeDocument/2006/relationships/image" Target="../media/image77.emf"/><Relationship Id="rId34" Type="http://schemas.openxmlformats.org/officeDocument/2006/relationships/customXml" Target="../ink/ink84.xml"/><Relationship Id="rId42" Type="http://schemas.openxmlformats.org/officeDocument/2006/relationships/customXml" Target="../ink/ink88.xml"/><Relationship Id="rId7" Type="http://schemas.openxmlformats.org/officeDocument/2006/relationships/image" Target="../media/image70.emf"/><Relationship Id="rId12" Type="http://schemas.openxmlformats.org/officeDocument/2006/relationships/customXml" Target="../ink/ink73.xml"/><Relationship Id="rId17" Type="http://schemas.openxmlformats.org/officeDocument/2006/relationships/image" Target="../media/image75.emf"/><Relationship Id="rId25" Type="http://schemas.openxmlformats.org/officeDocument/2006/relationships/image" Target="../media/image79.emf"/><Relationship Id="rId33" Type="http://schemas.openxmlformats.org/officeDocument/2006/relationships/image" Target="../media/image83.emf"/><Relationship Id="rId38" Type="http://schemas.openxmlformats.org/officeDocument/2006/relationships/customXml" Target="../ink/ink86.xml"/><Relationship Id="rId2" Type="http://schemas.openxmlformats.org/officeDocument/2006/relationships/customXml" Target="../ink/ink68.xml"/><Relationship Id="rId16" Type="http://schemas.openxmlformats.org/officeDocument/2006/relationships/customXml" Target="../ink/ink75.xml"/><Relationship Id="rId20" Type="http://schemas.openxmlformats.org/officeDocument/2006/relationships/customXml" Target="../ink/ink77.xml"/><Relationship Id="rId29" Type="http://schemas.openxmlformats.org/officeDocument/2006/relationships/image" Target="../media/image81.emf"/><Relationship Id="rId41" Type="http://schemas.openxmlformats.org/officeDocument/2006/relationships/image" Target="../media/image8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0.xml"/><Relationship Id="rId11" Type="http://schemas.openxmlformats.org/officeDocument/2006/relationships/image" Target="../media/image72.emf"/><Relationship Id="rId24" Type="http://schemas.openxmlformats.org/officeDocument/2006/relationships/customXml" Target="../ink/ink79.xml"/><Relationship Id="rId32" Type="http://schemas.openxmlformats.org/officeDocument/2006/relationships/customXml" Target="../ink/ink83.xml"/><Relationship Id="rId37" Type="http://schemas.openxmlformats.org/officeDocument/2006/relationships/image" Target="../media/image85.emf"/><Relationship Id="rId40" Type="http://schemas.openxmlformats.org/officeDocument/2006/relationships/customXml" Target="../ink/ink87.xml"/><Relationship Id="rId45" Type="http://schemas.openxmlformats.org/officeDocument/2006/relationships/image" Target="../media/image89.emf"/><Relationship Id="rId5" Type="http://schemas.openxmlformats.org/officeDocument/2006/relationships/image" Target="../media/image69.emf"/><Relationship Id="rId15" Type="http://schemas.openxmlformats.org/officeDocument/2006/relationships/image" Target="../media/image74.emf"/><Relationship Id="rId23" Type="http://schemas.openxmlformats.org/officeDocument/2006/relationships/image" Target="../media/image78.emf"/><Relationship Id="rId28" Type="http://schemas.openxmlformats.org/officeDocument/2006/relationships/customXml" Target="../ink/ink81.xml"/><Relationship Id="rId36" Type="http://schemas.openxmlformats.org/officeDocument/2006/relationships/customXml" Target="../ink/ink85.xml"/><Relationship Id="rId10" Type="http://schemas.openxmlformats.org/officeDocument/2006/relationships/customXml" Target="../ink/ink72.xml"/><Relationship Id="rId19" Type="http://schemas.openxmlformats.org/officeDocument/2006/relationships/image" Target="../media/image76.emf"/><Relationship Id="rId31" Type="http://schemas.openxmlformats.org/officeDocument/2006/relationships/image" Target="../media/image82.emf"/><Relationship Id="rId44" Type="http://schemas.openxmlformats.org/officeDocument/2006/relationships/customXml" Target="../ink/ink89.xml"/><Relationship Id="rId4" Type="http://schemas.openxmlformats.org/officeDocument/2006/relationships/customXml" Target="../ink/ink69.xml"/><Relationship Id="rId9" Type="http://schemas.openxmlformats.org/officeDocument/2006/relationships/image" Target="../media/image71.emf"/><Relationship Id="rId14" Type="http://schemas.openxmlformats.org/officeDocument/2006/relationships/customXml" Target="../ink/ink74.xml"/><Relationship Id="rId22" Type="http://schemas.openxmlformats.org/officeDocument/2006/relationships/customXml" Target="../ink/ink78.xml"/><Relationship Id="rId27" Type="http://schemas.openxmlformats.org/officeDocument/2006/relationships/image" Target="../media/image80.emf"/><Relationship Id="rId30" Type="http://schemas.openxmlformats.org/officeDocument/2006/relationships/customXml" Target="../ink/ink82.xml"/><Relationship Id="rId35" Type="http://schemas.openxmlformats.org/officeDocument/2006/relationships/image" Target="../media/image84.emf"/><Relationship Id="rId43" Type="http://schemas.openxmlformats.org/officeDocument/2006/relationships/image" Target="../media/image88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93.xml"/><Relationship Id="rId13" Type="http://schemas.openxmlformats.org/officeDocument/2006/relationships/image" Target="../media/image95.emf"/><Relationship Id="rId18" Type="http://schemas.openxmlformats.org/officeDocument/2006/relationships/customXml" Target="../ink/ink98.xml"/><Relationship Id="rId3" Type="http://schemas.openxmlformats.org/officeDocument/2006/relationships/image" Target="../media/image90.emf"/><Relationship Id="rId21" Type="http://schemas.openxmlformats.org/officeDocument/2006/relationships/image" Target="../media/image99.emf"/><Relationship Id="rId7" Type="http://schemas.openxmlformats.org/officeDocument/2006/relationships/image" Target="../media/image92.emf"/><Relationship Id="rId12" Type="http://schemas.openxmlformats.org/officeDocument/2006/relationships/customXml" Target="../ink/ink95.xml"/><Relationship Id="rId17" Type="http://schemas.openxmlformats.org/officeDocument/2006/relationships/image" Target="../media/image97.emf"/><Relationship Id="rId25" Type="http://schemas.openxmlformats.org/officeDocument/2006/relationships/image" Target="../media/image101.emf"/><Relationship Id="rId2" Type="http://schemas.openxmlformats.org/officeDocument/2006/relationships/customXml" Target="../ink/ink90.xml"/><Relationship Id="rId16" Type="http://schemas.openxmlformats.org/officeDocument/2006/relationships/customXml" Target="../ink/ink97.xml"/><Relationship Id="rId20" Type="http://schemas.openxmlformats.org/officeDocument/2006/relationships/customXml" Target="../ink/ink9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2.xml"/><Relationship Id="rId11" Type="http://schemas.openxmlformats.org/officeDocument/2006/relationships/image" Target="../media/image94.emf"/><Relationship Id="rId24" Type="http://schemas.openxmlformats.org/officeDocument/2006/relationships/customXml" Target="../ink/ink101.xml"/><Relationship Id="rId5" Type="http://schemas.openxmlformats.org/officeDocument/2006/relationships/image" Target="../media/image91.emf"/><Relationship Id="rId15" Type="http://schemas.openxmlformats.org/officeDocument/2006/relationships/image" Target="../media/image96.emf"/><Relationship Id="rId23" Type="http://schemas.openxmlformats.org/officeDocument/2006/relationships/image" Target="../media/image100.emf"/><Relationship Id="rId10" Type="http://schemas.openxmlformats.org/officeDocument/2006/relationships/customXml" Target="../ink/ink94.xml"/><Relationship Id="rId19" Type="http://schemas.openxmlformats.org/officeDocument/2006/relationships/image" Target="../media/image98.emf"/><Relationship Id="rId4" Type="http://schemas.openxmlformats.org/officeDocument/2006/relationships/customXml" Target="../ink/ink91.xml"/><Relationship Id="rId9" Type="http://schemas.openxmlformats.org/officeDocument/2006/relationships/image" Target="../media/image93.emf"/><Relationship Id="rId14" Type="http://schemas.openxmlformats.org/officeDocument/2006/relationships/customXml" Target="../ink/ink96.xml"/><Relationship Id="rId22" Type="http://schemas.openxmlformats.org/officeDocument/2006/relationships/customXml" Target="../ink/ink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0808"/>
            <a:ext cx="7772400" cy="1470025"/>
          </a:xfrm>
        </p:spPr>
        <p:txBody>
          <a:bodyPr>
            <a:noAutofit/>
          </a:bodyPr>
          <a:lstStyle/>
          <a:p>
            <a:r>
              <a:rPr lang="en-US" sz="5400" dirty="0" smtClean="0"/>
              <a:t>Digital Electronics</a:t>
            </a:r>
            <a:br>
              <a:rPr lang="en-US" sz="5400" dirty="0" smtClean="0"/>
            </a:br>
            <a:r>
              <a:rPr lang="en-US" sz="5400" dirty="0" smtClean="0"/>
              <a:t>(EE221)</a:t>
            </a:r>
            <a:endParaRPr lang="en-IN" sz="5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2779611" y="3483771"/>
              <a:ext cx="3515400" cy="6116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59091" y="3472971"/>
                <a:ext cx="3542760" cy="63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064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705291" y="87891"/>
              <a:ext cx="5191560" cy="59252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1251" y="69171"/>
                <a:ext cx="5226480" cy="595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7" name="Ink 56"/>
              <p14:cNvContentPartPr/>
              <p14:nvPr/>
            </p14:nvContentPartPr>
            <p14:xfrm>
              <a:off x="1668651" y="2860251"/>
              <a:ext cx="873000" cy="2196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52091" y="2845131"/>
                <a:ext cx="90936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8" name="Ink 57"/>
              <p14:cNvContentPartPr/>
              <p14:nvPr/>
            </p14:nvContentPartPr>
            <p14:xfrm>
              <a:off x="3267051" y="3018651"/>
              <a:ext cx="837000" cy="7056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47971" y="2998131"/>
                <a:ext cx="87696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9" name="Ink 58"/>
              <p14:cNvContentPartPr/>
              <p14:nvPr/>
            </p14:nvContentPartPr>
            <p14:xfrm>
              <a:off x="1676931" y="3200811"/>
              <a:ext cx="1047960" cy="4644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62171" y="3179571"/>
                <a:ext cx="108360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0" name="Ink 59"/>
              <p14:cNvContentPartPr/>
              <p14:nvPr/>
            </p14:nvContentPartPr>
            <p14:xfrm>
              <a:off x="2421051" y="2606811"/>
              <a:ext cx="893880" cy="82368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05211" y="2590971"/>
                <a:ext cx="930600" cy="86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2" name="Ink 71"/>
              <p14:cNvContentPartPr/>
              <p14:nvPr/>
            </p14:nvContentPartPr>
            <p14:xfrm>
              <a:off x="3318891" y="2491611"/>
              <a:ext cx="1366920" cy="3286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99451" y="2474331"/>
                <a:ext cx="1407240" cy="3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5" name="Ink 74"/>
              <p14:cNvContentPartPr/>
              <p14:nvPr/>
            </p14:nvContentPartPr>
            <p14:xfrm>
              <a:off x="5198451" y="1801491"/>
              <a:ext cx="3264480" cy="231084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88011" y="1780611"/>
                <a:ext cx="3294000" cy="235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2" name="Ink 91"/>
              <p14:cNvContentPartPr/>
              <p14:nvPr/>
            </p14:nvContentPartPr>
            <p14:xfrm>
              <a:off x="5386731" y="2765211"/>
              <a:ext cx="2962440" cy="177156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77731" y="2745051"/>
                <a:ext cx="2979360" cy="179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2" name="Ink 171"/>
              <p14:cNvContentPartPr/>
              <p14:nvPr/>
            </p14:nvContentPartPr>
            <p14:xfrm>
              <a:off x="5733411" y="3231411"/>
              <a:ext cx="1131480" cy="53964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713611" y="3223851"/>
                <a:ext cx="1172520" cy="5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3" name="Ink 172"/>
              <p14:cNvContentPartPr/>
              <p14:nvPr/>
            </p14:nvContentPartPr>
            <p14:xfrm>
              <a:off x="6536931" y="3221691"/>
              <a:ext cx="1197720" cy="53316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516771" y="3202611"/>
                <a:ext cx="1238760" cy="57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81" name="Ink 180"/>
              <p14:cNvContentPartPr/>
              <p14:nvPr/>
            </p14:nvContentPartPr>
            <p14:xfrm>
              <a:off x="2805891" y="4224651"/>
              <a:ext cx="279000" cy="32004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94731" y="4205211"/>
                <a:ext cx="30960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82" name="Ink 181"/>
              <p14:cNvContentPartPr/>
              <p14:nvPr/>
            </p14:nvContentPartPr>
            <p14:xfrm>
              <a:off x="927051" y="4625691"/>
              <a:ext cx="3188880" cy="21204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22011" y="4614531"/>
                <a:ext cx="3202200" cy="2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83" name="Ink 182"/>
              <p14:cNvContentPartPr/>
              <p14:nvPr/>
            </p14:nvContentPartPr>
            <p14:xfrm>
              <a:off x="2403771" y="4339491"/>
              <a:ext cx="355680" cy="205596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385771" y="4322211"/>
                <a:ext cx="385920" cy="20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10" name="Ink 209"/>
              <p14:cNvContentPartPr/>
              <p14:nvPr/>
            </p14:nvContentPartPr>
            <p14:xfrm>
              <a:off x="1249251" y="4904691"/>
              <a:ext cx="1929600" cy="168516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29451" y="4886691"/>
                <a:ext cx="1970640" cy="171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630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80291" y="51171"/>
              <a:ext cx="5691960" cy="5507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3371" y="32451"/>
                <a:ext cx="5716440" cy="554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7" name="Ink 46"/>
              <p14:cNvContentPartPr/>
              <p14:nvPr/>
            </p14:nvContentPartPr>
            <p14:xfrm>
              <a:off x="4551531" y="1047651"/>
              <a:ext cx="3442320" cy="231912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43251" y="1039371"/>
                <a:ext cx="3470400" cy="234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2" name="Ink 51"/>
              <p14:cNvContentPartPr/>
              <p14:nvPr/>
            </p14:nvContentPartPr>
            <p14:xfrm>
              <a:off x="5485011" y="1766211"/>
              <a:ext cx="1580760" cy="73620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9171" y="1753971"/>
                <a:ext cx="1615680" cy="76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9" name="Ink 58"/>
              <p14:cNvContentPartPr/>
              <p14:nvPr/>
            </p14:nvContentPartPr>
            <p14:xfrm>
              <a:off x="5486451" y="1813011"/>
              <a:ext cx="540360" cy="37440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70251" y="1795731"/>
                <a:ext cx="573840" cy="40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1" name="Ink 80"/>
              <p14:cNvContentPartPr/>
              <p14:nvPr/>
            </p14:nvContentPartPr>
            <p14:xfrm>
              <a:off x="5681211" y="1869891"/>
              <a:ext cx="659520" cy="42876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71131" y="1854051"/>
                <a:ext cx="68544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2" name="Ink 81"/>
              <p14:cNvContentPartPr/>
              <p14:nvPr/>
            </p14:nvContentPartPr>
            <p14:xfrm>
              <a:off x="6019251" y="1927131"/>
              <a:ext cx="720000" cy="4255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004851" y="1912371"/>
                <a:ext cx="74916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3" name="Ink 82"/>
              <p14:cNvContentPartPr/>
              <p14:nvPr/>
            </p14:nvContentPartPr>
            <p14:xfrm>
              <a:off x="6022851" y="2085171"/>
              <a:ext cx="190080" cy="26028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004131" y="2064651"/>
                <a:ext cx="22968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4" name="Ink 83"/>
              <p14:cNvContentPartPr/>
              <p14:nvPr/>
            </p14:nvContentPartPr>
            <p14:xfrm>
              <a:off x="6081891" y="2210091"/>
              <a:ext cx="128160" cy="4644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065691" y="2202171"/>
                <a:ext cx="15228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5" name="Ink 84"/>
              <p14:cNvContentPartPr/>
              <p14:nvPr/>
            </p14:nvContentPartPr>
            <p14:xfrm>
              <a:off x="6446571" y="2031891"/>
              <a:ext cx="388440" cy="27396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432891" y="2019291"/>
                <a:ext cx="417240" cy="29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6" name="Ink 85"/>
              <p14:cNvContentPartPr/>
              <p14:nvPr/>
            </p14:nvContentPartPr>
            <p14:xfrm>
              <a:off x="6616851" y="2084091"/>
              <a:ext cx="496800" cy="34920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609291" y="2068971"/>
                <a:ext cx="52128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7" name="Ink 86"/>
              <p14:cNvContentPartPr/>
              <p14:nvPr/>
            </p14:nvContentPartPr>
            <p14:xfrm>
              <a:off x="4368291" y="3937731"/>
              <a:ext cx="3911760" cy="191484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352091" y="3919731"/>
                <a:ext cx="3948120" cy="19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5" name="Ink 94"/>
              <p14:cNvContentPartPr/>
              <p14:nvPr/>
            </p14:nvContentPartPr>
            <p14:xfrm>
              <a:off x="5535771" y="4576371"/>
              <a:ext cx="1616040" cy="62532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516331" y="4560171"/>
                <a:ext cx="1656000" cy="66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2" name="Ink 101"/>
              <p14:cNvContentPartPr/>
              <p14:nvPr/>
            </p14:nvContentPartPr>
            <p14:xfrm>
              <a:off x="4937811" y="4246971"/>
              <a:ext cx="272880" cy="41004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18731" y="4238691"/>
                <a:ext cx="31284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3" name="Ink 102"/>
              <p14:cNvContentPartPr/>
              <p14:nvPr/>
            </p14:nvContentPartPr>
            <p14:xfrm>
              <a:off x="5710371" y="4610931"/>
              <a:ext cx="1358280" cy="48312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693451" y="4592211"/>
                <a:ext cx="139392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6" name="Ink 105"/>
              <p14:cNvContentPartPr/>
              <p14:nvPr/>
            </p14:nvContentPartPr>
            <p14:xfrm>
              <a:off x="520251" y="2000211"/>
              <a:ext cx="3018600" cy="5256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03691" y="1984371"/>
                <a:ext cx="304164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3" name="Ink 112"/>
              <p14:cNvContentPartPr/>
              <p14:nvPr/>
            </p14:nvContentPartPr>
            <p14:xfrm>
              <a:off x="1567491" y="1717971"/>
              <a:ext cx="36720" cy="154476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552011" y="1699971"/>
                <a:ext cx="68400" cy="157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1" name="Ink 150"/>
              <p14:cNvContentPartPr/>
              <p14:nvPr/>
            </p14:nvContentPartPr>
            <p14:xfrm>
              <a:off x="676851" y="5098731"/>
              <a:ext cx="2225880" cy="5472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62811" y="5084691"/>
                <a:ext cx="225792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52" name="Ink 151"/>
              <p14:cNvContentPartPr/>
              <p14:nvPr/>
            </p14:nvContentPartPr>
            <p14:xfrm>
              <a:off x="1558851" y="4691931"/>
              <a:ext cx="279720" cy="189072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540851" y="4671411"/>
                <a:ext cx="318600" cy="19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68" name="Ink 167"/>
              <p14:cNvContentPartPr/>
              <p14:nvPr/>
            </p14:nvContentPartPr>
            <p14:xfrm>
              <a:off x="2134851" y="4619931"/>
              <a:ext cx="245160" cy="162828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117931" y="4601211"/>
                <a:ext cx="280800" cy="166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69" name="Ink 168"/>
              <p14:cNvContentPartPr/>
              <p14:nvPr/>
            </p14:nvContentPartPr>
            <p14:xfrm>
              <a:off x="1236291" y="5306811"/>
              <a:ext cx="30240" cy="24948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216491" y="5287011"/>
                <a:ext cx="6444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71" name="Ink 170"/>
              <p14:cNvContentPartPr/>
              <p14:nvPr/>
            </p14:nvContentPartPr>
            <p14:xfrm>
              <a:off x="760371" y="5808291"/>
              <a:ext cx="57600" cy="31032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47771" y="5790291"/>
                <a:ext cx="77760" cy="33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91" name="Ink 190"/>
              <p14:cNvContentPartPr/>
              <p14:nvPr/>
            </p14:nvContentPartPr>
            <p14:xfrm>
              <a:off x="3177411" y="1654251"/>
              <a:ext cx="1144800" cy="38268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157251" y="1633371"/>
                <a:ext cx="1185840" cy="41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09" name="Ink 208"/>
              <p14:cNvContentPartPr/>
              <p14:nvPr/>
            </p14:nvContentPartPr>
            <p14:xfrm>
              <a:off x="2086611" y="2161131"/>
              <a:ext cx="52200" cy="398160"/>
            </p14:xfrm>
          </p:contentPart>
        </mc:Choice>
        <mc:Fallback xmlns="">
          <p:pic>
            <p:nvPicPr>
              <p:cNvPr id="209" name="Ink 20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069331" y="2142411"/>
                <a:ext cx="87480" cy="42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10" name="Ink 209"/>
              <p14:cNvContentPartPr/>
              <p14:nvPr/>
            </p14:nvContentPartPr>
            <p14:xfrm>
              <a:off x="2039091" y="2843331"/>
              <a:ext cx="48960" cy="34308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018211" y="2823171"/>
                <a:ext cx="87840" cy="37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11" name="Ink 210"/>
              <p14:cNvContentPartPr/>
              <p14:nvPr/>
            </p14:nvContentPartPr>
            <p14:xfrm>
              <a:off x="1203171" y="5781651"/>
              <a:ext cx="145080" cy="32940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186251" y="5767251"/>
                <a:ext cx="182520" cy="36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4335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5" name="Ink 44"/>
              <p14:cNvContentPartPr/>
              <p14:nvPr/>
            </p14:nvContentPartPr>
            <p14:xfrm>
              <a:off x="534651" y="145851"/>
              <a:ext cx="7648200" cy="56646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6371" y="125691"/>
                <a:ext cx="7677000" cy="56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1" name="Ink 130"/>
              <p14:cNvContentPartPr/>
              <p14:nvPr/>
            </p14:nvContentPartPr>
            <p14:xfrm>
              <a:off x="4932771" y="2159331"/>
              <a:ext cx="2579040" cy="174348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12611" y="2138451"/>
                <a:ext cx="2611080" cy="178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8" name="Ink 147"/>
              <p14:cNvContentPartPr/>
              <p14:nvPr/>
            </p14:nvContentPartPr>
            <p14:xfrm>
              <a:off x="4370811" y="3280371"/>
              <a:ext cx="3657240" cy="95148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53531" y="3262011"/>
                <a:ext cx="3694320" cy="9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6" name="Ink 155"/>
              <p14:cNvContentPartPr/>
              <p14:nvPr/>
            </p14:nvContentPartPr>
            <p14:xfrm>
              <a:off x="6472851" y="1523931"/>
              <a:ext cx="857160" cy="11376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457371" y="1511331"/>
                <a:ext cx="88956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0" name="Ink 179"/>
              <p14:cNvContentPartPr/>
              <p14:nvPr/>
            </p14:nvContentPartPr>
            <p14:xfrm>
              <a:off x="285531" y="2765931"/>
              <a:ext cx="4115160" cy="114264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9331" y="2746851"/>
                <a:ext cx="4150800" cy="11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44" name="Ink 243"/>
              <p14:cNvContentPartPr/>
              <p14:nvPr/>
            </p14:nvContentPartPr>
            <p14:xfrm>
              <a:off x="3858531" y="5738811"/>
              <a:ext cx="0" cy="5400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0"/>
                <a:ext cx="0" cy="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1688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370851" y="123891"/>
              <a:ext cx="8750880" cy="54036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3571" y="105531"/>
                <a:ext cx="8777520" cy="543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0208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89411" y="170691"/>
              <a:ext cx="8010720" cy="6354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1491" y="151611"/>
                <a:ext cx="8039880" cy="63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6" name="Ink 205"/>
              <p14:cNvContentPartPr/>
              <p14:nvPr/>
            </p14:nvContentPartPr>
            <p14:xfrm>
              <a:off x="-1691229" y="264651"/>
              <a:ext cx="360" cy="36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703109" y="252771"/>
                <a:ext cx="24120" cy="2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7879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416931" y="156651"/>
              <a:ext cx="7862040" cy="29466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8211" y="137211"/>
                <a:ext cx="7888320" cy="297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/>
              <p14:cNvContentPartPr/>
              <p14:nvPr/>
            </p14:nvContentPartPr>
            <p14:xfrm>
              <a:off x="454011" y="2326371"/>
              <a:ext cx="8588880" cy="41104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6091" y="2307291"/>
                <a:ext cx="8616960" cy="414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4" name="Ink 133"/>
              <p14:cNvContentPartPr/>
              <p14:nvPr/>
            </p14:nvContentPartPr>
            <p14:xfrm>
              <a:off x="6314451" y="5324091"/>
              <a:ext cx="0" cy="1008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1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491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529611" y="241251"/>
              <a:ext cx="7934040" cy="649548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5931" y="225051"/>
                <a:ext cx="7966440" cy="65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1" name="Ink 160"/>
              <p14:cNvContentPartPr/>
              <p14:nvPr/>
            </p14:nvContentPartPr>
            <p14:xfrm>
              <a:off x="6451611" y="5136891"/>
              <a:ext cx="0" cy="5760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5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188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63091" y="183291"/>
              <a:ext cx="7746120" cy="4672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1211" y="163131"/>
                <a:ext cx="7775640" cy="47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3" name="Ink 32"/>
              <p14:cNvContentPartPr/>
              <p14:nvPr/>
            </p14:nvContentPartPr>
            <p14:xfrm>
              <a:off x="2113971" y="1270131"/>
              <a:ext cx="0" cy="2700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Ink 2"/>
              <p14:cNvContentPartPr/>
              <p14:nvPr/>
            </p14:nvContentPartPr>
            <p14:xfrm>
              <a:off x="2235291" y="1814811"/>
              <a:ext cx="224640" cy="395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15491" y="1793931"/>
                <a:ext cx="263880" cy="43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031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285891" y="142611"/>
              <a:ext cx="8554680" cy="67431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7171" y="124251"/>
                <a:ext cx="8594280" cy="677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4" name="Ink 163"/>
              <p14:cNvContentPartPr/>
              <p14:nvPr/>
            </p14:nvContentPartPr>
            <p14:xfrm>
              <a:off x="1294611" y="5783811"/>
              <a:ext cx="10440" cy="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044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450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73331" y="126411"/>
              <a:ext cx="7790040" cy="6297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5331" y="107691"/>
                <a:ext cx="7828560" cy="63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1" name="Ink 60"/>
              <p14:cNvContentPartPr/>
              <p14:nvPr/>
            </p14:nvContentPartPr>
            <p14:xfrm>
              <a:off x="2872131" y="2613651"/>
              <a:ext cx="0" cy="2664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2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857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648051" y="133251"/>
              <a:ext cx="7804080" cy="62380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0051" y="113811"/>
                <a:ext cx="7841880" cy="627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4" name="Ink 163"/>
              <p14:cNvContentPartPr/>
              <p14:nvPr/>
            </p14:nvContentPartPr>
            <p14:xfrm>
              <a:off x="2781411" y="5251731"/>
              <a:ext cx="0" cy="2556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2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146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9" name="Ink 28"/>
              <p14:cNvContentPartPr/>
              <p14:nvPr/>
            </p14:nvContentPartPr>
            <p14:xfrm>
              <a:off x="834171" y="78531"/>
              <a:ext cx="7773840" cy="67305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9411" y="64491"/>
                <a:ext cx="7808760" cy="67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7" name="Ink 156"/>
              <p14:cNvContentPartPr/>
              <p14:nvPr/>
            </p14:nvContentPartPr>
            <p14:xfrm>
              <a:off x="7307331" y="3397371"/>
              <a:ext cx="0" cy="3348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6" name="Ink 295"/>
              <p14:cNvContentPartPr/>
              <p14:nvPr/>
            </p14:nvContentPartPr>
            <p14:xfrm>
              <a:off x="11084451" y="5822691"/>
              <a:ext cx="186120" cy="25920"/>
            </p14:xfrm>
          </p:contentPart>
        </mc:Choice>
        <mc:Fallback xmlns="">
          <p:pic>
            <p:nvPicPr>
              <p:cNvPr id="296" name="Ink 29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072571" y="5810811"/>
                <a:ext cx="209880" cy="4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987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781251" y="126771"/>
              <a:ext cx="8116200" cy="65584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1811" y="108771"/>
                <a:ext cx="8155440" cy="65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1" name="Ink 40"/>
              <p14:cNvContentPartPr/>
              <p14:nvPr/>
            </p14:nvContentPartPr>
            <p14:xfrm>
              <a:off x="3286491" y="1033971"/>
              <a:ext cx="0" cy="457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1" name="Ink 120"/>
              <p14:cNvContentPartPr/>
              <p14:nvPr/>
            </p14:nvContentPartPr>
            <p14:xfrm>
              <a:off x="1468131" y="4518051"/>
              <a:ext cx="2549880" cy="104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53011" y="4497891"/>
                <a:ext cx="257544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7" name="Ink 126"/>
              <p14:cNvContentPartPr/>
              <p14:nvPr/>
            </p14:nvContentPartPr>
            <p14:xfrm>
              <a:off x="1512771" y="4561251"/>
              <a:ext cx="71280" cy="175392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98371" y="4546851"/>
                <a:ext cx="105840" cy="177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8" name="Ink 127"/>
              <p14:cNvContentPartPr/>
              <p14:nvPr/>
            </p14:nvContentPartPr>
            <p14:xfrm>
              <a:off x="2218731" y="4903971"/>
              <a:ext cx="1599840" cy="7524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99651" y="4883811"/>
                <a:ext cx="1639800" cy="79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9" name="Ink 128"/>
              <p14:cNvContentPartPr/>
              <p14:nvPr/>
            </p14:nvContentPartPr>
            <p14:xfrm>
              <a:off x="4034931" y="4534971"/>
              <a:ext cx="242640" cy="154980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16931" y="4520931"/>
                <a:ext cx="281520" cy="157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0" name="Ink 129"/>
              <p14:cNvContentPartPr/>
              <p14:nvPr/>
            </p14:nvContentPartPr>
            <p14:xfrm>
              <a:off x="1642371" y="6132651"/>
              <a:ext cx="2725920" cy="705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35171" y="6120411"/>
                <a:ext cx="275400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0" name="Ink 149"/>
              <p14:cNvContentPartPr/>
              <p14:nvPr/>
            </p14:nvContentPartPr>
            <p14:xfrm>
              <a:off x="2943051" y="4560531"/>
              <a:ext cx="1088280" cy="40752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29371" y="4545411"/>
                <a:ext cx="1114920" cy="43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1" name="Ink 150"/>
              <p14:cNvContentPartPr/>
              <p14:nvPr/>
            </p14:nvContentPartPr>
            <p14:xfrm>
              <a:off x="3267771" y="4561611"/>
              <a:ext cx="805320" cy="23040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53731" y="4546851"/>
                <a:ext cx="837720" cy="2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0" name="Ink 159"/>
              <p14:cNvContentPartPr/>
              <p14:nvPr/>
            </p14:nvContentPartPr>
            <p14:xfrm>
              <a:off x="2352651" y="4537491"/>
              <a:ext cx="572040" cy="2811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42211" y="4527051"/>
                <a:ext cx="59076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1" name="Ink 160"/>
              <p14:cNvContentPartPr/>
              <p14:nvPr/>
            </p14:nvContentPartPr>
            <p14:xfrm>
              <a:off x="1536171" y="4929531"/>
              <a:ext cx="757800" cy="23508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531131" y="4918371"/>
                <a:ext cx="77040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2" name="Ink 161"/>
              <p14:cNvContentPartPr/>
              <p14:nvPr/>
            </p14:nvContentPartPr>
            <p14:xfrm>
              <a:off x="1587291" y="5360451"/>
              <a:ext cx="823320" cy="20628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580451" y="5348931"/>
                <a:ext cx="83592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3" name="Ink 162"/>
              <p14:cNvContentPartPr/>
              <p14:nvPr/>
            </p14:nvContentPartPr>
            <p14:xfrm>
              <a:off x="1462371" y="5606331"/>
              <a:ext cx="2083680" cy="4316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455171" y="5594811"/>
                <a:ext cx="2099160" cy="45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5" name="Ink 164"/>
              <p14:cNvContentPartPr/>
              <p14:nvPr/>
            </p14:nvContentPartPr>
            <p14:xfrm>
              <a:off x="3126291" y="5653131"/>
              <a:ext cx="1130400" cy="15840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118731" y="5645211"/>
                <a:ext cx="1154160" cy="17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66" name="Ink 165"/>
              <p14:cNvContentPartPr/>
              <p14:nvPr/>
            </p14:nvContentPartPr>
            <p14:xfrm>
              <a:off x="1648131" y="5850771"/>
              <a:ext cx="949320" cy="23724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632651" y="5835291"/>
                <a:ext cx="97200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70" name="Ink 169"/>
              <p14:cNvContentPartPr/>
              <p14:nvPr/>
            </p14:nvContentPartPr>
            <p14:xfrm>
              <a:off x="1698531" y="4609131"/>
              <a:ext cx="801360" cy="70776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691331" y="4595811"/>
                <a:ext cx="824760" cy="74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13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8" name="Ink 37"/>
              <p14:cNvContentPartPr/>
              <p14:nvPr/>
            </p14:nvContentPartPr>
            <p14:xfrm>
              <a:off x="771171" y="203091"/>
              <a:ext cx="7426800" cy="626400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5331" y="185451"/>
                <a:ext cx="7457040" cy="629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1" name="Ink 70"/>
              <p14:cNvContentPartPr/>
              <p14:nvPr/>
            </p14:nvContentPartPr>
            <p14:xfrm>
              <a:off x="837771" y="1682331"/>
              <a:ext cx="5275440" cy="11700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2651" y="1664331"/>
                <a:ext cx="529740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3622371" y="1224411"/>
              <a:ext cx="95400" cy="276696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15531" y="1207131"/>
                <a:ext cx="122760" cy="27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7" name="Ink 116"/>
              <p14:cNvContentPartPr/>
              <p14:nvPr/>
            </p14:nvContentPartPr>
            <p14:xfrm>
              <a:off x="5786691" y="1154571"/>
              <a:ext cx="174600" cy="269028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69771" y="1138371"/>
                <a:ext cx="212760" cy="27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8" name="Ink 117"/>
              <p14:cNvContentPartPr/>
              <p14:nvPr/>
            </p14:nvContentPartPr>
            <p14:xfrm>
              <a:off x="5830251" y="1615731"/>
              <a:ext cx="1823760" cy="13068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814771" y="1603131"/>
                <a:ext cx="184932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4" name="Ink 123"/>
              <p14:cNvContentPartPr/>
              <p14:nvPr/>
            </p14:nvContentPartPr>
            <p14:xfrm>
              <a:off x="6083331" y="1060971"/>
              <a:ext cx="1628280" cy="3697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063891" y="1043331"/>
                <a:ext cx="165600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5" name="Ink 124"/>
              <p14:cNvContentPartPr/>
              <p14:nvPr/>
            </p14:nvContentPartPr>
            <p14:xfrm>
              <a:off x="7322451" y="1618971"/>
              <a:ext cx="1319400" cy="2916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313451" y="1606371"/>
                <a:ext cx="133884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8" name="Ink 127"/>
              <p14:cNvContentPartPr/>
              <p14:nvPr/>
            </p14:nvContentPartPr>
            <p14:xfrm>
              <a:off x="8814651" y="1310451"/>
              <a:ext cx="12960" cy="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0" y="0"/>
                <a:ext cx="129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9" name="Ink 138"/>
              <p14:cNvContentPartPr/>
              <p14:nvPr/>
            </p14:nvContentPartPr>
            <p14:xfrm>
              <a:off x="8249451" y="1330251"/>
              <a:ext cx="252360" cy="2196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37931" y="1324131"/>
                <a:ext cx="26712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1" name="Ink 140"/>
              <p14:cNvContentPartPr/>
              <p14:nvPr/>
            </p14:nvContentPartPr>
            <p14:xfrm>
              <a:off x="7880091" y="986451"/>
              <a:ext cx="236160" cy="302904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867491" y="978171"/>
                <a:ext cx="261360" cy="304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1" name="Ink 150"/>
              <p14:cNvContentPartPr/>
              <p14:nvPr/>
            </p14:nvContentPartPr>
            <p14:xfrm>
              <a:off x="3974091" y="1201371"/>
              <a:ext cx="1319040" cy="34884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956091" y="1184091"/>
                <a:ext cx="1350720" cy="3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2" name="Ink 151"/>
              <p14:cNvContentPartPr/>
              <p14:nvPr/>
            </p14:nvContentPartPr>
            <p14:xfrm>
              <a:off x="4596891" y="1890411"/>
              <a:ext cx="154800" cy="64512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578531" y="1870971"/>
                <a:ext cx="193680" cy="68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5" name="Ink 154"/>
              <p14:cNvContentPartPr/>
              <p14:nvPr/>
            </p14:nvContentPartPr>
            <p14:xfrm>
              <a:off x="6870291" y="1779531"/>
              <a:ext cx="52200" cy="77400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851211" y="1759731"/>
                <a:ext cx="78840" cy="80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0" name="Ink 159"/>
              <p14:cNvContentPartPr/>
              <p14:nvPr/>
            </p14:nvContentPartPr>
            <p14:xfrm>
              <a:off x="8338371" y="1841451"/>
              <a:ext cx="499680" cy="69912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323251" y="1831011"/>
                <a:ext cx="524880" cy="71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94" name="Ink 193"/>
              <p14:cNvContentPartPr/>
              <p14:nvPr/>
            </p14:nvContentPartPr>
            <p14:xfrm>
              <a:off x="1035411" y="5265771"/>
              <a:ext cx="3591360" cy="14364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30731" y="5257131"/>
                <a:ext cx="360468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5" name="Ink 194"/>
              <p14:cNvContentPartPr/>
              <p14:nvPr/>
            </p14:nvContentPartPr>
            <p14:xfrm>
              <a:off x="2529411" y="4927011"/>
              <a:ext cx="85320" cy="182880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512131" y="4909731"/>
                <a:ext cx="123480" cy="18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02" name="Ink 201"/>
              <p14:cNvContentPartPr/>
              <p14:nvPr/>
            </p14:nvContentPartPr>
            <p14:xfrm>
              <a:off x="3154011" y="4759251"/>
              <a:ext cx="348120" cy="44892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139971" y="4738731"/>
                <a:ext cx="376560" cy="49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06" name="Ink 205"/>
              <p14:cNvContentPartPr/>
              <p14:nvPr/>
            </p14:nvContentPartPr>
            <p14:xfrm>
              <a:off x="3322851" y="5438211"/>
              <a:ext cx="258480" cy="95184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303771" y="5418771"/>
                <a:ext cx="298800" cy="9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12" name="Ink 211"/>
              <p14:cNvContentPartPr/>
              <p14:nvPr/>
            </p14:nvContentPartPr>
            <p14:xfrm>
              <a:off x="5171091" y="5189091"/>
              <a:ext cx="992880" cy="8028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154171" y="5181531"/>
                <a:ext cx="101772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21" name="Ink 220"/>
              <p14:cNvContentPartPr/>
              <p14:nvPr/>
            </p14:nvContentPartPr>
            <p14:xfrm>
              <a:off x="7418571" y="4580331"/>
              <a:ext cx="375480" cy="45540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399131" y="4559451"/>
                <a:ext cx="410400" cy="49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22" name="Ink 221"/>
              <p14:cNvContentPartPr/>
              <p14:nvPr/>
            </p14:nvContentPartPr>
            <p14:xfrm>
              <a:off x="7031211" y="5131491"/>
              <a:ext cx="1278360" cy="6516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012131" y="5119971"/>
                <a:ext cx="13086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31" name="Ink 230"/>
              <p14:cNvContentPartPr/>
              <p14:nvPr/>
            </p14:nvContentPartPr>
            <p14:xfrm>
              <a:off x="5408331" y="4848891"/>
              <a:ext cx="1545840" cy="135900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389251" y="4827651"/>
                <a:ext cx="1585800" cy="140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32" name="Ink 231"/>
              <p14:cNvContentPartPr/>
              <p14:nvPr/>
            </p14:nvContentPartPr>
            <p14:xfrm>
              <a:off x="7411731" y="5770491"/>
              <a:ext cx="179280" cy="31212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393371" y="5749971"/>
                <a:ext cx="215280" cy="35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33" name="Ink 232"/>
              <p14:cNvContentPartPr/>
              <p14:nvPr/>
            </p14:nvContentPartPr>
            <p14:xfrm>
              <a:off x="5399691" y="6336411"/>
              <a:ext cx="1194840" cy="6768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384211" y="6319491"/>
                <a:ext cx="122796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34" name="Ink 233"/>
              <p14:cNvContentPartPr/>
              <p14:nvPr/>
            </p14:nvContentPartPr>
            <p14:xfrm>
              <a:off x="6310131" y="5968491"/>
              <a:ext cx="78840" cy="815760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295371" y="5960211"/>
                <a:ext cx="114480" cy="84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35" name="Ink 234"/>
              <p14:cNvContentPartPr/>
              <p14:nvPr/>
            </p14:nvContentPartPr>
            <p14:xfrm>
              <a:off x="6334971" y="5945811"/>
              <a:ext cx="405720" cy="82908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316971" y="5928171"/>
                <a:ext cx="444600" cy="86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36" name="Ink 235"/>
              <p14:cNvContentPartPr/>
              <p14:nvPr/>
            </p14:nvContentPartPr>
            <p14:xfrm>
              <a:off x="6788931" y="6198171"/>
              <a:ext cx="97920" cy="196560"/>
            </p14:xfrm>
          </p:contentPart>
        </mc:Choice>
        <mc:Fallback xmlns="">
          <p:pic>
            <p:nvPicPr>
              <p:cNvPr id="236" name="Ink 23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770211" y="6186291"/>
                <a:ext cx="137520" cy="2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37" name="Ink 236"/>
              <p14:cNvContentPartPr/>
              <p14:nvPr/>
            </p14:nvContentPartPr>
            <p14:xfrm>
              <a:off x="6959931" y="6180171"/>
              <a:ext cx="778320" cy="7128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950931" y="6159651"/>
                <a:ext cx="805320" cy="10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7496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507291" y="68811"/>
              <a:ext cx="5731920" cy="18806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9651" y="51891"/>
                <a:ext cx="5758200" cy="19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0" name="Ink 129"/>
              <p14:cNvContentPartPr/>
              <p14:nvPr/>
            </p14:nvContentPartPr>
            <p14:xfrm>
              <a:off x="2833251" y="3471891"/>
              <a:ext cx="1853280" cy="9183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12371" y="3452091"/>
                <a:ext cx="1884600" cy="9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6" name="Ink 135"/>
              <p14:cNvContentPartPr/>
              <p14:nvPr/>
            </p14:nvContentPartPr>
            <p14:xfrm>
              <a:off x="1878171" y="4487451"/>
              <a:ext cx="3270600" cy="37548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59811" y="4469451"/>
                <a:ext cx="3303000" cy="41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2" name="Ink 141"/>
              <p14:cNvContentPartPr/>
              <p14:nvPr/>
            </p14:nvContentPartPr>
            <p14:xfrm>
              <a:off x="1945491" y="4758171"/>
              <a:ext cx="3211920" cy="4035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39371" y="4752051"/>
                <a:ext cx="3232080" cy="42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3" name="Ink 142"/>
              <p14:cNvContentPartPr/>
              <p14:nvPr/>
            </p14:nvContentPartPr>
            <p14:xfrm>
              <a:off x="5129331" y="4849611"/>
              <a:ext cx="3600" cy="360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122491" y="4842771"/>
                <a:ext cx="1548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4" name="Ink 143"/>
              <p14:cNvContentPartPr/>
              <p14:nvPr/>
            </p14:nvContentPartPr>
            <p14:xfrm>
              <a:off x="1972491" y="5063811"/>
              <a:ext cx="2855520" cy="37584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64211" y="5049051"/>
                <a:ext cx="2871360" cy="40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65" name="Ink 164"/>
              <p14:cNvContentPartPr/>
              <p14:nvPr/>
            </p14:nvContentPartPr>
            <p14:xfrm>
              <a:off x="5230491" y="3338691"/>
              <a:ext cx="387000" cy="192420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222571" y="3320331"/>
                <a:ext cx="415800" cy="19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0" name="Ink 179"/>
              <p14:cNvContentPartPr/>
              <p14:nvPr/>
            </p14:nvContentPartPr>
            <p14:xfrm>
              <a:off x="493251" y="3593211"/>
              <a:ext cx="4231080" cy="107856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3811" y="3573411"/>
                <a:ext cx="4258080" cy="11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4" name="Ink 213"/>
              <p14:cNvContentPartPr/>
              <p14:nvPr/>
            </p14:nvContentPartPr>
            <p14:xfrm>
              <a:off x="3110811" y="6377811"/>
              <a:ext cx="1022760" cy="2016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100731" y="6356931"/>
                <a:ext cx="104976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32" name="Ink 231"/>
              <p14:cNvContentPartPr/>
              <p14:nvPr/>
            </p14:nvContentPartPr>
            <p14:xfrm>
              <a:off x="2335011" y="6700371"/>
              <a:ext cx="804960" cy="2736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17011" y="6687771"/>
                <a:ext cx="82872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33" name="Ink 232"/>
              <p14:cNvContentPartPr/>
              <p14:nvPr/>
            </p14:nvContentPartPr>
            <p14:xfrm>
              <a:off x="3766731" y="6651051"/>
              <a:ext cx="641160" cy="5796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759171" y="6644211"/>
                <a:ext cx="65376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4" name="Ink 233"/>
              <p14:cNvContentPartPr/>
              <p14:nvPr/>
            </p14:nvContentPartPr>
            <p14:xfrm>
              <a:off x="4588611" y="6646011"/>
              <a:ext cx="385920" cy="12600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581051" y="6630891"/>
                <a:ext cx="41004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5" name="Ink 234"/>
              <p14:cNvContentPartPr/>
              <p14:nvPr/>
            </p14:nvContentPartPr>
            <p14:xfrm>
              <a:off x="3279291" y="6721611"/>
              <a:ext cx="219960" cy="252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272811" y="6712611"/>
                <a:ext cx="23148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9" name="Ink 248"/>
              <p14:cNvContentPartPr/>
              <p14:nvPr/>
            </p14:nvContentPartPr>
            <p14:xfrm>
              <a:off x="6763011" y="6067851"/>
              <a:ext cx="1031760" cy="54000"/>
            </p14:xfrm>
          </p:contentPart>
        </mc:Choice>
        <mc:Fallback xmlns="">
          <p:pic>
            <p:nvPicPr>
              <p:cNvPr id="249" name="Ink 24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744291" y="6050931"/>
                <a:ext cx="107136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60" name="Ink 259"/>
              <p14:cNvContentPartPr/>
              <p14:nvPr/>
            </p14:nvContentPartPr>
            <p14:xfrm>
              <a:off x="707811" y="931011"/>
              <a:ext cx="8106480" cy="5908680"/>
            </p14:xfrm>
          </p:contentPart>
        </mc:Choice>
        <mc:Fallback xmlns="">
          <p:pic>
            <p:nvPicPr>
              <p:cNvPr id="260" name="Ink 25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93051" y="912651"/>
                <a:ext cx="8130240" cy="593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001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13211" y="126411"/>
              <a:ext cx="7548480" cy="65646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6291" y="112731"/>
                <a:ext cx="7572240" cy="65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4" name="Ink 83"/>
              <p14:cNvContentPartPr/>
              <p14:nvPr/>
            </p14:nvContentPartPr>
            <p14:xfrm>
              <a:off x="1477131" y="3161571"/>
              <a:ext cx="649080" cy="309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68131" y="3147891"/>
                <a:ext cx="67644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5" name="Ink 84"/>
              <p14:cNvContentPartPr/>
              <p14:nvPr/>
            </p14:nvContentPartPr>
            <p14:xfrm>
              <a:off x="2788251" y="3205851"/>
              <a:ext cx="741240" cy="4680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75651" y="3187491"/>
                <a:ext cx="767160" cy="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6" name="Ink 85"/>
              <p14:cNvContentPartPr/>
              <p14:nvPr/>
            </p14:nvContentPartPr>
            <p14:xfrm>
              <a:off x="1494771" y="3411411"/>
              <a:ext cx="691200" cy="93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80011" y="3391971"/>
                <a:ext cx="7142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7" name="Ink 86"/>
              <p14:cNvContentPartPr/>
              <p14:nvPr/>
            </p14:nvContentPartPr>
            <p14:xfrm>
              <a:off x="2126211" y="2922171"/>
              <a:ext cx="588600" cy="80280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06771" y="2903811"/>
                <a:ext cx="627840" cy="84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1" name="Ink 100"/>
              <p14:cNvContentPartPr/>
              <p14:nvPr/>
            </p14:nvContentPartPr>
            <p14:xfrm>
              <a:off x="5083251" y="2078331"/>
              <a:ext cx="3651480" cy="190548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64171" y="2059611"/>
                <a:ext cx="3678120" cy="19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8" name="Ink 117"/>
              <p14:cNvContentPartPr/>
              <p14:nvPr/>
            </p14:nvContentPartPr>
            <p14:xfrm>
              <a:off x="5199171" y="2933331"/>
              <a:ext cx="2777040" cy="191016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84771" y="2915691"/>
                <a:ext cx="2810880" cy="194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3" name="Ink 122"/>
              <p14:cNvContentPartPr/>
              <p14:nvPr/>
            </p14:nvContentPartPr>
            <p14:xfrm>
              <a:off x="5682651" y="3332931"/>
              <a:ext cx="1162080" cy="68328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663931" y="3313851"/>
                <a:ext cx="1201320" cy="72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5" name="Ink 124"/>
              <p14:cNvContentPartPr/>
              <p14:nvPr/>
            </p14:nvContentPartPr>
            <p14:xfrm>
              <a:off x="6320211" y="3300531"/>
              <a:ext cx="1190520" cy="81216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302931" y="3289371"/>
                <a:ext cx="1225440" cy="84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2" name="Ink 171"/>
              <p14:cNvContentPartPr/>
              <p14:nvPr/>
            </p14:nvContentPartPr>
            <p14:xfrm>
              <a:off x="1081491" y="4972731"/>
              <a:ext cx="2759760" cy="4788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66011" y="4956531"/>
                <a:ext cx="278100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85" name="Ink 184"/>
              <p14:cNvContentPartPr/>
              <p14:nvPr/>
            </p14:nvContentPartPr>
            <p14:xfrm>
              <a:off x="2738211" y="2427891"/>
              <a:ext cx="566280" cy="2376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28491" y="2409171"/>
                <a:ext cx="5860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86" name="Ink 185"/>
              <p14:cNvContentPartPr/>
              <p14:nvPr/>
            </p14:nvContentPartPr>
            <p14:xfrm>
              <a:off x="3125571" y="2830731"/>
              <a:ext cx="1162440" cy="31176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108651" y="2815251"/>
                <a:ext cx="1200600" cy="34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87" name="Ink 186"/>
              <p14:cNvContentPartPr/>
              <p14:nvPr/>
            </p14:nvContentPartPr>
            <p14:xfrm>
              <a:off x="2337891" y="4585731"/>
              <a:ext cx="87480" cy="169164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325651" y="4568451"/>
                <a:ext cx="120600" cy="171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07" name="Ink 206"/>
              <p14:cNvContentPartPr/>
              <p14:nvPr/>
            </p14:nvContentPartPr>
            <p14:xfrm>
              <a:off x="2194971" y="3666291"/>
              <a:ext cx="117000" cy="396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182371" y="3648291"/>
                <a:ext cx="13716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34" name="Ink 233"/>
              <p14:cNvContentPartPr/>
              <p14:nvPr/>
            </p14:nvContentPartPr>
            <p14:xfrm>
              <a:off x="6502731" y="3364611"/>
              <a:ext cx="740160" cy="669240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484371" y="3348771"/>
                <a:ext cx="771120" cy="70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35" name="Ink 234"/>
              <p14:cNvContentPartPr/>
              <p14:nvPr/>
            </p14:nvContentPartPr>
            <p14:xfrm>
              <a:off x="6721251" y="3494211"/>
              <a:ext cx="734040" cy="55656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705411" y="3479451"/>
                <a:ext cx="7646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36" name="Ink 235"/>
              <p14:cNvContentPartPr/>
              <p14:nvPr/>
            </p14:nvContentPartPr>
            <p14:xfrm>
              <a:off x="6910611" y="3656211"/>
              <a:ext cx="509400" cy="425880"/>
            </p14:xfrm>
          </p:contentPart>
        </mc:Choice>
        <mc:Fallback xmlns="">
          <p:pic>
            <p:nvPicPr>
              <p:cNvPr id="236" name="Ink 23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901611" y="3639291"/>
                <a:ext cx="535320" cy="45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37" name="Ink 236"/>
              <p14:cNvContentPartPr/>
              <p14:nvPr/>
            </p14:nvContentPartPr>
            <p14:xfrm>
              <a:off x="1461291" y="6512451"/>
              <a:ext cx="17280" cy="21312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445091" y="6494811"/>
                <a:ext cx="4608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38" name="Ink 237"/>
              <p14:cNvContentPartPr/>
              <p14:nvPr/>
            </p14:nvContentPartPr>
            <p14:xfrm>
              <a:off x="2434731" y="6185931"/>
              <a:ext cx="63000" cy="678600"/>
            </p14:xfrm>
          </p:contentPart>
        </mc:Choice>
        <mc:Fallback xmlns="">
          <p:pic>
            <p:nvPicPr>
              <p:cNvPr id="238" name="Ink 23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425371" y="6170811"/>
                <a:ext cx="92160" cy="70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81" name="Ink 280"/>
              <p14:cNvContentPartPr/>
              <p14:nvPr/>
            </p14:nvContentPartPr>
            <p14:xfrm>
              <a:off x="5762211" y="5958051"/>
              <a:ext cx="2753640" cy="78120"/>
            </p14:xfrm>
          </p:contentPart>
        </mc:Choice>
        <mc:Fallback xmlns="">
          <p:pic>
            <p:nvPicPr>
              <p:cNvPr id="281" name="Ink 28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747811" y="5941491"/>
                <a:ext cx="278208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83" name="Ink 282"/>
              <p14:cNvContentPartPr/>
              <p14:nvPr/>
            </p14:nvContentPartPr>
            <p14:xfrm>
              <a:off x="3020451" y="5116011"/>
              <a:ext cx="110160" cy="25020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001731" y="5099451"/>
                <a:ext cx="149760" cy="28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84" name="Ink 283"/>
              <p14:cNvContentPartPr/>
              <p14:nvPr/>
            </p14:nvContentPartPr>
            <p14:xfrm>
              <a:off x="4014771" y="5139411"/>
              <a:ext cx="1386360" cy="44532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993891" y="5118891"/>
                <a:ext cx="1427760" cy="47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070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272651" y="63051"/>
              <a:ext cx="7120080" cy="1483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3931" y="44331"/>
                <a:ext cx="7144920" cy="151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3" name="Ink 42"/>
              <p14:cNvContentPartPr/>
              <p14:nvPr/>
            </p14:nvContentPartPr>
            <p14:xfrm>
              <a:off x="885291" y="1572531"/>
              <a:ext cx="5101200" cy="6732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7651" y="1557411"/>
                <a:ext cx="512712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4" name="Ink 43"/>
              <p14:cNvContentPartPr/>
              <p14:nvPr/>
            </p14:nvContentPartPr>
            <p14:xfrm>
              <a:off x="3150051" y="1194891"/>
              <a:ext cx="318600" cy="251712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39611" y="1175811"/>
                <a:ext cx="339480" cy="254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4" name="Ink 53"/>
              <p14:cNvContentPartPr/>
              <p14:nvPr/>
            </p14:nvContentPartPr>
            <p14:xfrm>
              <a:off x="3530211" y="1141611"/>
              <a:ext cx="295560" cy="37800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12931" y="1125051"/>
                <a:ext cx="326880" cy="4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5" name="Ink 54"/>
              <p14:cNvContentPartPr/>
              <p14:nvPr/>
            </p14:nvContentPartPr>
            <p14:xfrm>
              <a:off x="1271211" y="1798611"/>
              <a:ext cx="1944360" cy="45122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52131" y="1779891"/>
                <a:ext cx="1983600" cy="45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" name="Ink 74"/>
              <p14:cNvContentPartPr/>
              <p14:nvPr/>
            </p14:nvContentPartPr>
            <p14:xfrm>
              <a:off x="3495651" y="3612651"/>
              <a:ext cx="367920" cy="28209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475131" y="3593571"/>
                <a:ext cx="396720" cy="28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8" name="Ink 77"/>
              <p14:cNvContentPartPr/>
              <p14:nvPr/>
            </p14:nvContentPartPr>
            <p14:xfrm>
              <a:off x="6167931" y="958731"/>
              <a:ext cx="2968560" cy="244584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147051" y="937851"/>
                <a:ext cx="2998800" cy="248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8" name="Ink 117"/>
              <p14:cNvContentPartPr/>
              <p14:nvPr/>
            </p14:nvContentPartPr>
            <p14:xfrm>
              <a:off x="3631371" y="1765851"/>
              <a:ext cx="347760" cy="386532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12291" y="1746411"/>
                <a:ext cx="388080" cy="45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9" name="Ink 118"/>
              <p14:cNvContentPartPr/>
              <p14:nvPr/>
            </p14:nvContentPartPr>
            <p14:xfrm>
              <a:off x="2803371" y="2486211"/>
              <a:ext cx="23400" cy="3106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783211" y="2472891"/>
                <a:ext cx="61560" cy="3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2" name="Ink 121"/>
              <p14:cNvContentPartPr/>
              <p14:nvPr/>
            </p14:nvContentPartPr>
            <p14:xfrm>
              <a:off x="2968251" y="4653771"/>
              <a:ext cx="39240" cy="31212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47371" y="4636131"/>
                <a:ext cx="69120" cy="3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5" name="Ink 134"/>
              <p14:cNvContentPartPr/>
              <p14:nvPr/>
            </p14:nvContentPartPr>
            <p14:xfrm>
              <a:off x="4666731" y="3709851"/>
              <a:ext cx="1980000" cy="37800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45851" y="3690051"/>
                <a:ext cx="200988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" name="Ink 2"/>
              <p14:cNvContentPartPr/>
              <p14:nvPr/>
            </p14:nvContentPartPr>
            <p14:xfrm>
              <a:off x="3969051" y="6014571"/>
              <a:ext cx="41040" cy="444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61851" y="5997291"/>
                <a:ext cx="65880" cy="47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857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2404</TotalTime>
  <Words>2</Words>
  <Application>Microsoft Office PowerPoint</Application>
  <PresentationFormat>On-screen Show (4:3)</PresentationFormat>
  <Paragraphs>1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Digital Electronics (EE221)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Electronics (EE221)</dc:title>
  <dc:creator>Dipankar Saha</dc:creator>
  <cp:lastModifiedBy>Dipankar Saha</cp:lastModifiedBy>
  <cp:revision>110</cp:revision>
  <dcterms:created xsi:type="dcterms:W3CDTF">2011-08-02T14:42:34Z</dcterms:created>
  <dcterms:modified xsi:type="dcterms:W3CDTF">2013-08-27T05:47:59Z</dcterms:modified>
</cp:coreProperties>
</file>

<file path=docProps/thumbnail.jpeg>
</file>